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9FFB2-6ED0-4853-A1F1-FC1C79EC28B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C8948-EB00-4DF4-A870-9686D71D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7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8948-EB00-4DF4-A870-9686D71DCA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8948-EB00-4DF4-A870-9686D71DCA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8948-EB00-4DF4-A870-9686D71DCA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8948-EB00-4DF4-A870-9686D71DCA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802982-9D4B-46F1-84DA-83636BC738E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D50B0F-6F2A-42EF-9085-12B1E4953D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Staffing Shortages… Does Anyone Have A Solution?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Holton Community Hospital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 Honest -  How Many of Us Feel Like This?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58" y="1600200"/>
            <a:ext cx="324908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5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 We Are All 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are we crazy or is there hope?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29840" y="1249966"/>
            <a:ext cx="402336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State of Existence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Sign-on bonuses</a:t>
            </a:r>
          </a:p>
          <a:p>
            <a:r>
              <a:rPr lang="en-US" dirty="0" smtClean="0"/>
              <a:t>Nursing student recruitment</a:t>
            </a:r>
          </a:p>
          <a:p>
            <a:pPr lvl="1"/>
            <a:r>
              <a:rPr lang="en-US" dirty="0" smtClean="0"/>
              <a:t>Event at </a:t>
            </a:r>
            <a:r>
              <a:rPr lang="en-US" dirty="0"/>
              <a:t>T</a:t>
            </a:r>
            <a:r>
              <a:rPr lang="en-US" dirty="0" smtClean="0"/>
              <a:t>he Pennant</a:t>
            </a:r>
          </a:p>
          <a:p>
            <a:pPr lvl="1"/>
            <a:r>
              <a:rPr lang="en-US" dirty="0" smtClean="0"/>
              <a:t>Donuts and presentations to local nursing schools</a:t>
            </a:r>
          </a:p>
          <a:p>
            <a:r>
              <a:rPr lang="en-US" dirty="0" smtClean="0"/>
              <a:t>Creative marketing – bonuses for staff to share positions on Facebook and to create videos for recruitment</a:t>
            </a:r>
          </a:p>
          <a:p>
            <a:r>
              <a:rPr lang="en-US" dirty="0" smtClean="0"/>
              <a:t>The ugly truth – we recruited agency staff!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Bonuses for extra shifts ($600/shift)</a:t>
            </a:r>
          </a:p>
          <a:p>
            <a:r>
              <a:rPr lang="en-US" dirty="0" smtClean="0"/>
              <a:t>Internal contracts with PRN staff</a:t>
            </a:r>
          </a:p>
          <a:p>
            <a:r>
              <a:rPr lang="en-US" dirty="0" smtClean="0"/>
              <a:t>SPARK funds for one-time bonuses </a:t>
            </a:r>
          </a:p>
          <a:p>
            <a:r>
              <a:rPr lang="en-US" dirty="0" smtClean="0"/>
              <a:t>Retention bonuses</a:t>
            </a:r>
          </a:p>
          <a:p>
            <a:r>
              <a:rPr lang="en-US" dirty="0"/>
              <a:t>W</a:t>
            </a:r>
            <a:r>
              <a:rPr lang="en-US" dirty="0" smtClean="0"/>
              <a:t>e needed the agency staff to decrease the burden on our staff</a:t>
            </a:r>
          </a:p>
          <a:p>
            <a:r>
              <a:rPr lang="en-US" dirty="0" smtClean="0"/>
              <a:t>Food trucks, snacks, drinks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Sustainable efforts for recruitment and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the Pandemic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2 years every organization has had to demonstrate incredible:</a:t>
            </a:r>
          </a:p>
          <a:p>
            <a:pPr lvl="1"/>
            <a:r>
              <a:rPr lang="en-US" dirty="0" smtClean="0"/>
              <a:t>Agility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Determination</a:t>
            </a:r>
          </a:p>
          <a:p>
            <a:pPr lvl="1"/>
            <a:r>
              <a:rPr lang="en-US" dirty="0" smtClean="0"/>
              <a:t>Resilience</a:t>
            </a:r>
          </a:p>
          <a:p>
            <a:r>
              <a:rPr lang="en-US" dirty="0" smtClean="0"/>
              <a:t>Can we continue to be just as agile in meeting staff needs?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Studies on Work-Life Balance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3429000"/>
            <a:ext cx="3657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2019: Pre-pandemic</a:t>
            </a:r>
          </a:p>
          <a:p>
            <a:r>
              <a:rPr lang="en-US" dirty="0" smtClean="0"/>
              <a:t>Workers in first </a:t>
            </a:r>
            <a:r>
              <a:rPr lang="en-US" b="1" u="sng" dirty="0" smtClean="0"/>
              <a:t>6 months</a:t>
            </a:r>
            <a:r>
              <a:rPr lang="en-US" dirty="0" smtClean="0"/>
              <a:t> had better work-life balance</a:t>
            </a:r>
          </a:p>
          <a:p>
            <a:r>
              <a:rPr lang="en-US" dirty="0" smtClean="0"/>
              <a:t>Barriers to work-life balance are deeply rooted in healthcare</a:t>
            </a:r>
          </a:p>
          <a:p>
            <a:r>
              <a:rPr lang="en-US" dirty="0" smtClean="0"/>
              <a:t>Organizations create  the culture, if leaders do not support and demonstrate work-life balance individuals in the organization will have poor work-life balance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71975" y="3352800"/>
            <a:ext cx="3657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2021: Focused on the entertainment industry!</a:t>
            </a:r>
          </a:p>
          <a:p>
            <a:r>
              <a:rPr lang="en-US" dirty="0" smtClean="0"/>
              <a:t>Three key recommendations:</a:t>
            </a:r>
          </a:p>
          <a:p>
            <a:pPr lvl="1"/>
            <a:r>
              <a:rPr lang="en-US" dirty="0" smtClean="0"/>
              <a:t>Leadership development programs</a:t>
            </a:r>
          </a:p>
          <a:p>
            <a:pPr lvl="1"/>
            <a:r>
              <a:rPr lang="en-US" dirty="0" smtClean="0"/>
              <a:t>Create a culture that emphasizes employee well-being</a:t>
            </a:r>
          </a:p>
          <a:p>
            <a:pPr lvl="1"/>
            <a:r>
              <a:rPr lang="en-US" dirty="0" smtClean="0"/>
              <a:t>Provide employees the resources needed to manage demands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706880"/>
          </a:xfrm>
        </p:spPr>
        <p:txBody>
          <a:bodyPr/>
          <a:lstStyle/>
          <a:p>
            <a:r>
              <a:rPr lang="en-US" dirty="0" smtClean="0"/>
              <a:t>Work-life balance behaviors cluster in work settings and relate to burnout and safety culture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706880"/>
          </a:xfrm>
        </p:spPr>
        <p:txBody>
          <a:bodyPr/>
          <a:lstStyle/>
          <a:p>
            <a:r>
              <a:rPr lang="en-US" b="0" dirty="0"/>
              <a:t>Leadership Strategies to Improve Employee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Time for New Ideas and New Strategies – Which Requires Leaders Who Can Listen and Adapt!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3200400"/>
            <a:ext cx="79248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Reconnect with our purpose and our passion </a:t>
            </a:r>
          </a:p>
          <a:p>
            <a:r>
              <a:rPr lang="en-US" dirty="0" smtClean="0"/>
              <a:t>Organizational chart – tear it down and start over!</a:t>
            </a:r>
          </a:p>
          <a:p>
            <a:r>
              <a:rPr lang="en-US" dirty="0" smtClean="0"/>
              <a:t>Work-life balance</a:t>
            </a:r>
          </a:p>
          <a:p>
            <a:r>
              <a:rPr lang="en-US" dirty="0" smtClean="0"/>
              <a:t>Training and opportunity</a:t>
            </a:r>
          </a:p>
          <a:p>
            <a:r>
              <a:rPr lang="en-US" dirty="0" smtClean="0"/>
              <a:t>Most of all – every one of us has to walk the walk and talk the talk. So take time for you and your well-being (so dang hard though!)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Retention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286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The single most important thing we can do is create a culture that promotes work-life balance for new and existing employees (easier said than done).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dirty="0"/>
          </a:p>
        </p:txBody>
      </p:sp>
      <p:sp>
        <p:nvSpPr>
          <p:cNvPr id="10" name="AutoShape 2" descr="May be an image of twilight and outdo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1200"/>
            <a:ext cx="665654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29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1550</TotalTime>
  <Words>375</Words>
  <Application>Microsoft Office PowerPoint</Application>
  <PresentationFormat>On-screen Show (4:3)</PresentationFormat>
  <Paragraphs>59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Staffing Shortages… Does Anyone Have A Solution? </vt:lpstr>
      <vt:lpstr>Let’s Be Honest -  How Many of Us Feel Like This? </vt:lpstr>
      <vt:lpstr>But Wait… We Are All Here </vt:lpstr>
      <vt:lpstr>COVID-19 State of Existence</vt:lpstr>
      <vt:lpstr>Moving Forward</vt:lpstr>
      <vt:lpstr>Lessons from the Pandemic</vt:lpstr>
      <vt:lpstr>Two Studies on Work-Life Balance</vt:lpstr>
      <vt:lpstr>It is Time for New Ideas and New Strategies – Which Requires Leaders Who Can Listen and Adapt!</vt:lpstr>
      <vt:lpstr>Thank You!</vt:lpstr>
    </vt:vector>
  </TitlesOfParts>
  <Company>Holton Community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Staffing Shortages… Does Anyone Have A Solution?</dc:title>
  <dc:creator>Krista Eylar</dc:creator>
  <cp:lastModifiedBy>Krista Eylar</cp:lastModifiedBy>
  <cp:revision>14</cp:revision>
  <dcterms:created xsi:type="dcterms:W3CDTF">2022-04-23T20:00:11Z</dcterms:created>
  <dcterms:modified xsi:type="dcterms:W3CDTF">2022-04-24T21:50:12Z</dcterms:modified>
</cp:coreProperties>
</file>