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 HUMPHREYS" userId="cb0031c656213066" providerId="LiveId" clId="{CAE46E41-5D87-4A96-8870-588B52F95478}"/>
    <pc:docChg chg="custSel modSld">
      <pc:chgData name="JEAN HUMPHREYS" userId="cb0031c656213066" providerId="LiveId" clId="{CAE46E41-5D87-4A96-8870-588B52F95478}" dt="2022-03-18T12:14:18.569" v="180" actId="20577"/>
      <pc:docMkLst>
        <pc:docMk/>
      </pc:docMkLst>
      <pc:sldChg chg="modSp mod">
        <pc:chgData name="JEAN HUMPHREYS" userId="cb0031c656213066" providerId="LiveId" clId="{CAE46E41-5D87-4A96-8870-588B52F95478}" dt="2022-03-18T12:14:18.569" v="180" actId="20577"/>
        <pc:sldMkLst>
          <pc:docMk/>
          <pc:sldMk cId="2048163994" sldId="256"/>
        </pc:sldMkLst>
        <pc:spChg chg="mod">
          <ac:chgData name="JEAN HUMPHREYS" userId="cb0031c656213066" providerId="LiveId" clId="{CAE46E41-5D87-4A96-8870-588B52F95478}" dt="2022-03-18T12:14:18.569" v="180" actId="20577"/>
          <ac:spMkLst>
            <pc:docMk/>
            <pc:sldMk cId="2048163994" sldId="256"/>
            <ac:spMk id="2" creationId="{00000000-0000-0000-0000-000000000000}"/>
          </ac:spMkLst>
        </pc:spChg>
        <pc:spChg chg="mod">
          <ac:chgData name="JEAN HUMPHREYS" userId="cb0031c656213066" providerId="LiveId" clId="{CAE46E41-5D87-4A96-8870-588B52F95478}" dt="2022-03-18T12:13:55.191" v="166" actId="27636"/>
          <ac:spMkLst>
            <pc:docMk/>
            <pc:sldMk cId="2048163994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421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798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0456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714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04753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4909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5450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461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673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051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907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12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052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529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10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185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E3CF8-4211-4FD1-BFC1-DCB7BA0E52B7}" type="datetimeFigureOut">
              <a:rPr lang="en-US" smtClean="0"/>
              <a:pPr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CBFBF6-247D-4376-A0F5-302E611F5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69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7351" y="334948"/>
            <a:ext cx="9144000" cy="904845"/>
          </a:xfrm>
        </p:spPr>
        <p:txBody>
          <a:bodyPr>
            <a:normAutofit fontScale="90000"/>
          </a:bodyPr>
          <a:lstStyle/>
          <a:p>
            <a:r>
              <a:rPr lang="en-US" dirty="0"/>
              <a:t>Region 6 Educational 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925" y="3956979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sz="1900" dirty="0"/>
              <a:t>March 21, 2022</a:t>
            </a:r>
          </a:p>
          <a:p>
            <a:r>
              <a:rPr lang="en-US" sz="1900" dirty="0"/>
              <a:t>7:30 CST; 8:30 EST;</a:t>
            </a:r>
          </a:p>
          <a:p>
            <a:r>
              <a:rPr lang="en-US" sz="1900" dirty="0"/>
              <a:t>Register at AACNRegion6.nursingnetwork.com</a:t>
            </a:r>
          </a:p>
          <a:p>
            <a:r>
              <a:rPr lang="en-US" sz="1900" dirty="0"/>
              <a:t>ZOOM link will be sent with confirmation email</a:t>
            </a:r>
          </a:p>
          <a:p>
            <a:r>
              <a:rPr lang="en-US" dirty="0"/>
              <a:t>Sponsored by the Greater Birmingham Chapter AACN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936" y="1086930"/>
            <a:ext cx="7249064" cy="33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481639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32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Region 6 Educational  Program</vt:lpstr>
    </vt:vector>
  </TitlesOfParts>
  <Company>UAB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6 CE Program</dc:title>
  <dc:creator>Strother, Doris J</dc:creator>
  <cp:lastModifiedBy>Owner</cp:lastModifiedBy>
  <cp:revision>1</cp:revision>
  <dcterms:created xsi:type="dcterms:W3CDTF">2022-03-09T21:13:41Z</dcterms:created>
  <dcterms:modified xsi:type="dcterms:W3CDTF">2022-03-19T11:04:26Z</dcterms:modified>
</cp:coreProperties>
</file>