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1681-813B-47F4-85A5-EA3A4CE4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D0F06-8A7C-45F0-A83F-0BFA3B30A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6FA7-3C9C-45F5-A63C-40DFBBE8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DE903-2F99-4FBE-8282-C9710916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9516-F5FC-4B3B-9391-5B8ADC17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A03D-4825-4475-8BDB-83C45CEE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3C8DE-6C7E-4F40-9134-902EB7F60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3B308-8ABA-4E05-A999-2972FDA0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308D-41BE-46B6-8E99-6E1FBF2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5B98-619A-40B0-9AE6-9AEE3E0E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77683-C449-4F92-AF26-9B92B2279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57950-1A3F-4009-815C-8210D3D37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05CF-3EC0-4BD8-91D2-A1F5DDDE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63CA-108E-4019-A68C-E746D9F9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0C35-8241-425D-9EBD-038E36FB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454B-D0BC-4466-91E7-02C8573D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0415-7250-469B-A887-FA2EAE43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BFE8-327A-4E24-9A5C-1D23D14D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8F621-C534-4DFE-8598-01DC9B84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598EC-1E59-4014-A722-FC599A35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33EA-4249-4A7C-81A4-03A0E9FA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6066-7532-4252-A2B6-6A8037D4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D198-95BF-49E8-946E-F95345C3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293C9-B1E6-430B-81F0-58260FA3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E1793-BB07-40BA-A8C3-FCC8465B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2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4B87-3FF5-487E-8A69-00B0DE52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BE2-BAAD-4CBD-A833-53082DC31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AFDC2-8A22-4371-BDE1-35B4D1736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FCA2-C093-4B00-8049-06942850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79C58-9F4C-4415-8657-8C0349E2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76BE-FC0B-4AEA-BD08-B65D0369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047C-7337-4C3E-BC38-BDC8BDDB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98AB-7856-4BA2-82D3-59BC2EF1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E73C7-3FCB-4987-80A2-2B768F8F5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57BB4-E25D-442E-AA3D-394DCFAD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CF21C-847B-4643-A741-F1131DAEF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E63030-947C-49EC-8E45-C50D4042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34D3A-1151-4F2D-9E83-BA1CE39A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A54D2-95D0-4CA9-A140-06A8AD73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E7EE-6956-4F9E-A141-CB828AE1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ADF33-6781-483A-81E9-04186A21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47ABF-A8C4-432A-8EE3-4F34BEC3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C629A-52B0-4DDB-95A6-46DB4D9D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005B0-24C5-4665-8C6F-E820BF58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96286-7BF6-4174-90AD-E493649F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068C9-BD9F-4AA5-8C3C-0D14949F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8EBA-24AC-4966-9058-3002F33E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A4F1-4413-418C-875B-E8FA51BC4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20175-BDFA-4F8F-B974-CB9092EFE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E1372-3C07-4969-9B70-E4326533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DBF13-30A8-4952-B8AC-33B0018C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FCD75-B395-4F4B-9A2B-962BFF20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64BA-9A88-4395-A3D1-59D8D69A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DB265-B892-4CC8-958A-CBD582B0E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39336-D09B-44C7-A1F8-378198C6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DEBE-5ADA-4D97-A7A8-A23AD508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DFE9F-F9D9-465A-BEE0-B057052A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11CA9-D884-41A9-88E3-7339876F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B627E-F004-4A21-A097-80FD1321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B0E3-9707-4032-840F-A682BE00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B99C-2B72-4413-A56A-07881A9F7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58E2-77E4-4707-9D5F-A9685ADD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38E09-B780-4ED7-88C1-9CD724B3F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AE4B-6AC8-478B-9018-897546F4E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486B-40E6-4BC0-B49C-2D74E41E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34AE8B0-BB31-4B97-B251-FFF10929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80394-E83C-42F7-9338-A6981E1D2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4498848"/>
            <a:ext cx="10762488" cy="1207008"/>
          </a:xfrm>
        </p:spPr>
        <p:txBody>
          <a:bodyPr>
            <a:normAutofit/>
          </a:bodyPr>
          <a:lstStyle/>
          <a:p>
            <a:r>
              <a:rPr lang="en-US" dirty="0"/>
              <a:t>Chi </a:t>
            </a:r>
            <a:r>
              <a:rPr lang="en-US" dirty="0" err="1"/>
              <a:t>Chi</a:t>
            </a:r>
            <a:r>
              <a:rPr lang="en-US" dirty="0"/>
              <a:t> Chapter in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B94D1-E35D-43F8-B585-C624A3E7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5742428"/>
            <a:ext cx="10210800" cy="528429"/>
          </a:xfrm>
        </p:spPr>
        <p:txBody>
          <a:bodyPr>
            <a:normAutofit/>
          </a:bodyPr>
          <a:lstStyle/>
          <a:p>
            <a:r>
              <a:rPr lang="en-US"/>
              <a:t>Samaritan Ministries 11/18/21</a:t>
            </a:r>
          </a:p>
        </p:txBody>
      </p:sp>
      <p:pic>
        <p:nvPicPr>
          <p:cNvPr id="11" name="Picture 10" descr="A picture containing outdoor, green, seat, chair&#10;&#10;Description automatically generated">
            <a:extLst>
              <a:ext uri="{FF2B5EF4-FFF2-40B4-BE49-F238E27FC236}">
                <a16:creationId xmlns:a16="http://schemas.microsoft.com/office/drawing/2014/main" id="{470465F2-1B69-40EC-87BB-81409EB4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6" b="-5"/>
          <a:stretch/>
        </p:blipFill>
        <p:spPr>
          <a:xfrm rot="5400000">
            <a:off x="140917" y="853794"/>
            <a:ext cx="3208906" cy="256032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EC59D61-98FB-4DBA-9EFD-0299313D6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227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oy, clothes&#10;&#10;Description automatically generated">
            <a:extLst>
              <a:ext uri="{FF2B5EF4-FFF2-40B4-BE49-F238E27FC236}">
                <a16:creationId xmlns:a16="http://schemas.microsoft.com/office/drawing/2014/main" id="{BAE941E9-C414-427A-956A-A88087746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6" b="-5"/>
          <a:stretch/>
        </p:blipFill>
        <p:spPr>
          <a:xfrm rot="5400000">
            <a:off x="3027597" y="853794"/>
            <a:ext cx="3208906" cy="256032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59C4EA-A09C-4A86-992F-952E825C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5332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EE63C26-6FCC-4DAF-BC52-56948FBA37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6" b="-5"/>
          <a:stretch/>
        </p:blipFill>
        <p:spPr>
          <a:xfrm rot="5400000">
            <a:off x="5914278" y="853794"/>
            <a:ext cx="3208906" cy="256032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1206AF-FFE1-408C-A70D-65563D95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787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ACC799D7-88B3-498C-AE49-425DC6C7F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6" b="-5"/>
          <a:stretch/>
        </p:blipFill>
        <p:spPr>
          <a:xfrm rot="5400000">
            <a:off x="8800959" y="853794"/>
            <a:ext cx="320890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4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Chi Chi Chapter in the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Crumb</dc:creator>
  <cp:lastModifiedBy>kenneth Crumb</cp:lastModifiedBy>
  <cp:revision>2</cp:revision>
  <dcterms:created xsi:type="dcterms:W3CDTF">2021-11-19T17:04:13Z</dcterms:created>
  <dcterms:modified xsi:type="dcterms:W3CDTF">2021-11-19T17:42:49Z</dcterms:modified>
</cp:coreProperties>
</file>