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054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808C-49B8-460D-8C27-A43DF59E6511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730-E49A-4B9A-88F5-6E75ACF0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9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808C-49B8-460D-8C27-A43DF59E6511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730-E49A-4B9A-88F5-6E75ACF0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4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808C-49B8-460D-8C27-A43DF59E6511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730-E49A-4B9A-88F5-6E75ACF0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72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808C-49B8-460D-8C27-A43DF59E6511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730-E49A-4B9A-88F5-6E75ACF0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7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808C-49B8-460D-8C27-A43DF59E6511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730-E49A-4B9A-88F5-6E75ACF0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1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808C-49B8-460D-8C27-A43DF59E6511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730-E49A-4B9A-88F5-6E75ACF0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3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808C-49B8-460D-8C27-A43DF59E6511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730-E49A-4B9A-88F5-6E75ACF0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8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808C-49B8-460D-8C27-A43DF59E6511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730-E49A-4B9A-88F5-6E75ACF0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4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808C-49B8-460D-8C27-A43DF59E6511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730-E49A-4B9A-88F5-6E75ACF0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1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808C-49B8-460D-8C27-A43DF59E6511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730-E49A-4B9A-88F5-6E75ACF0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85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808C-49B8-460D-8C27-A43DF59E6511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730-E49A-4B9A-88F5-6E75ACF0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9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7808C-49B8-460D-8C27-A43DF59E6511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42730-E49A-4B9A-88F5-6E75ACF0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5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icaacn.nursingnetwork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"/>
            <a:ext cx="6705600" cy="868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5430" y="5938574"/>
            <a:ext cx="60579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RSVP via Nursing Network </a:t>
            </a:r>
            <a:r>
              <a:rPr lang="en-US" sz="1700" u="sng" dirty="0">
                <a:hlinkClick r:id="rId3"/>
              </a:rPr>
              <a:t>https://cicaacn.nursingnetwork.com</a:t>
            </a:r>
            <a:br>
              <a:rPr lang="en-US" sz="1700" u="sng" dirty="0">
                <a:hlinkClick r:id="rId3"/>
              </a:rPr>
            </a:br>
            <a:r>
              <a:rPr lang="en-US" sz="1700" dirty="0" smtClean="0"/>
              <a:t> 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4039713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Eskenazi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NAGEL THOMAS</dc:creator>
  <cp:lastModifiedBy>JAMIE NAGEL THOMAS</cp:lastModifiedBy>
  <cp:revision>1</cp:revision>
  <dcterms:created xsi:type="dcterms:W3CDTF">2021-09-23T06:13:18Z</dcterms:created>
  <dcterms:modified xsi:type="dcterms:W3CDTF">2021-09-23T06:16:16Z</dcterms:modified>
</cp:coreProperties>
</file>