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184DA70-C731-4C70-880D-CCD4705E623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5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32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79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6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669AF7-7BEB-44E4-9852-375E34362B5B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83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5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8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1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0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907D986-8816-4272-A432-0437A28A9828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93542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123formbuilder.com/5948372/for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46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930" y="1073426"/>
            <a:ext cx="10237793" cy="3303502"/>
          </a:xfrm>
          <a:solidFill>
            <a:schemeClr val="tx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b">
            <a:normAutofit fontScale="90000"/>
          </a:bodyPr>
          <a:lstStyle/>
          <a:p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AACN-GMAC Membership Education Feedback Survey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Please respond to this brief survey to help guide the AACN-GMAC leadership to best meet your professional needs and expectations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8FADA9-669B-425E-8C02-7F70383B3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https://form.123formbuilder.com/5948372/form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63B5FDE9-467F-440C-9BFB-10449464DD10}"/>
              </a:ext>
            </a:extLst>
          </p:cNvPr>
          <p:cNvSpPr/>
          <p:nvPr/>
        </p:nvSpPr>
        <p:spPr>
          <a:xfrm>
            <a:off x="4543291" y="5057503"/>
            <a:ext cx="2520117" cy="1391477"/>
          </a:xfrm>
          <a:prstGeom prst="upArrowCallout">
            <a:avLst/>
          </a:prstGeom>
          <a:solidFill>
            <a:srgbClr val="EDD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CD8ED-518F-4850-BF23-AB537904AACA}"/>
              </a:ext>
            </a:extLst>
          </p:cNvPr>
          <p:cNvSpPr txBox="1"/>
          <p:nvPr/>
        </p:nvSpPr>
        <p:spPr>
          <a:xfrm>
            <a:off x="10897700" y="6264314"/>
            <a:ext cx="1278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July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50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Savon</vt:lpstr>
      <vt:lpstr>      AACN-GMAC Membership Education Feedback Survey  Please respond to this brief survey to help guide the AACN-GMAC leadership to best meet your professional needs and expectations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AACN-GMAC Membership Education Feedback Survey</dc:title>
  <dc:creator>Beth Hammer</dc:creator>
  <cp:lastModifiedBy>Beth Hammer</cp:lastModifiedBy>
  <cp:revision>3</cp:revision>
  <dcterms:created xsi:type="dcterms:W3CDTF">2021-07-07T03:34:11Z</dcterms:created>
  <dcterms:modified xsi:type="dcterms:W3CDTF">2021-07-09T01:53:53Z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