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68" r:id="rId5"/>
    <p:sldId id="310" r:id="rId6"/>
    <p:sldId id="311" r:id="rId7"/>
    <p:sldId id="315" r:id="rId8"/>
    <p:sldId id="312" r:id="rId9"/>
    <p:sldId id="313" r:id="rId10"/>
    <p:sldId id="3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107" d="100"/>
          <a:sy n="107" d="100"/>
        </p:scale>
        <p:origin x="13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6/13/2021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6/13/2021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1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6/13/2021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0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6/13/2021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3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6/13/2021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7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6/13/2021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6/13/2021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2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6/13/2021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5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6/13/2021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9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6/13/2021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C9B7F88A-EE9B-4C9D-9477-42E234662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rson using iPad">
            <a:extLst>
              <a:ext uri="{FF2B5EF4-FFF2-40B4-BE49-F238E27FC236}">
                <a16:creationId xmlns:a16="http://schemas.microsoft.com/office/drawing/2014/main" id="{308AC96E-AA33-4309-B51D-072F59E6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0AF38-26DF-48B3-952C-4A9091D68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5517" y="3331444"/>
            <a:ext cx="6470692" cy="1229306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tx1"/>
                </a:solidFill>
              </a:rPr>
              <a:t>Postpartum Hemorrhage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C2D8F-56D2-4ADF-B439-0E09E7C37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5516" y="4735799"/>
            <a:ext cx="6470693" cy="60525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0211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!!footer rectangle">
            <a:extLst>
              <a:ext uri="{FF2B5EF4-FFF2-40B4-BE49-F238E27FC236}">
                <a16:creationId xmlns:a16="http://schemas.microsoft.com/office/drawing/2014/main" id="{D50218C5-E017-43D2-8345-FD9FBF0C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2747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64859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6CB32-901A-4DA0-AA8A-9A7B5A88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>
                <a:solidFill>
                  <a:srgbClr val="FFFFFF"/>
                </a:solidFill>
              </a:rPr>
              <a:t>What is Postpartum Hemorrhage(PPH)?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F2D14A-3AE9-4EF5-9381-51E3265D1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958" y="605896"/>
            <a:ext cx="5923721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1600" cap="all" spc="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cap="all" spc="200" dirty="0"/>
              <a:t>It is a rare, but serious condition that is becoming more prevalent in the 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cap="all" spc="200" dirty="0"/>
              <a:t>Occurs when blood loss greater than 500ml 24 hours after giving birth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cap="all" spc="200" dirty="0"/>
              <a:t>20% of </a:t>
            </a:r>
            <a:r>
              <a:rPr lang="en-US" sz="1600" cap="all" spc="200" dirty="0" err="1"/>
              <a:t>Pph</a:t>
            </a:r>
            <a:r>
              <a:rPr lang="en-US" sz="1600" cap="all" spc="200" dirty="0"/>
              <a:t> occurs in women with no risk factors. </a:t>
            </a:r>
          </a:p>
          <a:p>
            <a:pPr marL="0" indent="0">
              <a:buNone/>
            </a:pPr>
            <a:endParaRPr lang="en-US" sz="1600" cap="all" spc="200" dirty="0"/>
          </a:p>
          <a:p>
            <a:pPr>
              <a:buFont typeface="Arial" panose="020B0604020202020204" pitchFamily="34" charset="0"/>
              <a:buChar char="•"/>
            </a:pPr>
            <a:endParaRPr lang="en-US" sz="1600" cap="all" spc="200" dirty="0"/>
          </a:p>
        </p:txBody>
      </p:sp>
    </p:spTree>
    <p:extLst>
      <p:ext uri="{BB962C8B-B14F-4D97-AF65-F5344CB8AC3E}">
        <p14:creationId xmlns:p14="http://schemas.microsoft.com/office/powerpoint/2010/main" val="24825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5CFFF-9A2A-4256-BC6C-EDA49795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recognize signs of Postpartum Hemorrhage(PPH)?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1F16B-BDBD-4FB8-977C-540100BD77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Rapid heartbeat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Low blood pressure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Dizziness and/or weakness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Heavy bleeding from the vagina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Nausea and/or vomiting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F9783-5222-48BD-8B6B-3E19058492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Sweating and pale skin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Trouble breathing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Decrease in urination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Chest pain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Blurry vision</a:t>
            </a:r>
          </a:p>
        </p:txBody>
      </p:sp>
    </p:spTree>
    <p:extLst>
      <p:ext uri="{BB962C8B-B14F-4D97-AF65-F5344CB8AC3E}">
        <p14:creationId xmlns:p14="http://schemas.microsoft.com/office/powerpoint/2010/main" val="89973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2194-1245-46C0-AD8C-CE1BE118C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Treatment for Postpartum Hemorrhage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19E62-9F59-4A2C-9D6C-CF51B1D53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Massaging the abdomen(Done the provider and/or nurse)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IV fluids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Blood transfusion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Uterotonic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Medication used to stimulate contractions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Balloon Tamponade or Foley Catheter insertion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To compress uterine bleeding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Oxygen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Dilation and </a:t>
            </a:r>
            <a:r>
              <a:rPr lang="en-US" dirty="0" err="1"/>
              <a:t>Cutterage</a:t>
            </a:r>
            <a:r>
              <a:rPr lang="en-US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Removing uterine and/or placenta tissue</a:t>
            </a:r>
          </a:p>
        </p:txBody>
      </p:sp>
    </p:spTree>
    <p:extLst>
      <p:ext uri="{BB962C8B-B14F-4D97-AF65-F5344CB8AC3E}">
        <p14:creationId xmlns:p14="http://schemas.microsoft.com/office/powerpoint/2010/main" val="2059202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5173-E1C4-48A6-B64F-31C712150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at risk?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4691A-A42C-405F-9802-F4B7A17C8A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African descent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(121.8 per 100,000 deliveries have severe to fatal PPH)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History of postpartum hemorrhage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Induced labor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Quick labor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Prolonged labor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BMI &gt;30%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E8A8D-DEC4-4145-9F20-0A8A9C33DD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Gestational Hypertension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Blood clotting diseases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Placenta abnormalities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Poor uterine tone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C-section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Tears during birth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305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228AB-CBEE-4271-ABA3-854AEAF71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What to do if you suspect you have PPH?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7707B5-BE19-4B66-BCDE-791B23266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958" y="605896"/>
            <a:ext cx="5923721" cy="5646208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Notify your treatment team immediately.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If you are not in the hospital, call 911.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AEED9E-BB91-43A0-911B-1ACD8803E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82833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72897-DE2B-4A5B-A8A4-6D7BA7D4D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A5C84-297A-4450-AB18-0501F45AD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Evensen</a:t>
            </a:r>
            <a:r>
              <a:rPr lang="en-US" dirty="0"/>
              <a:t>, A., Anderson, J. M., &amp;amp; Fontaine, P. (2017, April 1). </a:t>
            </a:r>
            <a:r>
              <a:rPr lang="en-US" i="1" dirty="0"/>
              <a:t>Postpartum Hemorrhage: Prevention and Treatment</a:t>
            </a:r>
            <a:r>
              <a:rPr lang="en-US" dirty="0"/>
              <a:t>. American Family Physician. Retrieved April 30, 2021, from  </a:t>
            </a:r>
            <a:r>
              <a:rPr lang="en-US" b="1" u="sng" dirty="0"/>
              <a:t>https://www.aafp.org/afp/2017/0401/p442.html#sec-1. </a:t>
            </a:r>
          </a:p>
          <a:p>
            <a:r>
              <a:rPr lang="en-US" dirty="0" err="1"/>
              <a:t>Gyamfi</a:t>
            </a:r>
            <a:r>
              <a:rPr lang="en-US" dirty="0"/>
              <a:t>-Bannerman, C., Srinivas, S. K., Wright, J. D., Goffman, D., Siddiq, Z., </a:t>
            </a:r>
            <a:r>
              <a:rPr lang="en-US" dirty="0" err="1"/>
              <a:t>D'Alton</a:t>
            </a:r>
            <a:r>
              <a:rPr lang="en-US" dirty="0"/>
              <a:t>, M. E., &amp; Friedman, A. M. (2018). </a:t>
            </a:r>
            <a:r>
              <a:rPr lang="en-US" i="1" dirty="0"/>
              <a:t>Postpartum hemorrhage outcomes and race. </a:t>
            </a:r>
            <a:r>
              <a:rPr lang="en-US" dirty="0"/>
              <a:t>American journal of obstetrics and gynecology, 219(2), 185.e1–185.e10. https://doi.org/10.1016/j.ajog.2018.04.052</a:t>
            </a:r>
          </a:p>
          <a:p>
            <a:r>
              <a:rPr lang="en-US" i="1" dirty="0"/>
              <a:t>Postpartum hemorrhage</a:t>
            </a:r>
            <a:r>
              <a:rPr lang="en-US" dirty="0"/>
              <a:t>. March Of Dimes. (2020, March). Retrieved April 30, 2021, from </a:t>
            </a:r>
            <a:r>
              <a:rPr lang="en-US" b="1" u="sng" dirty="0"/>
              <a:t>https://www.marchofdimes.org/pregnancy/postpartum-hemorrhage.aspx#:~:text=Postpartum%20hemorrhage%20(also%20called%20PPH)%20is%20when%20a%20woman%20has,to%205%20percent)%20have%20PPH.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69228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5B1FD9-3BB6-4DA9-A089-3B68C2323D4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38A3B04-B0F3-4C12-A722-52B5CF6D97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47A963-53E0-44AF-AF13-963FE676C6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288</TotalTime>
  <Words>414</Words>
  <Application>Microsoft Office PowerPoint</Application>
  <PresentationFormat>Widescreen</PresentationFormat>
  <Paragraphs>49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Bookman Old Style</vt:lpstr>
      <vt:lpstr>Calibri</vt:lpstr>
      <vt:lpstr>Franklin Gothic Book</vt:lpstr>
      <vt:lpstr>1_RetrospectVTI</vt:lpstr>
      <vt:lpstr>Postpartum Hemorrhage</vt:lpstr>
      <vt:lpstr>What is Postpartum Hemorrhage(PPH)?</vt:lpstr>
      <vt:lpstr>How to recognize signs of Postpartum Hemorrhage(PPH)?</vt:lpstr>
      <vt:lpstr>Treatment for Postpartum Hemorrhage </vt:lpstr>
      <vt:lpstr>Who is at risk? </vt:lpstr>
      <vt:lpstr>What to do if you suspect you have PPH?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Post-Partum Hemorrhage</dc:title>
  <dc:creator>Natasha Wilson</dc:creator>
  <cp:lastModifiedBy>kenneth Crumb</cp:lastModifiedBy>
  <cp:revision>21</cp:revision>
  <dcterms:created xsi:type="dcterms:W3CDTF">2021-04-30T21:08:31Z</dcterms:created>
  <dcterms:modified xsi:type="dcterms:W3CDTF">2021-06-13T22:55:29Z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