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8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1FEA-8EDF-44E1-A9DB-04F85AD7DF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153-C517-40A3-BB89-C88C9982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3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1FEA-8EDF-44E1-A9DB-04F85AD7DF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153-C517-40A3-BB89-C88C9982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44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1FEA-8EDF-44E1-A9DB-04F85AD7DF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153-C517-40A3-BB89-C88C9982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4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1FEA-8EDF-44E1-A9DB-04F85AD7DF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153-C517-40A3-BB89-C88C9982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8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1FEA-8EDF-44E1-A9DB-04F85AD7DF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153-C517-40A3-BB89-C88C9982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6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1FEA-8EDF-44E1-A9DB-04F85AD7DF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153-C517-40A3-BB89-C88C9982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90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1FEA-8EDF-44E1-A9DB-04F85AD7DF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153-C517-40A3-BB89-C88C9982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1FEA-8EDF-44E1-A9DB-04F85AD7DF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153-C517-40A3-BB89-C88C9982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15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1FEA-8EDF-44E1-A9DB-04F85AD7DF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153-C517-40A3-BB89-C88C9982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82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1FEA-8EDF-44E1-A9DB-04F85AD7DF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153-C517-40A3-BB89-C88C9982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03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1FEA-8EDF-44E1-A9DB-04F85AD7DF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153-C517-40A3-BB89-C88C9982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1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51FEA-8EDF-44E1-A9DB-04F85AD7DF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5153-C517-40A3-BB89-C88C9982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52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5447532-1053-4964-A9EE-E558D4EE6D74}"/>
              </a:ext>
            </a:extLst>
          </p:cNvPr>
          <p:cNvPicPr/>
          <p:nvPr/>
        </p:nvPicPr>
        <p:blipFill rotWithShape="1">
          <a:blip r:embed="rId2"/>
          <a:srcRect l="295" t="3552" r="888" b="4802"/>
          <a:stretch/>
        </p:blipFill>
        <p:spPr>
          <a:xfrm>
            <a:off x="101580" y="0"/>
            <a:ext cx="7569234" cy="171093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CF0910-217E-422A-BA81-D0E134EF928D}"/>
              </a:ext>
            </a:extLst>
          </p:cNvPr>
          <p:cNvSpPr txBox="1"/>
          <p:nvPr/>
        </p:nvSpPr>
        <p:spPr>
          <a:xfrm>
            <a:off x="396933" y="3473057"/>
            <a:ext cx="6978517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YAD7QhG2T6o 0"/>
              </a:rPr>
              <a:t>Getting Started with Game-Based Learning</a:t>
            </a:r>
          </a:p>
          <a:p>
            <a:pPr algn="ctr"/>
            <a:endParaRPr lang="en-US" sz="3200" b="1" dirty="0">
              <a:solidFill>
                <a:schemeClr val="accent1">
                  <a:lumMod val="75000"/>
                </a:schemeClr>
              </a:solidFill>
              <a:latin typeface="YAD7QhG2T6o 0"/>
            </a:endParaRPr>
          </a:p>
          <a:p>
            <a:pPr algn="ctr"/>
            <a:endParaRPr lang="en-US" sz="3200" b="1" i="0" u="none" strike="noStrike" dirty="0">
              <a:solidFill>
                <a:schemeClr val="accent1">
                  <a:lumMod val="75000"/>
                </a:schemeClr>
              </a:solidFill>
              <a:effectLst/>
              <a:latin typeface="YAD7QhG2T6o 0"/>
            </a:endParaRPr>
          </a:p>
          <a:p>
            <a:pPr algn="ctr"/>
            <a:endParaRPr lang="en-US" sz="3200" b="1" dirty="0">
              <a:solidFill>
                <a:schemeClr val="accent1">
                  <a:lumMod val="75000"/>
                </a:schemeClr>
              </a:solidFill>
              <a:latin typeface="YAD7QhG2T6o 0"/>
            </a:endParaRPr>
          </a:p>
          <a:p>
            <a:pPr algn="ctr"/>
            <a:endParaRPr lang="en-US" sz="2400" b="1" i="0" u="none" strike="noStrike" dirty="0">
              <a:solidFill>
                <a:schemeClr val="accent1">
                  <a:lumMod val="75000"/>
                </a:schemeClr>
              </a:solidFill>
              <a:effectLst/>
              <a:latin typeface="YAD7QhG2T6o 0"/>
            </a:endParaRPr>
          </a:p>
          <a:p>
            <a:pPr algn="ctr"/>
            <a:r>
              <a:rPr lang="en-US" sz="2400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YAD7QhG2T6o 0"/>
              </a:rPr>
              <a:t>Corey Callahan</a:t>
            </a:r>
          </a:p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YAD7QhG2T6o 0"/>
              </a:rPr>
              <a:t>Senior Consultant for Instructional Design and Development</a:t>
            </a:r>
            <a:r>
              <a:rPr lang="en-US" sz="2400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YAD7QhG2T6o 0"/>
              </a:rPr>
              <a:t> </a:t>
            </a:r>
            <a:endParaRPr lang="en-US" sz="2400" dirty="0">
              <a:solidFill>
                <a:schemeClr val="accent1">
                  <a:lumMod val="75000"/>
                </a:schemeClr>
              </a:solidFill>
              <a:effectLst/>
              <a:latin typeface="YAD7QhG2T6o 0"/>
            </a:endParaRPr>
          </a:p>
        </p:txBody>
      </p:sp>
      <p:pic>
        <p:nvPicPr>
          <p:cNvPr id="7" name="Picture 4" descr="image">
            <a:extLst>
              <a:ext uri="{FF2B5EF4-FFF2-40B4-BE49-F238E27FC236}">
                <a16:creationId xmlns:a16="http://schemas.microsoft.com/office/drawing/2014/main" id="{5663A6DA-0789-48EC-8302-35BD0BE82E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2" r="11266"/>
          <a:stretch/>
        </p:blipFill>
        <p:spPr bwMode="auto">
          <a:xfrm>
            <a:off x="3015041" y="7715504"/>
            <a:ext cx="1742303" cy="1695615"/>
          </a:xfrm>
          <a:prstGeom prst="rect">
            <a:avLst/>
          </a:prstGeom>
          <a:noFill/>
          <a:ln w="349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8F915CA-AA40-4471-A008-2DDCC1514D9B}"/>
              </a:ext>
            </a:extLst>
          </p:cNvPr>
          <p:cNvSpPr txBox="1"/>
          <p:nvPr/>
        </p:nvSpPr>
        <p:spPr>
          <a:xfrm>
            <a:off x="599773" y="2178561"/>
            <a:ext cx="71726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Please join us for our next IANPD Affiliate Meeting on June 18</a:t>
            </a:r>
            <a:r>
              <a:rPr lang="en-US" sz="2800" b="1" baseline="30000" dirty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from 1100-1300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BAE81C1-DC46-4022-AE51-6DFC38E3B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550" y="4713543"/>
            <a:ext cx="2669281" cy="1496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24C9572-1525-4B5B-9CE5-58AAA78370B1}"/>
              </a:ext>
            </a:extLst>
          </p:cNvPr>
          <p:cNvSpPr txBox="1"/>
          <p:nvPr/>
        </p:nvSpPr>
        <p:spPr>
          <a:xfrm>
            <a:off x="101576" y="9658290"/>
            <a:ext cx="756923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i="0" dirty="0">
                <a:solidFill>
                  <a:srgbClr val="DA846B"/>
                </a:solidFill>
                <a:effectLst/>
                <a:latin typeface="Segoe UI" panose="020B0502040204020203" pitchFamily="34" charset="0"/>
              </a:rPr>
              <a:t>Indiana University Health is approved as a provider of nursing continuing professional development by the Ohio Nurses Association, an accredited approver by the American Nurses Credentialing Center’s Commission on Accreditation. (OBN-001-91) 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26995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C7EC0E54ACC848B6D96150D779397F" ma:contentTypeVersion="9" ma:contentTypeDescription="Create a new document." ma:contentTypeScope="" ma:versionID="2ee0620391cc6e7b1621644b6c53b115">
  <xsd:schema xmlns:xsd="http://www.w3.org/2001/XMLSchema" xmlns:xs="http://www.w3.org/2001/XMLSchema" xmlns:p="http://schemas.microsoft.com/office/2006/metadata/properties" xmlns:ns2="eceeff29-c88b-46da-abeb-b57a170382a7" targetNamespace="http://schemas.microsoft.com/office/2006/metadata/properties" ma:root="true" ma:fieldsID="5bb65f513064c6d19fe347c9e803ff00" ns2:_="">
    <xsd:import namespace="eceeff29-c88b-46da-abeb-b57a170382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eeff29-c88b-46da-abeb-b57a170382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AD449-F9EE-4AB3-936C-D8C856359A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eeff29-c88b-46da-abeb-b57a170382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95E7C7-E935-4FD8-BD13-7FBF566E8BD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AB6A66C-224D-40E1-88B3-ECB36FB744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63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YAD7QhG2T6o 0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Michele Young, MSN, RN, NPD-BC</dc:creator>
  <cp:lastModifiedBy>Michelle K Rusie, RN, MSN, CEN</cp:lastModifiedBy>
  <cp:revision>5</cp:revision>
  <dcterms:created xsi:type="dcterms:W3CDTF">2021-06-08T14:15:32Z</dcterms:created>
  <dcterms:modified xsi:type="dcterms:W3CDTF">2021-06-08T15:27:08Z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0x0101001EC7EC0E54ACC848B6D96150D779397F</vt:lpwstr>
  </property>
</Properties>
</file>