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7AF5-68E1-49CB-9700-0F105778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93D60-83AE-4E8B-88B6-08F9AC32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A3C5-918F-4982-9AB2-886BD492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3CDB7-6E9D-4218-930D-113D00CD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8610-1BB2-468D-B892-563FCAF2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D627-9F6E-4DBD-9890-3A2CD2FC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7F4CE-2CCF-4DA8-9D96-75E91BA85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C6AD-77C0-4A22-8326-82A06658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C40F-D341-4383-9ADE-3A5EF011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49275-D16F-476D-820E-C2C88DFA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28CE6-FF06-42F8-9C3C-5F4124DED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FCF04-E1CA-4726-BE75-A4A4CA23B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2DC3-F2C0-4B47-A14E-099A0D69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B60D-5D6A-4C6C-8CBC-F04963BD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C1360-2477-430E-B2B0-8E295617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9568-CCF6-4F48-AB2F-ACD7B1DD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11F0-E52E-4A1E-B577-580352327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55A61-DB87-459F-BFFC-0FF0DC78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CC184-71C6-4DF7-81A6-18EAF85B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CD1C1-0868-4885-B792-BB840EE4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A672-140E-4F7A-85F4-2A60D500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DF8E6-A8E4-4CDC-BA3A-06FE97EB3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49BA-250F-4161-B7F0-63BD9B72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CC32-6DF7-496F-B060-E9DD98DA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204B-DA55-493F-98A8-51FAA468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14BF-A143-4009-B6DB-382CAA8F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F190F-9839-4696-8478-D3C9C9FA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6DE79-3E21-4D75-A060-14CAE713D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F8C55-A7CB-425E-A665-51BEDD97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9AD18-78D4-47D7-B937-94B0CE3B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EC402-AF51-4EF4-A8FB-A81E12C8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6790-43EC-40E6-8CD8-30E38BEC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6B01D-BEEC-401A-B834-AF8F65C5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B2789-6523-4E8C-A227-64E8FE355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B1E2C-422B-435A-AE87-A803F1D4A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05977-8A4E-47D5-AA66-1B516702C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93F95-7C77-4B76-9D9A-B9E7C6DF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4C2CD-D799-4276-AE0C-F8D4B856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B9159-91B4-4F48-994E-FAD06650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0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3190-35F4-426E-B9F0-8E9BDD1F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A9B7D-A6E9-4866-B04C-59B46279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08E11-7EEE-49D0-88AB-E4C91CD0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94AE0-F74C-486B-9028-9302E2AF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14209-BFD1-4A0F-91FA-34D7E78A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4E732-5A38-4589-9E95-3D37952C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DCCA-BC2D-49C1-9C5D-B8744175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DB2F-3518-40FB-AC5E-BB43F30C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82631-C549-43A6-94FC-45312E4DE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8EE35-34F4-4426-909A-2C8A8BFFE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282D3-DB17-4E15-90D4-791ABDAC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1E857-CB19-4994-9547-3337DEBA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774BF-5862-412B-A5AA-B34FC4B1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3D64-E32D-4CB7-BAE7-095A4494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51237-1C60-4D4C-84EC-721E17A65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1CB65-7E78-4831-A3E9-96EBFB6EA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B2B53-7330-44F1-8D10-4EC0A476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08CFB-3794-4792-903B-08521216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2B124-3B86-46DB-8FFE-6DC8DBA5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BAB2F-4E45-442F-B717-376DECEC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9D44B-FACB-4ADC-AA27-412323F42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68CBD-D8A1-4482-8956-6120BDBF9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9F5C-D774-4BA7-9ACF-E5DE6B0286B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625E4-B9E4-49E4-BC74-E609948F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E13C1-F40D-408C-BB6E-D043F6A56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3AAE-19A3-43F9-A187-883B3EC2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6649-DAA8-4080-9A85-4E790B809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1752"/>
            <a:ext cx="5334000" cy="587521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63A537"/>
                </a:solidFill>
                <a:effectLst/>
                <a:latin typeface="Century Gothic" panose="020B0502020202020204" pitchFamily="34" charset="0"/>
                <a:ea typeface="HGｺﾞｼｯｸM"/>
                <a:cs typeface="Times New Roman" panose="02020603050405020304" pitchFamily="18" charset="0"/>
              </a:rPr>
              <a:t>Bio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Paula S. Jones – BSN RN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I was born in Massillon, Ohio (Stark County). I am a 1975 graduate of Washington High School in Massillon, Ohio. I am a single mother and my daughter’s name is Bailey.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63A537"/>
                </a:solidFill>
                <a:effectLst/>
                <a:latin typeface="Century Gothic" panose="020B0502020202020204" pitchFamily="34" charset="0"/>
                <a:ea typeface="HGｺﾞｼｯｸM"/>
                <a:cs typeface="Times New Roman" panose="02020603050405020304" pitchFamily="18" charset="0"/>
              </a:rPr>
              <a:t>Education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Registered Nurse having received my bachelor’s degree of Science in Nursing (BSN), Associate Degree in Nursing (ADN), and Diploma of Practical Nursing (PN).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63A537"/>
                </a:solidFill>
                <a:effectLst/>
                <a:latin typeface="Century Gothic" panose="020B0502020202020204" pitchFamily="34" charset="0"/>
                <a:ea typeface="HGｺﾞｼｯｸM"/>
                <a:cs typeface="Times New Roman" panose="02020603050405020304" pitchFamily="18" charset="0"/>
              </a:rPr>
              <a:t>Work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30+ years in healthcare with strong emphasis in perioperative and operating room services. I have traveled and worked in various capacities in the mainstream operating room as a circulating nurse and scrub nurse as well as in management for orthopedic surgery and neurosurgery services.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After Hurricane Katrina forced our departure from our home in New Orleans, Louisiana we moved to Georgia where I ventured into a faster-paced ambulatory surgery arena. Eventually, I brought my family to Winston Salem as a travel nurse to Baptist Health accepting a position in Surgical Information Systems. Initially assisting in implementing the first-generation medical record for the department of anesthesia, I was eventually chosen as the only clinical nurse to remain in the department to continue to learn the EPIC system, implementing the system as the first hospital to go-live in the Winston Salem market at Baptist Health. I was a super user at Novant Health for surgical services in the implementation of EPIC/Dimensions where I am currently working in ambulatory surgery.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63A537"/>
                </a:solidFill>
                <a:effectLst/>
                <a:latin typeface="Century Gothic" panose="020B050202020202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Personal</a:t>
            </a:r>
            <a:endParaRPr lang="en-US" sz="2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I am a member of Chi </a:t>
            </a:r>
            <a:r>
              <a:rPr lang="en-US" sz="1100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Chi</a:t>
            </a: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Chapter of Chi Eta Phi Nursing Sorority Incorporation and a member of the Association of </a:t>
            </a:r>
            <a:r>
              <a:rPr lang="en-US" sz="1100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PeriOperative</a:t>
            </a: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RegisteredNurses</a:t>
            </a: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(AORN). I treasure spending time with my daughter, family and friends, playing piano, gardening, light exercise and participating in various community and church services.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63A537"/>
                </a:solidFill>
                <a:effectLst/>
                <a:latin typeface="Century Gothic" panose="020B050202020202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Why</a:t>
            </a:r>
            <a:endParaRPr lang="en-US" sz="2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For as long as I can remember, I always wanted to be a nurse or a teacher. God has blessed me the opportunity to do both everyday on a personal and professional d</a:t>
            </a:r>
            <a:r>
              <a:rPr lang="en-US" sz="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egree on various levels.</a:t>
            </a:r>
          </a:p>
          <a:p>
            <a:endParaRPr lang="en-US" dirty="0"/>
          </a:p>
        </p:txBody>
      </p:sp>
      <p:pic>
        <p:nvPicPr>
          <p:cNvPr id="5" name="Content Placeholder 4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26D6656E-62E3-4697-AEAA-EAD4522B7B7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4264" y="225171"/>
            <a:ext cx="2953512" cy="2492774"/>
          </a:xfrm>
          <a:prstGeom prst="rect">
            <a:avLst/>
          </a:prstGeom>
        </p:spPr>
      </p:pic>
      <p:pic>
        <p:nvPicPr>
          <p:cNvPr id="6" name="Picture 5" descr="A picture containing person, person, smiling, older&#10;&#10;Description automatically generated">
            <a:extLst>
              <a:ext uri="{FF2B5EF4-FFF2-40B4-BE49-F238E27FC236}">
                <a16:creationId xmlns:a16="http://schemas.microsoft.com/office/drawing/2014/main" id="{C4B668DA-21F8-4267-9A8D-F4F1F23324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10080" y="2152432"/>
            <a:ext cx="2682176" cy="240411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2520F80-F8A0-473D-BFA5-295D7D0A13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22008" y="4327942"/>
            <a:ext cx="2779776" cy="2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Palatino Linotype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Crumb</dc:creator>
  <cp:lastModifiedBy>kenneth Crumb</cp:lastModifiedBy>
  <cp:revision>3</cp:revision>
  <dcterms:created xsi:type="dcterms:W3CDTF">2021-06-03T16:07:13Z</dcterms:created>
  <dcterms:modified xsi:type="dcterms:W3CDTF">2021-06-03T16:21:04Z</dcterms:modified>
</cp:coreProperties>
</file>