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65C0C-67C4-431E-8349-4DDB6A577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F62BC2-1780-4CE7-81D4-BDDE491DF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5A843-C126-4B17-B0A6-560CE2C7C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21704-093B-4150-969D-C6E74809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89C95-B545-4079-9EF5-EBEC3F56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9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26ADE-C25E-4B1A-B8E5-B00E5DBD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6D777-1F4B-4CEF-B778-181BFBB49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C30B8-B623-4354-8F29-BCC6704B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1E4EF-BE57-44F4-BB3E-706BDD21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CF61-3B88-4EB9-B21D-6FF190B7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9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A9A8B7-4387-4AB2-9265-2E6023DB6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87F9A-71F4-487D-91D1-B8416F9CB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EEA86-87E5-4D36-BD66-9132276E0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142B7-01BD-4399-9BA5-244AD1C91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1E28B-B3CF-4526-B44E-0FC8143D1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6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DA5D-A72E-4866-930B-CB25B48A0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1AC5B-6889-4912-AAA2-7E42EB0BD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52FE2-6B60-4B82-B539-714B7580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043C7-E81C-44CF-8B79-3C445DA8D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F153F-25F8-450C-B21C-4DC3BBD2C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330A3-E5B8-4824-9E91-4720BD76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17D64A-CE4A-47A6-A750-576093721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75D0F-DF65-4EE8-A019-F670EACB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B92EE-1949-4B18-865E-21C4CBFB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88FFC-409A-4D95-99C5-73085675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2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3EBC1-C97F-4F72-A3D8-6139575FC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F9033-CDDB-4170-8016-2590B1E74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8B5D-ECC2-4001-8865-84109D5B8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7F9E1-2320-409F-9067-F4D9ECAC8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C5113-F027-43B8-92D5-F884812F4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82DC6-E992-45AE-BC36-D567B297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5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A7D53-A3F0-429F-BEDA-9157D5430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6A71-28DA-482A-ABE7-5CFCF7006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B00E9-CAAA-4978-9C28-4B828D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D9D5A-8702-4819-A667-1F0D9DAFF4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B7FCA9-4AB9-46F0-B2A6-753AE30E2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D6864F-0A61-4532-B860-D3654C271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43DBC5-14A0-4121-9FDD-8ECDDC7D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C1C466-4DE1-4F43-842C-C57215F0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0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B7807-F31D-43D0-A373-DA330D1F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4EE94-A7BE-445D-AAB7-43F8184E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DAB288-039C-4065-9DE2-24358C33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2B37F-5604-43C9-BA66-517F912ED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DBB75A-E898-466F-8789-E69013BE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18E3F4-80C9-4D07-A6B9-F32AD858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04A33-1687-41FE-8B57-7607540B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5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297F-732D-4CDB-A42A-E67648AA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94919-449F-4432-8C60-B133AEBE2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BF23B-7880-44CF-9AAF-133BA9D3F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828FE-D310-458F-97B7-99517EAE3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13B46-E1B2-4097-BBB5-D4D262906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11591-FDA0-4F97-AD6C-345F45B15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1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51EE7-F6BB-455E-8C70-9F741ADB9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C4EA8-0DEA-4D2E-9801-7A6F8A9646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F1B1A-28DE-4638-97A9-4B0A905F5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E1F68-4B5B-411C-ACF0-BE03706D9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ABA21-5E3B-43AE-B81A-9D85DC1F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94D4E-8B7C-40B8-8F39-2B99B78C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5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365611-4D59-4CFA-AA05-15424083A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BD9C4-A045-4921-BD93-68BA5BF88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82CF4-27DD-4BDF-89C7-FBB603B6C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914D8-54DB-44EC-B62C-01025D31CB3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9A66D-5EF8-4034-B885-08EC604FB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D6748-9B8C-49B7-BC1B-CEBA727F4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C5A0-B5F9-492B-8E5E-C933B987B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5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8F161A-40C3-4326-83FE-89EAB83CE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269" y="298534"/>
            <a:ext cx="4674968" cy="623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4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Jennings, Cameron L   RICVAMC</dc:creator>
  <cp:lastModifiedBy>Jennings, Cameron L   RICVAMC</cp:lastModifiedBy>
  <cp:revision>1</cp:revision>
  <dcterms:created xsi:type="dcterms:W3CDTF">2021-05-24T19:52:18Z</dcterms:created>
  <dcterms:modified xsi:type="dcterms:W3CDTF">2021-05-24T19:54:21Z</dcterms:modified>
</cp:coreProperties>
</file>