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6" autoAdjust="0"/>
    <p:restoredTop sz="94660"/>
  </p:normalViewPr>
  <p:slideViewPr>
    <p:cSldViewPr snapToGrid="0">
      <p:cViewPr varScale="1">
        <p:scale>
          <a:sx n="49" d="100"/>
          <a:sy n="49" d="100"/>
        </p:scale>
        <p:origin x="4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5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1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6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5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7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87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9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4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4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B0BC4-B8A3-4AA4-B62D-17445BE20E0E}" type="datetimeFigureOut">
              <a:rPr lang="en-US" smtClean="0"/>
              <a:t>5/15/2021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AF0A7-AF40-439B-A34E-32A94C5364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4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246F-A1CB-46F9-A4D8-EAA2F37F1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71688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97A5B-C42C-4B7D-BA4A-CC86335D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2011680"/>
            <a:ext cx="10226040" cy="46482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500" b="1" dirty="0"/>
              <a:t>Presenting another webinar…</a:t>
            </a:r>
          </a:p>
          <a:p>
            <a:pPr marL="0" indent="0">
              <a:buNone/>
            </a:pPr>
            <a:r>
              <a:rPr lang="en-US" sz="4500" dirty="0"/>
              <a:t>When: Thursday, June 17 (Noon-1pm)</a:t>
            </a:r>
          </a:p>
          <a:p>
            <a:pPr marL="0" indent="0">
              <a:buNone/>
            </a:pPr>
            <a:r>
              <a:rPr lang="en-US" sz="4500" dirty="0"/>
              <a:t>Topic/Title/Presenter: </a:t>
            </a:r>
            <a:r>
              <a:rPr lang="en-US" sz="4500" b="1" dirty="0">
                <a:solidFill>
                  <a:srgbClr val="002060"/>
                </a:solidFill>
              </a:rPr>
              <a:t>Take a Stand Against Sitting</a:t>
            </a:r>
            <a:r>
              <a:rPr lang="en-US" sz="4500" dirty="0">
                <a:solidFill>
                  <a:srgbClr val="002060"/>
                </a:solidFill>
              </a:rPr>
              <a:t>, </a:t>
            </a:r>
            <a:r>
              <a:rPr lang="en-US" sz="4500" dirty="0"/>
              <a:t>by Emily </a:t>
            </a:r>
            <a:r>
              <a:rPr lang="en-US" sz="4500" dirty="0" err="1"/>
              <a:t>Yenor</a:t>
            </a:r>
            <a:r>
              <a:rPr lang="en-US" sz="4500" dirty="0"/>
              <a:t>, MPT of 1212 Bodyworks, LLC</a:t>
            </a:r>
          </a:p>
          <a:p>
            <a:pPr marL="0" indent="0">
              <a:buNone/>
            </a:pPr>
            <a:endParaRPr lang="en-US" sz="45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4500" i="1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Join us in learning how to avoid the negative effects of sitting so to maximize your body’s (and patient’s/client’s) vitality and productivity. Simple whole body movements can easily be integrated into your day to keep your body moving, feeling and working well for years to come.  </a:t>
            </a:r>
            <a:endParaRPr lang="en-US" sz="4500" i="1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dirty="0"/>
              <a:t>Learning objectives:</a:t>
            </a:r>
          </a:p>
          <a:p>
            <a:pPr marL="0" indent="0">
              <a:buNone/>
            </a:pPr>
            <a:endParaRPr lang="en-US" sz="4500" dirty="0"/>
          </a:p>
          <a:p>
            <a:pPr marL="571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5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Understanding correct sitting posture &amp; body alignment principles</a:t>
            </a:r>
          </a:p>
          <a:p>
            <a:pPr marL="571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5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Learning effective &amp; easy to implement strategies for prolonged sitting tasks while working and traveling</a:t>
            </a:r>
          </a:p>
          <a:p>
            <a:pPr marL="571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5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Engaging in active exercises to awaken, strengthen &amp; relieve key muscles</a:t>
            </a:r>
          </a:p>
          <a:p>
            <a:pPr marL="57150" marR="0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5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Building on your ability to care for yourself, your patients/clients, and others 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800" dirty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en-US" sz="4000" b="1" dirty="0"/>
              <a:t>1 CEU credit </a:t>
            </a:r>
            <a:r>
              <a:rPr lang="en-US" sz="4000" dirty="0"/>
              <a:t>will be offered at no cost upon completion of the course and submission of the evaluation form </a:t>
            </a:r>
            <a:r>
              <a:rPr lang="en-US" sz="4000" b="1" dirty="0"/>
              <a:t>by July 1</a:t>
            </a:r>
            <a:r>
              <a:rPr lang="en-US" sz="4000" dirty="0"/>
              <a:t>. </a:t>
            </a:r>
          </a:p>
          <a:p>
            <a:pPr marL="0" indent="0">
              <a:buNone/>
            </a:pPr>
            <a:endParaRPr lang="en-US" sz="3800" dirty="0"/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002060"/>
                </a:solidFill>
              </a:rPr>
              <a:t>Watch for upcoming webinar announcements on the WSAOHN website and via Zoom meeting invitations.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0FD2B8B-74D3-4BF5-B962-0DCA75D70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" y="198120"/>
            <a:ext cx="10226040" cy="163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79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182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M3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Hasler</dc:creator>
  <cp:lastModifiedBy>Cindy and Joe Schaefer</cp:lastModifiedBy>
  <cp:revision>5</cp:revision>
  <dcterms:created xsi:type="dcterms:W3CDTF">2021-02-12T22:47:46Z</dcterms:created>
  <dcterms:modified xsi:type="dcterms:W3CDTF">2021-05-16T04:20:42Z</dcterms:modified>
</cp:coreProperties>
</file>