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DC8B60A-9B8E-4140-9544-DF128EF4B865}"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197452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C8B60A-9B8E-4140-9544-DF128EF4B865}"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3146083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C8B60A-9B8E-4140-9544-DF128EF4B865}"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310372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C8B60A-9B8E-4140-9544-DF128EF4B865}"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204652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C8B60A-9B8E-4140-9544-DF128EF4B865}"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111680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C8B60A-9B8E-4140-9544-DF128EF4B865}"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3915923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C8B60A-9B8E-4140-9544-DF128EF4B865}" type="datetimeFigureOut">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3271618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C8B60A-9B8E-4140-9544-DF128EF4B865}" type="datetimeFigureOut">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2080798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C8B60A-9B8E-4140-9544-DF128EF4B865}" type="datetimeFigureOut">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2826070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C8B60A-9B8E-4140-9544-DF128EF4B865}"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205176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C8B60A-9B8E-4140-9544-DF128EF4B865}"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A6D2A-B23F-44B3-B605-D2AA3A786BA4}" type="slidenum">
              <a:rPr lang="en-US" smtClean="0"/>
              <a:t>‹#›</a:t>
            </a:fld>
            <a:endParaRPr lang="en-US"/>
          </a:p>
        </p:txBody>
      </p:sp>
    </p:spTree>
    <p:extLst>
      <p:ext uri="{BB962C8B-B14F-4D97-AF65-F5344CB8AC3E}">
        <p14:creationId xmlns:p14="http://schemas.microsoft.com/office/powerpoint/2010/main" val="122823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8B60A-9B8E-4140-9544-DF128EF4B865}" type="datetimeFigureOut">
              <a:rPr lang="en-US" smtClean="0"/>
              <a:t>2/23/2021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A6D2A-B23F-44B3-B605-D2AA3A786BA4}" type="slidenum">
              <a:rPr lang="en-US" smtClean="0"/>
              <a:t>‹#›</a:t>
            </a:fld>
            <a:endParaRPr lang="en-US"/>
          </a:p>
        </p:txBody>
      </p:sp>
    </p:spTree>
    <p:extLst>
      <p:ext uri="{BB962C8B-B14F-4D97-AF65-F5344CB8AC3E}">
        <p14:creationId xmlns:p14="http://schemas.microsoft.com/office/powerpoint/2010/main" val="2057546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8924" y="564630"/>
            <a:ext cx="10413076" cy="1325563"/>
          </a:xfrm>
        </p:spPr>
        <p:txBody>
          <a:bodyPr>
            <a:normAutofit fontScale="90000"/>
          </a:bodyPr>
          <a:lstStyle/>
          <a:p>
            <a:r>
              <a:rPr lang="en-US" sz="2000" dirty="0">
                <a:solidFill>
                  <a:srgbClr val="FF0000"/>
                </a:solidFill>
                <a:latin typeface="Arial Rounded MT Bold" panose="020F0704030504030204" pitchFamily="34" charset="0"/>
              </a:rPr>
              <a:t>			GRA-FL AACN</a:t>
            </a:r>
            <a:br>
              <a:rPr lang="en-US" sz="2000" dirty="0">
                <a:solidFill>
                  <a:srgbClr val="FF0000"/>
                </a:solidFill>
                <a:latin typeface="Arial Rounded MT Bold" panose="020F0704030504030204" pitchFamily="34" charset="0"/>
              </a:rPr>
            </a:br>
            <a:r>
              <a:rPr lang="en-US" sz="2000" dirty="0">
                <a:solidFill>
                  <a:srgbClr val="FF0000"/>
                </a:solidFill>
                <a:latin typeface="Arial Rounded MT Bold" panose="020F0704030504030204" pitchFamily="34" charset="0"/>
              </a:rPr>
              <a:t>		March Zoom Educational Session:</a:t>
            </a:r>
            <a:br>
              <a:rPr lang="en-US" sz="2000" dirty="0">
                <a:solidFill>
                  <a:srgbClr val="FF0000"/>
                </a:solidFill>
                <a:latin typeface="Arial Rounded MT Bold" panose="020F0704030504030204" pitchFamily="34" charset="0"/>
              </a:rPr>
            </a:br>
            <a:r>
              <a:rPr lang="en-US" sz="2000" dirty="0">
                <a:latin typeface="Arial Rounded MT Bold" panose="020F0704030504030204" pitchFamily="34" charset="0"/>
              </a:rPr>
              <a:t>Dysrhythmias, Nursing and Technology in the Electrophysiology  Lab</a:t>
            </a:r>
            <a:br>
              <a:rPr lang="en-US" sz="2000" dirty="0">
                <a:latin typeface="Arial Rounded MT Bold" panose="020F0704030504030204" pitchFamily="34" charset="0"/>
              </a:rPr>
            </a:br>
            <a:br>
              <a:rPr lang="en-US" sz="2000" b="1" dirty="0">
                <a:solidFill>
                  <a:srgbClr val="FF0000"/>
                </a:solidFill>
                <a:latin typeface="Arial Rounded MT Bold" panose="020F0704030504030204" pitchFamily="34" charset="0"/>
              </a:rPr>
            </a:br>
            <a:endParaRPr lang="en-US" sz="2000" dirty="0">
              <a:solidFill>
                <a:srgbClr val="FF0000"/>
              </a:solidFill>
              <a:latin typeface="Arial Rounded MT Bold" panose="020F0704030504030204" pitchFamily="34" charset="0"/>
            </a:endParaRPr>
          </a:p>
        </p:txBody>
      </p:sp>
      <p:sp>
        <p:nvSpPr>
          <p:cNvPr id="5" name="Content Placeholder 4"/>
          <p:cNvSpPr>
            <a:spLocks noGrp="1"/>
          </p:cNvSpPr>
          <p:nvPr>
            <p:ph sz="half" idx="4294967295"/>
          </p:nvPr>
        </p:nvSpPr>
        <p:spPr>
          <a:xfrm>
            <a:off x="1853738" y="1436072"/>
            <a:ext cx="8911244" cy="4276831"/>
          </a:xfrm>
        </p:spPr>
        <p:txBody>
          <a:bodyPr>
            <a:normAutofit fontScale="70000" lnSpcReduction="20000"/>
          </a:bodyPr>
          <a:lstStyle/>
          <a:p>
            <a:pPr marL="0" indent="0" algn="ctr">
              <a:buNone/>
            </a:pPr>
            <a:r>
              <a:rPr lang="en-US" sz="2600" b="1" dirty="0">
                <a:solidFill>
                  <a:schemeClr val="accent2">
                    <a:lumMod val="75000"/>
                  </a:schemeClr>
                </a:solidFill>
                <a:latin typeface="Arial Rounded MT Bold" panose="020F0704030504030204" pitchFamily="34" charset="0"/>
              </a:rPr>
              <a:t>Presented by: </a:t>
            </a:r>
          </a:p>
          <a:p>
            <a:pPr marL="0" indent="0" algn="ctr">
              <a:buNone/>
            </a:pPr>
            <a:r>
              <a:rPr lang="en-US" sz="2600" dirty="0">
                <a:latin typeface="Arial Rounded MT Bold" panose="020F0704030504030204" pitchFamily="34" charset="0"/>
              </a:rPr>
              <a:t>Trish Koops, RN, BSN, CCRN, BC-RN</a:t>
            </a:r>
          </a:p>
          <a:p>
            <a:pPr marL="0" indent="0" algn="ctr">
              <a:buNone/>
            </a:pPr>
            <a:r>
              <a:rPr lang="en-US" sz="2600" dirty="0">
                <a:latin typeface="Arial Rounded MT Bold" panose="020F0704030504030204" pitchFamily="34" charset="0"/>
              </a:rPr>
              <a:t>Susan Stell, RN, MSRN, CCRN-CME, PCCN, BC-RN</a:t>
            </a:r>
          </a:p>
          <a:p>
            <a:pPr marL="0" indent="0" algn="ctr">
              <a:buNone/>
            </a:pPr>
            <a:r>
              <a:rPr lang="en-US" sz="2600" dirty="0">
                <a:latin typeface="Arial Rounded MT Bold" panose="020F0704030504030204" pitchFamily="34" charset="0"/>
              </a:rPr>
              <a:t>Rochester Regional Health  Cardiac Cath Lab</a:t>
            </a:r>
            <a:r>
              <a:rPr lang="en-US" sz="2600" b="1" dirty="0">
                <a:solidFill>
                  <a:schemeClr val="accent2">
                    <a:lumMod val="75000"/>
                  </a:schemeClr>
                </a:solidFill>
                <a:latin typeface="Arial Rounded MT Bold" panose="020F0704030504030204" pitchFamily="34" charset="0"/>
              </a:rPr>
              <a:t> </a:t>
            </a:r>
            <a:endParaRPr lang="en-US" sz="2600" b="1" dirty="0">
              <a:solidFill>
                <a:srgbClr val="002060"/>
              </a:solidFill>
              <a:latin typeface="Arial Rounded MT Bold" panose="020F0704030504030204" pitchFamily="34" charset="0"/>
            </a:endParaRPr>
          </a:p>
          <a:p>
            <a:pPr marL="0" indent="0" algn="ctr">
              <a:buNone/>
            </a:pPr>
            <a:r>
              <a:rPr lang="en-US" sz="2600" b="1" dirty="0">
                <a:solidFill>
                  <a:srgbClr val="002060"/>
                </a:solidFill>
                <a:latin typeface="Arial Rounded MT Bold" panose="020F0704030504030204" pitchFamily="34" charset="0"/>
              </a:rPr>
              <a:t>When:</a:t>
            </a:r>
          </a:p>
          <a:p>
            <a:pPr marL="0" indent="0" algn="ctr">
              <a:buNone/>
            </a:pPr>
            <a:r>
              <a:rPr lang="en-US" sz="2600" b="1" dirty="0">
                <a:solidFill>
                  <a:srgbClr val="002060"/>
                </a:solidFill>
                <a:latin typeface="Arial Rounded MT Bold" panose="020F0704030504030204" pitchFamily="34" charset="0"/>
              </a:rPr>
              <a:t>March 18, 2021</a:t>
            </a:r>
          </a:p>
          <a:p>
            <a:pPr marL="0" indent="0" algn="ctr">
              <a:buNone/>
            </a:pPr>
            <a:r>
              <a:rPr lang="en-US" sz="2600" b="1" dirty="0">
                <a:solidFill>
                  <a:srgbClr val="002060"/>
                </a:solidFill>
                <a:latin typeface="Arial Rounded MT Bold" panose="020F0704030504030204" pitchFamily="34" charset="0"/>
              </a:rPr>
              <a:t>6:00pm-7:30pm</a:t>
            </a:r>
          </a:p>
          <a:p>
            <a:pPr marL="0" indent="0" algn="ctr">
              <a:buNone/>
            </a:pPr>
            <a:endParaRPr lang="en-US" sz="2600" b="1" i="1" dirty="0">
              <a:latin typeface="Arial Rounded MT Bold" panose="020F0704030504030204" pitchFamily="34" charset="0"/>
            </a:endParaRPr>
          </a:p>
          <a:p>
            <a:pPr marL="0" indent="0" algn="ctr">
              <a:buNone/>
            </a:pPr>
            <a:r>
              <a:rPr lang="en-US" sz="2600" b="1" i="1" dirty="0">
                <a:latin typeface="Arial Rounded MT Bold" panose="020F0704030504030204" pitchFamily="34" charset="0"/>
              </a:rPr>
              <a:t>This activity has been submitted to the American Association of Critical-Care Nurse for approval to award contact hours.                                                                                                                                                                          The American Association of Critical-Care Nurses is accredited as an approver of nursing continuing professional development by the American Nurses Credentialing Center’s Commission on Accreditation</a:t>
            </a:r>
            <a:r>
              <a:rPr lang="en-US" sz="2600" b="1" dirty="0">
                <a:latin typeface="Arial Rounded MT Bold" panose="020F0704030504030204" pitchFamily="34" charset="0"/>
              </a:rPr>
              <a:t>.</a:t>
            </a:r>
            <a:endParaRPr lang="en-US" sz="2600" dirty="0">
              <a:latin typeface="Arial Rounded MT Bold" panose="020F0704030504030204" pitchFamily="34" charset="0"/>
            </a:endParaRPr>
          </a:p>
          <a:p>
            <a:pPr marL="0" indent="0" algn="ctr">
              <a:buNone/>
            </a:pPr>
            <a:r>
              <a:rPr lang="en-US" sz="2600" dirty="0">
                <a:latin typeface="Arial Rounded MT Bold" panose="020F0704030504030204" pitchFamily="34" charset="0"/>
              </a:rPr>
              <a:t> </a:t>
            </a:r>
          </a:p>
          <a:p>
            <a:pPr marL="0" indent="0">
              <a:buNone/>
            </a:pPr>
            <a:endParaRPr lang="en-US" dirty="0">
              <a:solidFill>
                <a:srgbClr val="002060"/>
              </a:solidFill>
            </a:endParaRPr>
          </a:p>
        </p:txBody>
      </p:sp>
      <p:pic>
        <p:nvPicPr>
          <p:cNvPr id="16" name="Picture 15" descr="https://www.aacn.org/~/media/aacn-website/gallery-images/fy21-presidents-theme.jpg?h=975&amp;la=en&amp;w=975&amp;hash=B09A054322A4A20E17260F2ADFF36F944FAE0AD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131" y="326101"/>
            <a:ext cx="1637607" cy="1564092"/>
          </a:xfrm>
          <a:prstGeom prst="rect">
            <a:avLst/>
          </a:prstGeom>
          <a:noFill/>
          <a:ln>
            <a:noFill/>
          </a:ln>
        </p:spPr>
      </p:pic>
      <p:pic>
        <p:nvPicPr>
          <p:cNvPr id="1026" name="Picture 2">
            <a:extLst>
              <a:ext uri="{FF2B5EF4-FFF2-40B4-BE49-F238E27FC236}">
                <a16:creationId xmlns:a16="http://schemas.microsoft.com/office/drawing/2014/main" id="{70748220-F3EB-44A4-8363-7A3FA6A242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658" y="5128468"/>
            <a:ext cx="1339443" cy="133944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BCAAA71-7EFA-4AAA-86AB-D2C33702FA66}"/>
              </a:ext>
            </a:extLst>
          </p:cNvPr>
          <p:cNvSpPr txBox="1"/>
          <p:nvPr/>
        </p:nvSpPr>
        <p:spPr>
          <a:xfrm>
            <a:off x="2088859" y="5318620"/>
            <a:ext cx="8816829" cy="1200329"/>
          </a:xfrm>
          <a:prstGeom prst="rect">
            <a:avLst/>
          </a:prstGeom>
          <a:noFill/>
        </p:spPr>
        <p:txBody>
          <a:bodyPr wrap="square" rtlCol="0">
            <a:spAutoFit/>
          </a:bodyPr>
          <a:lstStyle/>
          <a:p>
            <a:r>
              <a:rPr lang="en-US" dirty="0"/>
              <a:t>Nurses House is local and offers assistance with housing expenses and medical expenses to RNs who are seriously ill, injured, disabled or facing other dire circumstance. Nurses House has partnered with the American Nurses Foundation to help nurses nationwide affected by COVID-19.</a:t>
            </a:r>
          </a:p>
        </p:txBody>
      </p:sp>
    </p:spTree>
    <p:extLst>
      <p:ext uri="{BB962C8B-B14F-4D97-AF65-F5344CB8AC3E}">
        <p14:creationId xmlns:p14="http://schemas.microsoft.com/office/powerpoint/2010/main" val="2378934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155</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Rounded MT Bold</vt:lpstr>
      <vt:lpstr>Calibri</vt:lpstr>
      <vt:lpstr>Calibri Light</vt:lpstr>
      <vt:lpstr>Office Theme</vt:lpstr>
      <vt:lpstr>   GRA-FL AACN   March Zoom Educational Session: Dysrhythmias, Nursing and Technology in the Electrophysiology  Lab  </vt:lpstr>
    </vt:vector>
  </TitlesOfParts>
  <Company>Rochester Regional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GRA-FL AACN October Zoom Educational Session: ICU Design, Renovation &amp; Building for the Future</dc:title>
  <dc:creator>Conway, Karen</dc:creator>
  <cp:lastModifiedBy>SMHUNITE814</cp:lastModifiedBy>
  <cp:revision>8</cp:revision>
  <dcterms:created xsi:type="dcterms:W3CDTF">2020-09-28T16:43:43Z</dcterms:created>
  <dcterms:modified xsi:type="dcterms:W3CDTF">2021-02-23T18:11:08Z</dcterms:modified>
</cp:coreProperties>
</file>