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76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image" Target="../media/image1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F10-DF22-4E95-9484-4E04D1530D8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273A-14DD-4813-8545-7C2DD986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9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F10-DF22-4E95-9484-4E04D1530D8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273A-14DD-4813-8545-7C2DD986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67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F10-DF22-4E95-9484-4E04D1530D8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273A-14DD-4813-8545-7C2DD986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08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F10-DF22-4E95-9484-4E04D1530D8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273A-14DD-4813-8545-7C2DD986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81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F10-DF22-4E95-9484-4E04D1530D8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273A-14DD-4813-8545-7C2DD986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23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F10-DF22-4E95-9484-4E04D1530D8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273A-14DD-4813-8545-7C2DD986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617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F10-DF22-4E95-9484-4E04D1530D8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273A-14DD-4813-8545-7C2DD986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31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F10-DF22-4E95-9484-4E04D1530D8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273A-14DD-4813-8545-7C2DD986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7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F10-DF22-4E95-9484-4E04D1530D8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273A-14DD-4813-8545-7C2DD986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F10-DF22-4E95-9484-4E04D1530D8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273A-14DD-4813-8545-7C2DD986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02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F10-DF22-4E95-9484-4E04D1530D8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3273A-14DD-4813-8545-7C2DD986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48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63F10-DF22-4E95-9484-4E04D1530D8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3273A-14DD-4813-8545-7C2DD986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35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png"/><Relationship Id="rId5" Type="http://schemas.openxmlformats.org/officeDocument/2006/relationships/hyperlink" Target="https://info.zoll.com/e2t/tc/VVpCJ38l7fcDW3TDnk851G7lpW72Qs8N4hHbT9N7Rflz95V93wV3Zsc37CgNjLW1ydlH66pL1RbW2WqhPV7C2tvXW1BF3hQ8_mb_3W4VkNf815g_yZW21xTKm86BXX0N1wZ-CvNZRBXW5kQC3g75GC-qW5bzJlB5KQdKKN69fN1RVBV_jVQbVlC1cnCmGW7kZc5d3FTnM3W7yhQ3g60214vW33Hv-l5jcJ2DF71tXtk1cwxW2W5wvH404-SyW32-Gkz83gv8NW7r964d59dT2LW6ppKFc3KtM6LW6dpc_T8gK8klW5GzWGn6gYGD1N1BSpZs1NSNMN2wzhC7N8Q-ZW6qLttX7rSFKRMf0ZSMW_m3SW1S7nPQ1zQbWBN2HQznTfC958N8gcy_0PJjbHW1491qw5Q0ByfW2DZJsX27_Yc1W8LhZ9Q5VDcSjN5v5N997PXvhW79H4XK2cxpNCW2hH4NX8qwy2fW7DlG6x6HBmltW8_qhz_4JZvkPW5jyd5F4f1LGWW5Qm3FP3dQyZ4W3GRl3K1TtgbzW5ncLW059r0k1W6f_gVy4nlJh7W59b8Kh5btXQVW5105_T4PbJK-W5SCPbq6_X9ZmW5TTChH4S9ygSW1SZJqX8MKmmkVrf68C6p3xq73fcG1" TargetMode="Externa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081F584-6880-40C1-AACC-BAB70855B7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85302"/>
            <a:ext cx="6858000" cy="39953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21BDC9B-DE41-416F-95F0-36DC236E1C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658681"/>
            <a:ext cx="6858000" cy="3004055"/>
          </a:xfrm>
          <a:prstGeom prst="rect">
            <a:avLst/>
          </a:prstGeom>
        </p:spPr>
      </p:pic>
      <p:pic>
        <p:nvPicPr>
          <p:cNvPr id="1035" name="Picture 11" descr="VIEW THE WEBINAR">
            <a:hlinkClick r:id="rId5"/>
            <a:extLst>
              <a:ext uri="{FF2B5EF4-FFF2-40B4-BE49-F238E27FC236}">
                <a16:creationId xmlns:a16="http://schemas.microsoft.com/office/drawing/2014/main" id="{6490A52D-EAB8-4F15-BD7B-E505C7A5B9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075" y="5047641"/>
            <a:ext cx="18478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9627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Kopsas-Kingsley, Brandie L</dc:creator>
  <cp:lastModifiedBy>Kopsas-Kingsley, Brandie L</cp:lastModifiedBy>
  <cp:revision>1</cp:revision>
  <dcterms:created xsi:type="dcterms:W3CDTF">2020-10-29T09:33:28Z</dcterms:created>
  <dcterms:modified xsi:type="dcterms:W3CDTF">2020-10-29T09:36:44Z</dcterms:modified>
</cp:coreProperties>
</file>