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3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9BE6F-A882-4DBA-B781-688F5F0E9B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AC7AA-747B-46D0-B15D-C1029CEFA8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38755-802C-44CA-945F-3C1D39125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AD57-2712-45C8-979D-452EC540892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A077A-4B35-47FC-B097-637CB18A8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F3CA2-167A-40BD-9D4F-F06ED3FC8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C5B7-34F3-46A9-B1C2-55EA0DE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8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5C029-79C0-4BE4-915D-3F1EE3C74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713C89-BABB-4BA1-BA21-0F2DC0B36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F95A8-E9F6-460B-B008-11E353E10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AD57-2712-45C8-979D-452EC540892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8ADE7-A248-4EA7-92D6-9D1426022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E1753-58B4-42F6-A9C6-3E3A0989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C5B7-34F3-46A9-B1C2-55EA0DE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8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BCEFC8-12B5-4459-AC70-63EBAFE8F1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5CAA31-65C7-4000-8EB0-3D59ABB861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83966-5FD9-425F-9642-3C14DFD17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AD57-2712-45C8-979D-452EC540892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EFA7A-A3BC-42C2-A25F-61CA89E18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D50F9-0F7A-4E23-91CF-394BD4011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C5B7-34F3-46A9-B1C2-55EA0DE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5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7FD7B-50A8-4011-9363-522990520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1702B-EABA-4159-9342-457CDF840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ECBFB-905D-4756-B6DA-503860A9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AD57-2712-45C8-979D-452EC540892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60F77-3ADA-4526-A707-D0FCE9355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CA9B2-8FAB-48E5-84FD-30910B59C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C5B7-34F3-46A9-B1C2-55EA0DE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94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CC7F7-6CF3-4197-99C7-42E53D9C8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C96E57-B728-4689-9D17-8B6828C2E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23DA3-5794-4D08-833C-CD29C785F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AD57-2712-45C8-979D-452EC540892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C9592-AA51-4AA5-B42A-047CC447C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8B62F-1D2E-4A3B-B013-061AF27A0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C5B7-34F3-46A9-B1C2-55EA0DE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6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1BCE0-DD2B-4205-88B0-EF41AB6ED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2E592-F532-4B62-8F39-DC1B9BA20E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6B9AE5-7212-4ED9-A2EF-51B3B8E23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8391F5-0CF3-40F3-A6E7-901B75FC9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AD57-2712-45C8-979D-452EC540892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E7CDA-2515-4196-8CCC-6E2D28C2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A189E4-5BEE-4267-8BF0-1541E6BE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C5B7-34F3-46A9-B1C2-55EA0DE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1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5663B-6487-49D8-90BE-6DB31F07C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D80F4A-0282-49E3-A237-63B00EAC0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B4B44-C3A6-488C-9858-32A4BEADD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F7FB1C-3AC9-4D08-8513-AD5DC99A54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F886BB-E223-45B5-B97D-8B6A45149D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F01535-F70E-4D9D-A106-48F8D1DF4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AD57-2712-45C8-979D-452EC540892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B7A2E2-F09D-4585-AB47-1DBFFB1D5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B85FE-B8A1-490D-AFC3-D021D9094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C5B7-34F3-46A9-B1C2-55EA0DE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87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5B953-63A1-4144-9236-E27AA12EE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069621-1A95-4252-AC9E-D0285E3E5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AD57-2712-45C8-979D-452EC540892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C80073-6CB4-4646-B477-2832E1078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367560-42B2-49B1-92A6-75FADB1FF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C5B7-34F3-46A9-B1C2-55EA0DE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089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D194BF-7FBB-432C-84CB-FF5432B5C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AD57-2712-45C8-979D-452EC540892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35B219-7B2C-4EB7-A25F-91728756C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637399-E4CF-4EAF-872C-2D86173EC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C5B7-34F3-46A9-B1C2-55EA0DE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9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1E772-15C4-488D-B92E-F784BD8F5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F17A1-468E-4A9D-B4EF-3BFC247FD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EF9BC9-98E4-4391-A49A-2C707A2EB3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D2638C-CF18-4664-93E6-AACFD5442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AD57-2712-45C8-979D-452EC540892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39B399-48DB-4073-8EF5-7BF073CA2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07BE2-3FCA-4570-B0F9-4265BE2A0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C5B7-34F3-46A9-B1C2-55EA0DE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04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5BC3-39B4-48E5-8A2E-D1EBEFF85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829655-FA3B-4B1A-8727-A910E3D4B7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A82DA6-6E77-4B29-BF4C-F314CCC3E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E3F360-7BAE-430C-8095-E73A2A141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FAD57-2712-45C8-979D-452EC540892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7B0505-C310-4D11-9639-2BC71FD92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001DF-2E05-4BF3-A2DA-8E579B94E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0C5B7-34F3-46A9-B1C2-55EA0DE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4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833643-A535-44F5-89AA-AB5E10AC3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3A65-9A01-459B-B1A6-A9064E6FA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A45AB-251A-49BA-8886-273543BDD1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FAD57-2712-45C8-979D-452EC5408927}" type="datetimeFigureOut">
              <a:rPr lang="en-US" smtClean="0"/>
              <a:t>10/7/2020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974AF5-CE34-4601-A21D-F66905D33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67533-A4E3-45EB-9064-A2BA0A4379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0C5B7-34F3-46A9-B1C2-55EA0DE382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3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101C9B9-602E-49E5-B51B-FB978A234B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772" t="31857" r="22413" b="20040"/>
          <a:stretch/>
        </p:blipFill>
        <p:spPr>
          <a:xfrm>
            <a:off x="1639615" y="1332186"/>
            <a:ext cx="8883868" cy="384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040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</dc:creator>
  <cp:lastModifiedBy>BILL</cp:lastModifiedBy>
  <cp:revision>1</cp:revision>
  <dcterms:created xsi:type="dcterms:W3CDTF">2020-10-08T01:45:58Z</dcterms:created>
  <dcterms:modified xsi:type="dcterms:W3CDTF">2020-10-08T01:46:35Z</dcterms:modified>
</cp:coreProperties>
</file>