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91F2E-6B95-49A3-A973-31EAEAE7D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0DE64-BD3D-40F0-956B-2B19E4B8C1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E08DD-28CF-4198-90CB-4DE36717D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8453C-3A75-4C56-9AB5-338240ED9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E7BB1-BB37-4FCE-A6BF-73B302F6E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4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E0493-00CE-468D-B6A0-0CC0F055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7B9405-E358-4CF4-A8BB-13A353754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9BAD9-E034-49E6-8C14-D277A59F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EBF9B-AA6E-464C-A619-C421A564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01EF9-5161-41E4-8E17-F575CD030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F17805-26B2-41B8-BF75-579B86B183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A3A44D-4196-4A95-911A-CD21089BF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70FA1-3BEC-4B06-97FA-030F15EA6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2AB74-457F-446A-9C3A-E2F8F4520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14B6D-D037-4EA9-AE9A-349A9F1D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9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48E48-1BFD-4267-B38D-E413181DC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50070-EF0C-4C9B-A962-E67E5EB2A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73583-DF0E-4773-A18B-724D37217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51BAE-7773-44F4-B523-2357E69B6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95179-55FE-4185-BDF1-89F79684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9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09CD9-47FC-4BEC-91C2-40376F020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4C05F-6F31-4324-8AB7-F8D4DB96B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24F16-1151-4074-9E02-A8AAD3711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2BC6B-26A8-40D6-9C9C-4443483C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D6634-DA5E-410D-B2E7-CCCEAC0D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FC1E5-FD95-42C4-8693-C8AAC628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67753-5A18-4CF9-8921-51BADBA5D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CB3D1-0D46-43FD-8578-2A1707CE6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BDF7F-CCEA-4B72-9067-5CEE675A4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D8FCD-C8C6-4E01-8F19-5EAA0DECF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08532-C0C0-4C7E-A2F3-9B3283B32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7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569A7-F16C-483D-9EC9-1BE1EC0F4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31C9F-333D-4AA1-B5CF-276EBEBBA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5476F-4CD5-4B0F-AC72-0F4C1D9F2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4D57D1-E267-441C-9958-A39B5F8FC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B188AC-256D-411F-B13D-85019A1DE8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B0A6C4-BD9B-49B1-8399-71003724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94666A-0DCC-4A12-9F8E-ED34E966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4CF5E8-C51E-4D7D-8654-7210F0959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0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D7FBA-2EE0-4C20-B46D-6F036F9E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CBD72-06A1-4598-ACCB-D560EAA47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0F164-3050-4609-ACE3-727971B1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CD0FBF-65EC-4F9C-BD13-2AD0B0C74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2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AF9335-0F61-416C-94A4-B9F65870E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26FDF-F1C0-4A34-ADCE-A17CDD22E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F9D01-1B0F-48D8-9AA0-A4C2670CC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2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AA55D-1025-42E0-BE66-29B282C24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EF694-923E-42D7-A2D0-260F3037A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FEFED5-6354-4FFE-9CE2-E7CC37032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D0BE7-3D9A-444B-9E82-206C57EB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6B00DA-AE6C-4C00-AA98-99D6AD90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09A16-644E-4B45-83AA-BED9D94B7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5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FAB57-08BC-4ED8-8930-311EC5E4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3EF63D-1000-4E5D-90B8-6651EF246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2389C-0F59-44E5-A239-610E07771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4E369-D6F2-4FE4-A946-FBE2B6BF3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297E5-E795-4DD4-A4CB-556E0D52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D0FA5-53B0-4248-929E-7E93A1072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6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6F94E5-BE66-498F-B099-B537FD252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13D41-C6CE-4870-928B-3A5498D39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4678A-3DD0-4812-8EAD-F04D7C0D0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DAA88-8B51-44AF-8A2A-370812384DFF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30960-C7D9-4820-AE61-C25D8CCA06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24BA6-D538-467F-839C-DFDFA8E4A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41C78-653B-40EB-AE0B-C8E7581EA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B049B8-3163-4D74-9DAF-FB519A598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Environmental Scanning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8F9D3-09F1-45F1-85A9-CC6818D29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/>
              <a:t>What’s coming?</a:t>
            </a:r>
          </a:p>
          <a:p>
            <a:pPr algn="r"/>
            <a:endParaRPr lang="en-US" dirty="0"/>
          </a:p>
          <a:p>
            <a:pPr algn="r"/>
            <a:r>
              <a:rPr lang="en-US" dirty="0"/>
              <a:t>Presented to SLSDO on July 17</a:t>
            </a:r>
            <a:r>
              <a:rPr lang="en-US" baseline="30000" dirty="0"/>
              <a:t>th</a:t>
            </a:r>
            <a:r>
              <a:rPr lang="en-US" dirty="0"/>
              <a:t>, 2020</a:t>
            </a:r>
          </a:p>
        </p:txBody>
      </p:sp>
    </p:spTree>
    <p:extLst>
      <p:ext uri="{BB962C8B-B14F-4D97-AF65-F5344CB8AC3E}">
        <p14:creationId xmlns:p14="http://schemas.microsoft.com/office/powerpoint/2010/main" val="410504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DA33DF-520D-4464-B3F2-A30E3DACF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 b="1" dirty="0">
                <a:solidFill>
                  <a:srgbClr val="FFFFFF"/>
                </a:solidFill>
              </a:rPr>
              <a:t>What</a:t>
            </a:r>
            <a:endParaRPr lang="en-US" sz="41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3E334-C016-4F79-9498-677E235C8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b="1" dirty="0"/>
              <a:t>Environmental scanning</a:t>
            </a:r>
            <a:r>
              <a:rPr lang="en-US" dirty="0"/>
              <a:t> is a </a:t>
            </a:r>
            <a:r>
              <a:rPr lang="en-US" b="1" dirty="0"/>
              <a:t>process</a:t>
            </a:r>
            <a:r>
              <a:rPr lang="en-US" dirty="0"/>
              <a:t> that systematically surveys and interprets relevant data to identify external opportunities and threats that could influence future decisions. It is closely related to a S.W.O.T. analysis and should be used as part of the strategic planning </a:t>
            </a:r>
            <a:r>
              <a:rPr lang="en-US" b="1" dirty="0"/>
              <a:t>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7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D58D54-0501-4148-B571-16187EADD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Who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7213A-7D19-4091-84C3-98F89127A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Anyone who is responsible for identifying strategies, opportunities, threats or current practice changes.</a:t>
            </a:r>
          </a:p>
          <a:p>
            <a:r>
              <a:rPr lang="en-US" dirty="0"/>
              <a:t>As NPD practitioner we have a responsibility to our stakeholders to identify, investigate and share.</a:t>
            </a:r>
          </a:p>
        </p:txBody>
      </p:sp>
    </p:spTree>
    <p:extLst>
      <p:ext uri="{BB962C8B-B14F-4D97-AF65-F5344CB8AC3E}">
        <p14:creationId xmlns:p14="http://schemas.microsoft.com/office/powerpoint/2010/main" val="277029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F0846C-7F90-4F9F-B75E-30BCFADF1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When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5E199-3F1D-466A-A1A7-67EB8A057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en-US" dirty="0"/>
              <a:t>When is it appropriate for Professional Development Practitioners to perform Environmental Scanning?</a:t>
            </a:r>
          </a:p>
          <a:p>
            <a:r>
              <a:rPr lang="en-US" dirty="0"/>
              <a:t> We perform ongoing tracking of trends and occurrences in our organization or departments  internal and external </a:t>
            </a:r>
            <a:r>
              <a:rPr lang="en-US" b="1" dirty="0"/>
              <a:t>environment</a:t>
            </a:r>
            <a:r>
              <a:rPr lang="en-US" dirty="0"/>
              <a:t> that bear on its success, currently and in the future.</a:t>
            </a:r>
          </a:p>
          <a:p>
            <a:r>
              <a:rPr lang="en-US" dirty="0"/>
              <a:t>Our annual review of department operations.</a:t>
            </a:r>
          </a:p>
          <a:p>
            <a:r>
              <a:rPr lang="en-US" dirty="0"/>
              <a:t>Changes in industry practice or laws.</a:t>
            </a:r>
          </a:p>
          <a:p>
            <a:r>
              <a:rPr lang="en-US" dirty="0"/>
              <a:t>When preparing an educational activity to demonstrate the “current” 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090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C8603-E370-4C39-BBF6-CEBC85E5C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4E888-8B52-427B-ADEA-5FFCC5748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Environmental scanning requires members of an organization to look externally and identify prominent lessons, trends, opportunities or threats that can adversely affect the organization. </a:t>
            </a:r>
          </a:p>
          <a:p>
            <a:r>
              <a:rPr lang="en-US" dirty="0"/>
              <a:t>Once identified, the company/department can develop new strategies that best correspond to these external factors.</a:t>
            </a:r>
          </a:p>
        </p:txBody>
      </p:sp>
    </p:spTree>
    <p:extLst>
      <p:ext uri="{BB962C8B-B14F-4D97-AF65-F5344CB8AC3E}">
        <p14:creationId xmlns:p14="http://schemas.microsoft.com/office/powerpoint/2010/main" val="3417575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81E08D-0106-4D00-95B3-A29004F20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How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1E81B-3E4F-4EBB-BF4A-CF5B1A0BA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Gathering data deliberately through research studies</a:t>
            </a:r>
          </a:p>
          <a:p>
            <a:r>
              <a:rPr lang="en-US" dirty="0"/>
              <a:t>Having informal conversations with other Practitioner</a:t>
            </a:r>
          </a:p>
          <a:p>
            <a:r>
              <a:rPr lang="en-US" dirty="0"/>
              <a:t>Networking through professional organizations</a:t>
            </a:r>
          </a:p>
          <a:p>
            <a:r>
              <a:rPr lang="en-US" dirty="0"/>
              <a:t>Reading secondary sources such as web articles, newspapers, magazines and journal literature</a:t>
            </a:r>
          </a:p>
          <a:p>
            <a:r>
              <a:rPr lang="en-US" dirty="0"/>
              <a:t>Monitoring demographic data</a:t>
            </a:r>
          </a:p>
          <a:p>
            <a:r>
              <a:rPr lang="en-US" dirty="0"/>
              <a:t>Benchmarking initiatives that compare us to other practice initiatives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97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258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Environmental Scanning</vt:lpstr>
      <vt:lpstr>What</vt:lpstr>
      <vt:lpstr>Who</vt:lpstr>
      <vt:lpstr>When </vt:lpstr>
      <vt:lpstr>Why</vt:lpstr>
      <vt:lpstr>How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Scanning</dc:title>
  <dc:creator>Kiper, Rosie</dc:creator>
  <cp:lastModifiedBy>Kiper, Rosie</cp:lastModifiedBy>
  <cp:revision>2</cp:revision>
  <dcterms:created xsi:type="dcterms:W3CDTF">2020-07-17T15:14:46Z</dcterms:created>
  <dcterms:modified xsi:type="dcterms:W3CDTF">2020-07-17T15:24:36Z</dcterms:modified>
</cp:coreProperties>
</file>