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4"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16" autoAdjust="0"/>
  </p:normalViewPr>
  <p:slideViewPr>
    <p:cSldViewPr showGuides="1">
      <p:cViewPr>
        <p:scale>
          <a:sx n="73" d="100"/>
          <a:sy n="73" d="100"/>
        </p:scale>
        <p:origin x="1738" y="-206"/>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747"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2E4A71-3022-42B0-B97B-81FB04615619}" type="doc">
      <dgm:prSet loTypeId="urn:microsoft.com/office/officeart/2009/3/layout/CircleRelationship" loCatId="relationship" qsTypeId="urn:microsoft.com/office/officeart/2005/8/quickstyle/simple1" qsCatId="simple" csTypeId="urn:microsoft.com/office/officeart/2005/8/colors/colorful3" csCatId="colorful" phldr="1"/>
      <dgm:spPr/>
      <dgm:t>
        <a:bodyPr/>
        <a:lstStyle/>
        <a:p>
          <a:endParaRPr lang="en-US"/>
        </a:p>
      </dgm:t>
    </dgm:pt>
    <dgm:pt modelId="{7BC05BCA-5DB0-4946-ABD5-96DA3B49164C}">
      <dgm:prSet phldrT="[Text]" custT="1"/>
      <dgm:spPr/>
      <dgm:t>
        <a:bodyPr/>
        <a:lstStyle/>
        <a:p>
          <a:r>
            <a:rPr lang="en-US" sz="4000" dirty="0"/>
            <a:t>Advocacy</a:t>
          </a:r>
        </a:p>
      </dgm:t>
    </dgm:pt>
    <dgm:pt modelId="{283CAEDE-1440-49EE-AB3D-7A7982E3A43F}" type="parTrans" cxnId="{98461C2D-3149-460E-900B-4818A8884476}">
      <dgm:prSet/>
      <dgm:spPr/>
      <dgm:t>
        <a:bodyPr/>
        <a:lstStyle/>
        <a:p>
          <a:endParaRPr lang="en-US"/>
        </a:p>
      </dgm:t>
    </dgm:pt>
    <dgm:pt modelId="{45D75F04-F63D-4DF8-A49E-68D41EFA60AD}" type="sibTrans" cxnId="{98461C2D-3149-460E-900B-4818A8884476}">
      <dgm:prSet/>
      <dgm:spPr/>
      <dgm:t>
        <a:bodyPr/>
        <a:lstStyle/>
        <a:p>
          <a:endParaRPr lang="en-US"/>
        </a:p>
      </dgm:t>
    </dgm:pt>
    <dgm:pt modelId="{5572B9F1-F9A8-4462-8D00-562AB1151ED5}">
      <dgm:prSet phldrT="[Text]"/>
      <dgm:spPr/>
      <dgm:t>
        <a:bodyPr/>
        <a:lstStyle/>
        <a:p>
          <a:r>
            <a:rPr lang="en-US" dirty="0"/>
            <a:t>Preventing unwelcomed intervention</a:t>
          </a:r>
        </a:p>
      </dgm:t>
    </dgm:pt>
    <dgm:pt modelId="{F1F48664-7573-42F8-BCE6-59E473A30F7E}" type="parTrans" cxnId="{DC666EC0-2E24-489F-83BE-537A45BE1D91}">
      <dgm:prSet/>
      <dgm:spPr/>
      <dgm:t>
        <a:bodyPr/>
        <a:lstStyle/>
        <a:p>
          <a:endParaRPr lang="en-US"/>
        </a:p>
      </dgm:t>
    </dgm:pt>
    <dgm:pt modelId="{2BC31AAE-BC93-4D26-9E0E-20BAB1D2AB45}" type="sibTrans" cxnId="{DC666EC0-2E24-489F-83BE-537A45BE1D91}">
      <dgm:prSet/>
      <dgm:spPr/>
      <dgm:t>
        <a:bodyPr/>
        <a:lstStyle/>
        <a:p>
          <a:endParaRPr lang="en-US"/>
        </a:p>
      </dgm:t>
    </dgm:pt>
    <dgm:pt modelId="{0FBF3C9C-F639-4FE9-86BB-CBC0D9C09A16}">
      <dgm:prSet phldrT="[Text]"/>
      <dgm:spPr/>
      <dgm:t>
        <a:bodyPr/>
        <a:lstStyle/>
        <a:p>
          <a:r>
            <a:rPr lang="en-US" dirty="0"/>
            <a:t>Keeping Informed</a:t>
          </a:r>
        </a:p>
      </dgm:t>
    </dgm:pt>
    <dgm:pt modelId="{38F32B9F-83B3-457B-AB98-4E9AD360FCC3}" type="parTrans" cxnId="{81E367E8-547A-472D-A142-74761FBDB72D}">
      <dgm:prSet/>
      <dgm:spPr/>
      <dgm:t>
        <a:bodyPr/>
        <a:lstStyle/>
        <a:p>
          <a:endParaRPr lang="en-US"/>
        </a:p>
      </dgm:t>
    </dgm:pt>
    <dgm:pt modelId="{A2A1ADF8-D8B7-4BE7-BBE2-0C3261CF2019}" type="sibTrans" cxnId="{81E367E8-547A-472D-A142-74761FBDB72D}">
      <dgm:prSet/>
      <dgm:spPr/>
      <dgm:t>
        <a:bodyPr/>
        <a:lstStyle/>
        <a:p>
          <a:endParaRPr lang="en-US"/>
        </a:p>
      </dgm:t>
    </dgm:pt>
    <dgm:pt modelId="{3DEF08F8-48F9-42B4-BE80-BEA0D2715225}">
      <dgm:prSet phldrT="[Text]"/>
      <dgm:spPr/>
      <dgm:t>
        <a:bodyPr/>
        <a:lstStyle/>
        <a:p>
          <a:r>
            <a:rPr lang="en-US" dirty="0"/>
            <a:t>Providing assistance with social issues</a:t>
          </a:r>
        </a:p>
      </dgm:t>
    </dgm:pt>
    <dgm:pt modelId="{4E9A651F-7DFE-4751-AC42-3DB9C58C2805}" type="parTrans" cxnId="{950E99E2-1CA5-49EC-9A0A-98A666A2999E}">
      <dgm:prSet/>
      <dgm:spPr/>
      <dgm:t>
        <a:bodyPr/>
        <a:lstStyle/>
        <a:p>
          <a:endParaRPr lang="en-US"/>
        </a:p>
      </dgm:t>
    </dgm:pt>
    <dgm:pt modelId="{711A5A72-178F-43C8-9A6C-B21841FB20CE}" type="sibTrans" cxnId="{950E99E2-1CA5-49EC-9A0A-98A666A2999E}">
      <dgm:prSet/>
      <dgm:spPr/>
      <dgm:t>
        <a:bodyPr/>
        <a:lstStyle/>
        <a:p>
          <a:endParaRPr lang="en-US"/>
        </a:p>
      </dgm:t>
    </dgm:pt>
    <dgm:pt modelId="{94290263-A2C9-1A4F-BF83-CCEF4BEE8E24}">
      <dgm:prSet phldrT="[Text]"/>
      <dgm:spPr/>
      <dgm:t>
        <a:bodyPr/>
        <a:lstStyle/>
        <a:p>
          <a:r>
            <a:rPr lang="en-US" dirty="0"/>
            <a:t>Exhibiting Correct behavior</a:t>
          </a:r>
        </a:p>
      </dgm:t>
    </dgm:pt>
    <dgm:pt modelId="{880CB4D3-28FE-5749-B5CB-8B3EB550E4A7}" type="parTrans" cxnId="{95D12C84-51D0-274E-812B-867D6A79C9F5}">
      <dgm:prSet/>
      <dgm:spPr/>
    </dgm:pt>
    <dgm:pt modelId="{5444CE1C-A853-4247-978F-FF743D8BDA2A}" type="sibTrans" cxnId="{95D12C84-51D0-274E-812B-867D6A79C9F5}">
      <dgm:prSet/>
      <dgm:spPr/>
    </dgm:pt>
    <dgm:pt modelId="{0D7342E5-4050-3948-B5CC-853386E4FBAD}">
      <dgm:prSet phldrT="[Text]"/>
      <dgm:spPr/>
      <dgm:t>
        <a:bodyPr/>
        <a:lstStyle/>
        <a:p>
          <a:r>
            <a:rPr lang="en-US" dirty="0"/>
            <a:t>Teaching advocacy</a:t>
          </a:r>
        </a:p>
      </dgm:t>
    </dgm:pt>
    <dgm:pt modelId="{C497EB9F-D0BE-7E43-9EFE-3CFD75D04861}" type="parTrans" cxnId="{52B65F54-2092-4C45-83C1-CAD9DCC87044}">
      <dgm:prSet/>
      <dgm:spPr/>
    </dgm:pt>
    <dgm:pt modelId="{5874E00F-7C4E-1A4C-ADE9-4F9EC1B2FDF0}" type="sibTrans" cxnId="{52B65F54-2092-4C45-83C1-CAD9DCC87044}">
      <dgm:prSet/>
      <dgm:spPr/>
    </dgm:pt>
    <dgm:pt modelId="{37DC1017-3680-447E-B9D2-6DCCF693C971}" type="pres">
      <dgm:prSet presAssocID="{1D2E4A71-3022-42B0-B97B-81FB04615619}" presName="Name0" presStyleCnt="0">
        <dgm:presLayoutVars>
          <dgm:chMax val="1"/>
          <dgm:chPref val="1"/>
        </dgm:presLayoutVars>
      </dgm:prSet>
      <dgm:spPr/>
    </dgm:pt>
    <dgm:pt modelId="{CFB899DA-8DA2-4653-9508-FDCA688B92F9}" type="pres">
      <dgm:prSet presAssocID="{7BC05BCA-5DB0-4946-ABD5-96DA3B49164C}" presName="Parent" presStyleLbl="node0" presStyleIdx="0" presStyleCnt="1" custScaleX="141262" custScaleY="104148">
        <dgm:presLayoutVars>
          <dgm:chMax val="5"/>
          <dgm:chPref val="5"/>
        </dgm:presLayoutVars>
      </dgm:prSet>
      <dgm:spPr/>
    </dgm:pt>
    <dgm:pt modelId="{480F0E2C-184E-43F0-944A-9DEC1A49A8DC}" type="pres">
      <dgm:prSet presAssocID="{7BC05BCA-5DB0-4946-ABD5-96DA3B49164C}" presName="Accent2" presStyleLbl="node1" presStyleIdx="0" presStyleCnt="19"/>
      <dgm:spPr/>
    </dgm:pt>
    <dgm:pt modelId="{33546AD5-F1FD-431D-A28E-0DA540003289}" type="pres">
      <dgm:prSet presAssocID="{7BC05BCA-5DB0-4946-ABD5-96DA3B49164C}" presName="Accent3" presStyleLbl="node1" presStyleIdx="1" presStyleCnt="19"/>
      <dgm:spPr/>
    </dgm:pt>
    <dgm:pt modelId="{97861B1A-B2F9-4D46-9B61-40915E57A367}" type="pres">
      <dgm:prSet presAssocID="{7BC05BCA-5DB0-4946-ABD5-96DA3B49164C}" presName="Accent4" presStyleLbl="node1" presStyleIdx="2" presStyleCnt="19"/>
      <dgm:spPr/>
    </dgm:pt>
    <dgm:pt modelId="{9B732C8D-959B-4ACD-A5F5-53D797076980}" type="pres">
      <dgm:prSet presAssocID="{7BC05BCA-5DB0-4946-ABD5-96DA3B49164C}" presName="Accent5" presStyleLbl="node1" presStyleIdx="3" presStyleCnt="19"/>
      <dgm:spPr/>
    </dgm:pt>
    <dgm:pt modelId="{5CB45297-1C2C-4A9C-AB80-52CEF5C0F3A9}" type="pres">
      <dgm:prSet presAssocID="{7BC05BCA-5DB0-4946-ABD5-96DA3B49164C}" presName="Accent6" presStyleLbl="node1" presStyleIdx="4" presStyleCnt="19"/>
      <dgm:spPr/>
    </dgm:pt>
    <dgm:pt modelId="{616E4AA1-72CA-4DD5-A9B4-F41CEB2506A7}" type="pres">
      <dgm:prSet presAssocID="{5572B9F1-F9A8-4462-8D00-562AB1151ED5}" presName="Child1" presStyleLbl="node1" presStyleIdx="5" presStyleCnt="19" custScaleX="218027" custScaleY="146339" custLinFactNeighborX="-71438" custLinFactNeighborY="-56566">
        <dgm:presLayoutVars>
          <dgm:chMax val="0"/>
          <dgm:chPref val="0"/>
        </dgm:presLayoutVars>
      </dgm:prSet>
      <dgm:spPr/>
    </dgm:pt>
    <dgm:pt modelId="{25E1B1B9-AA3B-40F2-A704-72E8B1E4DAF7}" type="pres">
      <dgm:prSet presAssocID="{5572B9F1-F9A8-4462-8D00-562AB1151ED5}" presName="Accent7" presStyleCnt="0"/>
      <dgm:spPr/>
    </dgm:pt>
    <dgm:pt modelId="{7C1567F0-D696-4052-89D3-AEF26A6A78CE}" type="pres">
      <dgm:prSet presAssocID="{5572B9F1-F9A8-4462-8D00-562AB1151ED5}" presName="AccentHold1" presStyleLbl="node1" presStyleIdx="6" presStyleCnt="19"/>
      <dgm:spPr/>
    </dgm:pt>
    <dgm:pt modelId="{0105F9A3-A895-4FB7-920E-45BFF061E3A8}" type="pres">
      <dgm:prSet presAssocID="{5572B9F1-F9A8-4462-8D00-562AB1151ED5}" presName="Accent8" presStyleCnt="0"/>
      <dgm:spPr/>
    </dgm:pt>
    <dgm:pt modelId="{DD4F46FA-3588-4DD9-9B52-8920F28EC952}" type="pres">
      <dgm:prSet presAssocID="{5572B9F1-F9A8-4462-8D00-562AB1151ED5}" presName="AccentHold2" presStyleLbl="node1" presStyleIdx="7" presStyleCnt="19" custScaleX="191225" custScaleY="165244" custLinFactNeighborX="-22297" custLinFactNeighborY="5738"/>
      <dgm:spPr/>
    </dgm:pt>
    <dgm:pt modelId="{ED68B8FD-4E28-4A5C-9975-487D6FAE8D06}" type="pres">
      <dgm:prSet presAssocID="{0FBF3C9C-F639-4FE9-86BB-CBC0D9C09A16}" presName="Child2" presStyleLbl="node1" presStyleIdx="8" presStyleCnt="19" custScaleX="219738" custScaleY="116919" custLinFactNeighborX="48364" custLinFactNeighborY="-16162">
        <dgm:presLayoutVars>
          <dgm:chMax val="0"/>
          <dgm:chPref val="0"/>
        </dgm:presLayoutVars>
      </dgm:prSet>
      <dgm:spPr/>
    </dgm:pt>
    <dgm:pt modelId="{674176D2-C469-4688-A4BF-2D4339877A29}" type="pres">
      <dgm:prSet presAssocID="{0FBF3C9C-F639-4FE9-86BB-CBC0D9C09A16}" presName="Accent9" presStyleCnt="0"/>
      <dgm:spPr/>
    </dgm:pt>
    <dgm:pt modelId="{699D57FA-D586-425F-AF77-900362F177AB}" type="pres">
      <dgm:prSet presAssocID="{0FBF3C9C-F639-4FE9-86BB-CBC0D9C09A16}" presName="AccentHold1" presStyleLbl="node1" presStyleIdx="9" presStyleCnt="19"/>
      <dgm:spPr/>
    </dgm:pt>
    <dgm:pt modelId="{CAD7016F-1760-4ED6-B9DA-5257A9574B10}" type="pres">
      <dgm:prSet presAssocID="{0FBF3C9C-F639-4FE9-86BB-CBC0D9C09A16}" presName="Accent10" presStyleCnt="0"/>
      <dgm:spPr/>
    </dgm:pt>
    <dgm:pt modelId="{A1C9BFF0-7993-4E10-A042-6D1A05BE5502}" type="pres">
      <dgm:prSet presAssocID="{0FBF3C9C-F639-4FE9-86BB-CBC0D9C09A16}" presName="AccentHold2" presStyleLbl="node1" presStyleIdx="10" presStyleCnt="19"/>
      <dgm:spPr/>
    </dgm:pt>
    <dgm:pt modelId="{4E425972-49AE-456E-A2C2-763E1E547ADF}" type="pres">
      <dgm:prSet presAssocID="{0FBF3C9C-F639-4FE9-86BB-CBC0D9C09A16}" presName="Accent11" presStyleCnt="0"/>
      <dgm:spPr/>
    </dgm:pt>
    <dgm:pt modelId="{E664A55B-D84B-442E-B29D-87B51524401B}" type="pres">
      <dgm:prSet presAssocID="{0FBF3C9C-F639-4FE9-86BB-CBC0D9C09A16}" presName="AccentHold3" presStyleLbl="node1" presStyleIdx="11" presStyleCnt="19"/>
      <dgm:spPr/>
    </dgm:pt>
    <dgm:pt modelId="{366841FB-2652-42F1-984E-12C63507D358}" type="pres">
      <dgm:prSet presAssocID="{3DEF08F8-48F9-42B4-BE80-BEA0D2715225}" presName="Child3" presStyleLbl="node1" presStyleIdx="12" presStyleCnt="19" custScaleX="187028" custScaleY="151637" custLinFactNeighborX="-32007" custLinFactNeighborY="30425">
        <dgm:presLayoutVars>
          <dgm:chMax val="0"/>
          <dgm:chPref val="0"/>
        </dgm:presLayoutVars>
      </dgm:prSet>
      <dgm:spPr/>
    </dgm:pt>
    <dgm:pt modelId="{3FF4A356-D9AF-4FE3-B341-27F5E05F70AD}" type="pres">
      <dgm:prSet presAssocID="{3DEF08F8-48F9-42B4-BE80-BEA0D2715225}" presName="Accent12" presStyleCnt="0"/>
      <dgm:spPr/>
    </dgm:pt>
    <dgm:pt modelId="{DCE70E50-4C6D-447A-B11A-0770269B21C7}" type="pres">
      <dgm:prSet presAssocID="{3DEF08F8-48F9-42B4-BE80-BEA0D2715225}" presName="AccentHold1" presStyleLbl="node1" presStyleIdx="13" presStyleCnt="19"/>
      <dgm:spPr/>
    </dgm:pt>
    <dgm:pt modelId="{9E4C3291-5BE1-854B-A348-273C753905AC}" type="pres">
      <dgm:prSet presAssocID="{94290263-A2C9-1A4F-BF83-CCEF4BEE8E24}" presName="Child4" presStyleLbl="node1" presStyleIdx="14" presStyleCnt="19">
        <dgm:presLayoutVars>
          <dgm:chMax val="0"/>
          <dgm:chPref val="0"/>
        </dgm:presLayoutVars>
      </dgm:prSet>
      <dgm:spPr/>
    </dgm:pt>
    <dgm:pt modelId="{D505AE0D-F1DB-714B-A015-440DAFD5F202}" type="pres">
      <dgm:prSet presAssocID="{94290263-A2C9-1A4F-BF83-CCEF4BEE8E24}" presName="Accent13" presStyleCnt="0"/>
      <dgm:spPr/>
    </dgm:pt>
    <dgm:pt modelId="{A03ED959-568A-2E40-BE05-8F823E468B1E}" type="pres">
      <dgm:prSet presAssocID="{94290263-A2C9-1A4F-BF83-CCEF4BEE8E24}" presName="AccentHold1" presStyleLbl="node1" presStyleIdx="15" presStyleCnt="19"/>
      <dgm:spPr/>
    </dgm:pt>
    <dgm:pt modelId="{FCAF0A88-2F98-544E-920B-23F46F5ACF2C}" type="pres">
      <dgm:prSet presAssocID="{0D7342E5-4050-3948-B5CC-853386E4FBAD}" presName="Child5" presStyleLbl="node1" presStyleIdx="16" presStyleCnt="19" custLinFactNeighborX="-13153" custLinFactNeighborY="16162">
        <dgm:presLayoutVars>
          <dgm:chMax val="0"/>
          <dgm:chPref val="0"/>
        </dgm:presLayoutVars>
      </dgm:prSet>
      <dgm:spPr/>
    </dgm:pt>
    <dgm:pt modelId="{D59B8559-2909-124C-BD55-B7BE3E14C25E}" type="pres">
      <dgm:prSet presAssocID="{0D7342E5-4050-3948-B5CC-853386E4FBAD}" presName="Accent15" presStyleCnt="0"/>
      <dgm:spPr/>
    </dgm:pt>
    <dgm:pt modelId="{A31B1B48-5F19-C049-98D9-78D83802CA48}" type="pres">
      <dgm:prSet presAssocID="{0D7342E5-4050-3948-B5CC-853386E4FBAD}" presName="AccentHold2" presStyleLbl="node1" presStyleIdx="17" presStyleCnt="19"/>
      <dgm:spPr/>
    </dgm:pt>
    <dgm:pt modelId="{AE7D69D4-C5D8-0348-9F7E-87AD17862D6F}" type="pres">
      <dgm:prSet presAssocID="{0D7342E5-4050-3948-B5CC-853386E4FBAD}" presName="Accent16" presStyleCnt="0"/>
      <dgm:spPr/>
    </dgm:pt>
    <dgm:pt modelId="{25E67374-81F6-B146-A07F-17C1132CAA0E}" type="pres">
      <dgm:prSet presAssocID="{0D7342E5-4050-3948-B5CC-853386E4FBAD}" presName="AccentHold3" presStyleLbl="node1" presStyleIdx="18" presStyleCnt="19"/>
      <dgm:spPr/>
    </dgm:pt>
  </dgm:ptLst>
  <dgm:cxnLst>
    <dgm:cxn modelId="{2183BB12-41E5-4583-94AA-75721C891253}" type="presOf" srcId="{7BC05BCA-5DB0-4946-ABD5-96DA3B49164C}" destId="{CFB899DA-8DA2-4653-9508-FDCA688B92F9}" srcOrd="0" destOrd="0" presId="urn:microsoft.com/office/officeart/2009/3/layout/CircleRelationship"/>
    <dgm:cxn modelId="{98461C2D-3149-460E-900B-4818A8884476}" srcId="{1D2E4A71-3022-42B0-B97B-81FB04615619}" destId="{7BC05BCA-5DB0-4946-ABD5-96DA3B49164C}" srcOrd="0" destOrd="0" parTransId="{283CAEDE-1440-49EE-AB3D-7A7982E3A43F}" sibTransId="{45D75F04-F63D-4DF8-A49E-68D41EFA60AD}"/>
    <dgm:cxn modelId="{E4DBAA31-8C83-8447-81A5-EA0D52F24399}" type="presOf" srcId="{3DEF08F8-48F9-42B4-BE80-BEA0D2715225}" destId="{366841FB-2652-42F1-984E-12C63507D358}" srcOrd="0" destOrd="0" presId="urn:microsoft.com/office/officeart/2009/3/layout/CircleRelationship"/>
    <dgm:cxn modelId="{394CC050-B128-E84B-94BE-CAABC0F5D00C}" type="presOf" srcId="{0FBF3C9C-F639-4FE9-86BB-CBC0D9C09A16}" destId="{ED68B8FD-4E28-4A5C-9975-487D6FAE8D06}" srcOrd="0" destOrd="0" presId="urn:microsoft.com/office/officeart/2009/3/layout/CircleRelationship"/>
    <dgm:cxn modelId="{52B65F54-2092-4C45-83C1-CAD9DCC87044}" srcId="{7BC05BCA-5DB0-4946-ABD5-96DA3B49164C}" destId="{0D7342E5-4050-3948-B5CC-853386E4FBAD}" srcOrd="4" destOrd="0" parTransId="{C497EB9F-D0BE-7E43-9EFE-3CFD75D04861}" sibTransId="{5874E00F-7C4E-1A4C-ADE9-4F9EC1B2FDF0}"/>
    <dgm:cxn modelId="{2677B783-998C-4007-B036-33D3D1862494}" type="presOf" srcId="{1D2E4A71-3022-42B0-B97B-81FB04615619}" destId="{37DC1017-3680-447E-B9D2-6DCCF693C971}" srcOrd="0" destOrd="0" presId="urn:microsoft.com/office/officeart/2009/3/layout/CircleRelationship"/>
    <dgm:cxn modelId="{95D12C84-51D0-274E-812B-867D6A79C9F5}" srcId="{7BC05BCA-5DB0-4946-ABD5-96DA3B49164C}" destId="{94290263-A2C9-1A4F-BF83-CCEF4BEE8E24}" srcOrd="3" destOrd="0" parTransId="{880CB4D3-28FE-5749-B5CB-8B3EB550E4A7}" sibTransId="{5444CE1C-A853-4247-978F-FF743D8BDA2A}"/>
    <dgm:cxn modelId="{714A7B8E-AF01-404D-8872-EB8C41CB80BB}" type="presOf" srcId="{94290263-A2C9-1A4F-BF83-CCEF4BEE8E24}" destId="{9E4C3291-5BE1-854B-A348-273C753905AC}" srcOrd="0" destOrd="0" presId="urn:microsoft.com/office/officeart/2009/3/layout/CircleRelationship"/>
    <dgm:cxn modelId="{6EED7DAD-0F59-0C4F-B051-7CF74C498987}" type="presOf" srcId="{0D7342E5-4050-3948-B5CC-853386E4FBAD}" destId="{FCAF0A88-2F98-544E-920B-23F46F5ACF2C}" srcOrd="0" destOrd="0" presId="urn:microsoft.com/office/officeart/2009/3/layout/CircleRelationship"/>
    <dgm:cxn modelId="{DC666EC0-2E24-489F-83BE-537A45BE1D91}" srcId="{7BC05BCA-5DB0-4946-ABD5-96DA3B49164C}" destId="{5572B9F1-F9A8-4462-8D00-562AB1151ED5}" srcOrd="0" destOrd="0" parTransId="{F1F48664-7573-42F8-BCE6-59E473A30F7E}" sibTransId="{2BC31AAE-BC93-4D26-9E0E-20BAB1D2AB45}"/>
    <dgm:cxn modelId="{91DE54D5-A0D3-43E1-B3A3-85A818AA9D44}" type="presOf" srcId="{5572B9F1-F9A8-4462-8D00-562AB1151ED5}" destId="{616E4AA1-72CA-4DD5-A9B4-F41CEB2506A7}" srcOrd="0" destOrd="0" presId="urn:microsoft.com/office/officeart/2009/3/layout/CircleRelationship"/>
    <dgm:cxn modelId="{950E99E2-1CA5-49EC-9A0A-98A666A2999E}" srcId="{7BC05BCA-5DB0-4946-ABD5-96DA3B49164C}" destId="{3DEF08F8-48F9-42B4-BE80-BEA0D2715225}" srcOrd="2" destOrd="0" parTransId="{4E9A651F-7DFE-4751-AC42-3DB9C58C2805}" sibTransId="{711A5A72-178F-43C8-9A6C-B21841FB20CE}"/>
    <dgm:cxn modelId="{81E367E8-547A-472D-A142-74761FBDB72D}" srcId="{7BC05BCA-5DB0-4946-ABD5-96DA3B49164C}" destId="{0FBF3C9C-F639-4FE9-86BB-CBC0D9C09A16}" srcOrd="1" destOrd="0" parTransId="{38F32B9F-83B3-457B-AB98-4E9AD360FCC3}" sibTransId="{A2A1ADF8-D8B7-4BE7-BBE2-0C3261CF2019}"/>
    <dgm:cxn modelId="{41DD0592-D14C-441F-BCE0-243F231D9492}" type="presParOf" srcId="{37DC1017-3680-447E-B9D2-6DCCF693C971}" destId="{CFB899DA-8DA2-4653-9508-FDCA688B92F9}" srcOrd="0" destOrd="0" presId="urn:microsoft.com/office/officeart/2009/3/layout/CircleRelationship"/>
    <dgm:cxn modelId="{B3943A9C-3DC6-4A8E-A1AC-106F2E1982DE}" type="presParOf" srcId="{37DC1017-3680-447E-B9D2-6DCCF693C971}" destId="{480F0E2C-184E-43F0-944A-9DEC1A49A8DC}" srcOrd="1" destOrd="0" presId="urn:microsoft.com/office/officeart/2009/3/layout/CircleRelationship"/>
    <dgm:cxn modelId="{3DCB256F-6DCA-478A-A3FD-C25155275FA5}" type="presParOf" srcId="{37DC1017-3680-447E-B9D2-6DCCF693C971}" destId="{33546AD5-F1FD-431D-A28E-0DA540003289}" srcOrd="2" destOrd="0" presId="urn:microsoft.com/office/officeart/2009/3/layout/CircleRelationship"/>
    <dgm:cxn modelId="{CF635347-5D2E-4C05-AE06-7701A6676865}" type="presParOf" srcId="{37DC1017-3680-447E-B9D2-6DCCF693C971}" destId="{97861B1A-B2F9-4D46-9B61-40915E57A367}" srcOrd="3" destOrd="0" presId="urn:microsoft.com/office/officeart/2009/3/layout/CircleRelationship"/>
    <dgm:cxn modelId="{049F5E4E-B5B3-4439-85A2-AB7019DC31B0}" type="presParOf" srcId="{37DC1017-3680-447E-B9D2-6DCCF693C971}" destId="{9B732C8D-959B-4ACD-A5F5-53D797076980}" srcOrd="4" destOrd="0" presId="urn:microsoft.com/office/officeart/2009/3/layout/CircleRelationship"/>
    <dgm:cxn modelId="{F04A1FF2-F004-4B0C-A345-3BF30FB88AE8}" type="presParOf" srcId="{37DC1017-3680-447E-B9D2-6DCCF693C971}" destId="{5CB45297-1C2C-4A9C-AB80-52CEF5C0F3A9}" srcOrd="5" destOrd="0" presId="urn:microsoft.com/office/officeart/2009/3/layout/CircleRelationship"/>
    <dgm:cxn modelId="{93D3D160-24EA-42E2-AA6F-3822BF4871A0}" type="presParOf" srcId="{37DC1017-3680-447E-B9D2-6DCCF693C971}" destId="{616E4AA1-72CA-4DD5-A9B4-F41CEB2506A7}" srcOrd="6" destOrd="0" presId="urn:microsoft.com/office/officeart/2009/3/layout/CircleRelationship"/>
    <dgm:cxn modelId="{3FAC70AC-CD3C-419A-A537-E761ABAF540D}" type="presParOf" srcId="{37DC1017-3680-447E-B9D2-6DCCF693C971}" destId="{25E1B1B9-AA3B-40F2-A704-72E8B1E4DAF7}" srcOrd="7" destOrd="0" presId="urn:microsoft.com/office/officeart/2009/3/layout/CircleRelationship"/>
    <dgm:cxn modelId="{08E3BFBB-3ECA-4E78-8CCD-2DEC6600EFBD}" type="presParOf" srcId="{25E1B1B9-AA3B-40F2-A704-72E8B1E4DAF7}" destId="{7C1567F0-D696-4052-89D3-AEF26A6A78CE}" srcOrd="0" destOrd="0" presId="urn:microsoft.com/office/officeart/2009/3/layout/CircleRelationship"/>
    <dgm:cxn modelId="{B758943F-CF5A-4096-BD45-E00A9F96B666}" type="presParOf" srcId="{37DC1017-3680-447E-B9D2-6DCCF693C971}" destId="{0105F9A3-A895-4FB7-920E-45BFF061E3A8}" srcOrd="8" destOrd="0" presId="urn:microsoft.com/office/officeart/2009/3/layout/CircleRelationship"/>
    <dgm:cxn modelId="{9FE442A7-FB36-4799-9BF4-6467CA76BCD7}" type="presParOf" srcId="{0105F9A3-A895-4FB7-920E-45BFF061E3A8}" destId="{DD4F46FA-3588-4DD9-9B52-8920F28EC952}" srcOrd="0" destOrd="0" presId="urn:microsoft.com/office/officeart/2009/3/layout/CircleRelationship"/>
    <dgm:cxn modelId="{0B392062-CA70-5C4F-BE97-DAF2883F75C2}" type="presParOf" srcId="{37DC1017-3680-447E-B9D2-6DCCF693C971}" destId="{ED68B8FD-4E28-4A5C-9975-487D6FAE8D06}" srcOrd="9" destOrd="0" presId="urn:microsoft.com/office/officeart/2009/3/layout/CircleRelationship"/>
    <dgm:cxn modelId="{DDCA3126-6FAD-4A4F-B179-233711C9C042}" type="presParOf" srcId="{37DC1017-3680-447E-B9D2-6DCCF693C971}" destId="{674176D2-C469-4688-A4BF-2D4339877A29}" srcOrd="10" destOrd="0" presId="urn:microsoft.com/office/officeart/2009/3/layout/CircleRelationship"/>
    <dgm:cxn modelId="{11F4EF7C-FC19-2344-9087-33CAD62AAEE6}" type="presParOf" srcId="{674176D2-C469-4688-A4BF-2D4339877A29}" destId="{699D57FA-D586-425F-AF77-900362F177AB}" srcOrd="0" destOrd="0" presId="urn:microsoft.com/office/officeart/2009/3/layout/CircleRelationship"/>
    <dgm:cxn modelId="{91440F10-D3DD-E04B-9FCE-DEF14BA22C42}" type="presParOf" srcId="{37DC1017-3680-447E-B9D2-6DCCF693C971}" destId="{CAD7016F-1760-4ED6-B9DA-5257A9574B10}" srcOrd="11" destOrd="0" presId="urn:microsoft.com/office/officeart/2009/3/layout/CircleRelationship"/>
    <dgm:cxn modelId="{A4F4FA85-CEDF-584C-B21C-736D2789BD3F}" type="presParOf" srcId="{CAD7016F-1760-4ED6-B9DA-5257A9574B10}" destId="{A1C9BFF0-7993-4E10-A042-6D1A05BE5502}" srcOrd="0" destOrd="0" presId="urn:microsoft.com/office/officeart/2009/3/layout/CircleRelationship"/>
    <dgm:cxn modelId="{F2B09FA8-30A4-8F46-A715-51B94DA6655F}" type="presParOf" srcId="{37DC1017-3680-447E-B9D2-6DCCF693C971}" destId="{4E425972-49AE-456E-A2C2-763E1E547ADF}" srcOrd="12" destOrd="0" presId="urn:microsoft.com/office/officeart/2009/3/layout/CircleRelationship"/>
    <dgm:cxn modelId="{5EB618FC-AE49-7C4D-B530-DD327C3CC262}" type="presParOf" srcId="{4E425972-49AE-456E-A2C2-763E1E547ADF}" destId="{E664A55B-D84B-442E-B29D-87B51524401B}" srcOrd="0" destOrd="0" presId="urn:microsoft.com/office/officeart/2009/3/layout/CircleRelationship"/>
    <dgm:cxn modelId="{A6115B37-697D-6F41-BA16-F8CBD12628E0}" type="presParOf" srcId="{37DC1017-3680-447E-B9D2-6DCCF693C971}" destId="{366841FB-2652-42F1-984E-12C63507D358}" srcOrd="13" destOrd="0" presId="urn:microsoft.com/office/officeart/2009/3/layout/CircleRelationship"/>
    <dgm:cxn modelId="{42B088A8-6A36-E849-B134-B2C9C8E90A77}" type="presParOf" srcId="{37DC1017-3680-447E-B9D2-6DCCF693C971}" destId="{3FF4A356-D9AF-4FE3-B341-27F5E05F70AD}" srcOrd="14" destOrd="0" presId="urn:microsoft.com/office/officeart/2009/3/layout/CircleRelationship"/>
    <dgm:cxn modelId="{017324E2-F9DE-C74E-9AD1-6162C8F9D721}" type="presParOf" srcId="{3FF4A356-D9AF-4FE3-B341-27F5E05F70AD}" destId="{DCE70E50-4C6D-447A-B11A-0770269B21C7}" srcOrd="0" destOrd="0" presId="urn:microsoft.com/office/officeart/2009/3/layout/CircleRelationship"/>
    <dgm:cxn modelId="{106901AC-9D9B-A94D-BA42-F80F270A1612}" type="presParOf" srcId="{37DC1017-3680-447E-B9D2-6DCCF693C971}" destId="{9E4C3291-5BE1-854B-A348-273C753905AC}" srcOrd="15" destOrd="0" presId="urn:microsoft.com/office/officeart/2009/3/layout/CircleRelationship"/>
    <dgm:cxn modelId="{0B652B00-6E12-5642-82E9-8ED0F1793263}" type="presParOf" srcId="{37DC1017-3680-447E-B9D2-6DCCF693C971}" destId="{D505AE0D-F1DB-714B-A015-440DAFD5F202}" srcOrd="16" destOrd="0" presId="urn:microsoft.com/office/officeart/2009/3/layout/CircleRelationship"/>
    <dgm:cxn modelId="{B83FC8A4-8C4F-054B-8FDA-B345896E4BDF}" type="presParOf" srcId="{D505AE0D-F1DB-714B-A015-440DAFD5F202}" destId="{A03ED959-568A-2E40-BE05-8F823E468B1E}" srcOrd="0" destOrd="0" presId="urn:microsoft.com/office/officeart/2009/3/layout/CircleRelationship"/>
    <dgm:cxn modelId="{EA75B15C-2CF9-214C-966E-1112713DC814}" type="presParOf" srcId="{37DC1017-3680-447E-B9D2-6DCCF693C971}" destId="{FCAF0A88-2F98-544E-920B-23F46F5ACF2C}" srcOrd="17" destOrd="0" presId="urn:microsoft.com/office/officeart/2009/3/layout/CircleRelationship"/>
    <dgm:cxn modelId="{CC7B9AC0-3D76-4742-84D7-1C40D336A305}" type="presParOf" srcId="{37DC1017-3680-447E-B9D2-6DCCF693C971}" destId="{D59B8559-2909-124C-BD55-B7BE3E14C25E}" srcOrd="18" destOrd="0" presId="urn:microsoft.com/office/officeart/2009/3/layout/CircleRelationship"/>
    <dgm:cxn modelId="{4BD6439B-21E3-6E44-865C-85A3001CFC69}" type="presParOf" srcId="{D59B8559-2909-124C-BD55-B7BE3E14C25E}" destId="{A31B1B48-5F19-C049-98D9-78D83802CA48}" srcOrd="0" destOrd="0" presId="urn:microsoft.com/office/officeart/2009/3/layout/CircleRelationship"/>
    <dgm:cxn modelId="{5EB86CD8-8625-944B-BF17-9927B45BEC6D}" type="presParOf" srcId="{37DC1017-3680-447E-B9D2-6DCCF693C971}" destId="{AE7D69D4-C5D8-0348-9F7E-87AD17862D6F}" srcOrd="19" destOrd="0" presId="urn:microsoft.com/office/officeart/2009/3/layout/CircleRelationship"/>
    <dgm:cxn modelId="{3DCEDDF4-BFCD-F346-BBEA-7E89F832411D}" type="presParOf" srcId="{AE7D69D4-C5D8-0348-9F7E-87AD17862D6F}" destId="{25E67374-81F6-B146-A07F-17C1132CAA0E}" srcOrd="0" destOrd="0" presId="urn:microsoft.com/office/officeart/2009/3/layout/CircleRelationship"/>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4EF240-4D7A-4688-A8C2-8FD26334087C}"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247DE291-E288-4C09-BC02-1DD8F7DDE4B5}">
      <dgm:prSet phldrT="[Text]"/>
      <dgm:spPr/>
      <dgm:t>
        <a:bodyPr/>
        <a:lstStyle/>
        <a:p>
          <a:r>
            <a:rPr lang="en-US" dirty="0"/>
            <a:t>Most Hands On</a:t>
          </a:r>
        </a:p>
      </dgm:t>
    </dgm:pt>
    <dgm:pt modelId="{47106615-D463-4EEC-AAD2-494EE11BB37B}" type="parTrans" cxnId="{22348BF6-0D26-497F-81B6-C3540A0CB746}">
      <dgm:prSet/>
      <dgm:spPr/>
      <dgm:t>
        <a:bodyPr/>
        <a:lstStyle/>
        <a:p>
          <a:endParaRPr lang="en-US"/>
        </a:p>
      </dgm:t>
    </dgm:pt>
    <dgm:pt modelId="{3A2A71FC-998B-47D9-9843-8D886430829A}" type="sibTrans" cxnId="{22348BF6-0D26-497F-81B6-C3540A0CB746}">
      <dgm:prSet/>
      <dgm:spPr/>
      <dgm:t>
        <a:bodyPr/>
        <a:lstStyle/>
        <a:p>
          <a:endParaRPr lang="en-US"/>
        </a:p>
      </dgm:t>
    </dgm:pt>
    <dgm:pt modelId="{EE2D5F2B-8D72-470C-9A53-185B6F233949}">
      <dgm:prSet phldrT="[Text]"/>
      <dgm:spPr/>
      <dgm:t>
        <a:bodyPr anchor="t"/>
        <a:lstStyle/>
        <a:p>
          <a:r>
            <a:rPr lang="en-US" dirty="0"/>
            <a:t>2</a:t>
          </a:r>
        </a:p>
      </dgm:t>
    </dgm:pt>
    <dgm:pt modelId="{2D4CD412-C451-4F4C-ADFD-A6338B83BA04}" type="parTrans" cxnId="{44E22056-E28E-4B55-9D80-C0C01B5C47D9}">
      <dgm:prSet/>
      <dgm:spPr/>
      <dgm:t>
        <a:bodyPr/>
        <a:lstStyle/>
        <a:p>
          <a:endParaRPr lang="en-US"/>
        </a:p>
      </dgm:t>
    </dgm:pt>
    <dgm:pt modelId="{136C94DC-BA02-4EC6-AD88-AB653D97D28E}" type="sibTrans" cxnId="{44E22056-E28E-4B55-9D80-C0C01B5C47D9}">
      <dgm:prSet/>
      <dgm:spPr/>
      <dgm:t>
        <a:bodyPr/>
        <a:lstStyle/>
        <a:p>
          <a:endParaRPr lang="en-US"/>
        </a:p>
      </dgm:t>
    </dgm:pt>
    <dgm:pt modelId="{5523F7E2-DBF6-41E9-9528-E1355F817B38}">
      <dgm:prSet phldrT="[Text]"/>
      <dgm:spPr/>
      <dgm:t>
        <a:bodyPr/>
        <a:lstStyle/>
        <a:p>
          <a:r>
            <a:rPr lang="en-US" dirty="0"/>
            <a:t>Promote Patient Equality</a:t>
          </a:r>
        </a:p>
      </dgm:t>
    </dgm:pt>
    <dgm:pt modelId="{7FAE0405-29E3-4F7A-9D88-CC4FB1C1B940}" type="parTrans" cxnId="{81BA5C6B-DADD-471D-B279-577CC66CDA5C}">
      <dgm:prSet/>
      <dgm:spPr/>
      <dgm:t>
        <a:bodyPr/>
        <a:lstStyle/>
        <a:p>
          <a:endParaRPr lang="en-US"/>
        </a:p>
      </dgm:t>
    </dgm:pt>
    <dgm:pt modelId="{62E5EB28-580F-4161-8079-4986406015F3}" type="sibTrans" cxnId="{81BA5C6B-DADD-471D-B279-577CC66CDA5C}">
      <dgm:prSet/>
      <dgm:spPr/>
      <dgm:t>
        <a:bodyPr/>
        <a:lstStyle/>
        <a:p>
          <a:endParaRPr lang="en-US"/>
        </a:p>
      </dgm:t>
    </dgm:pt>
    <dgm:pt modelId="{25239503-3800-4750-A726-B3359F946D1C}">
      <dgm:prSet phldrT="[Text]"/>
      <dgm:spPr/>
      <dgm:t>
        <a:bodyPr anchor="t"/>
        <a:lstStyle/>
        <a:p>
          <a:r>
            <a:rPr lang="en-US" dirty="0"/>
            <a:t>3</a:t>
          </a:r>
        </a:p>
      </dgm:t>
    </dgm:pt>
    <dgm:pt modelId="{CAB862D5-DA29-4BB8-BF82-910931D6BE3A}" type="parTrans" cxnId="{08536223-202B-4F92-892D-35F176301472}">
      <dgm:prSet/>
      <dgm:spPr/>
      <dgm:t>
        <a:bodyPr/>
        <a:lstStyle/>
        <a:p>
          <a:endParaRPr lang="en-US"/>
        </a:p>
      </dgm:t>
    </dgm:pt>
    <dgm:pt modelId="{B5D8EC7F-6CFA-4FF1-8A72-536ED14D514A}" type="sibTrans" cxnId="{08536223-202B-4F92-892D-35F176301472}">
      <dgm:prSet/>
      <dgm:spPr/>
      <dgm:t>
        <a:bodyPr/>
        <a:lstStyle/>
        <a:p>
          <a:endParaRPr lang="en-US"/>
        </a:p>
      </dgm:t>
    </dgm:pt>
    <dgm:pt modelId="{C39027E1-3B83-4CE9-AAB4-6A220EFE7BDB}">
      <dgm:prSet phldrT="[Text]"/>
      <dgm:spPr/>
      <dgm:t>
        <a:bodyPr/>
        <a:lstStyle/>
        <a:p>
          <a:r>
            <a:rPr lang="en-US" dirty="0"/>
            <a:t>Preserve Dignity</a:t>
          </a:r>
        </a:p>
      </dgm:t>
    </dgm:pt>
    <dgm:pt modelId="{9A28E988-2FEB-436D-87F8-F83108F94E3B}" type="parTrans" cxnId="{CD4229C6-2D3F-4AA5-9BE4-682D61E3E1E9}">
      <dgm:prSet/>
      <dgm:spPr/>
      <dgm:t>
        <a:bodyPr/>
        <a:lstStyle/>
        <a:p>
          <a:endParaRPr lang="en-US"/>
        </a:p>
      </dgm:t>
    </dgm:pt>
    <dgm:pt modelId="{212D60FA-2F98-4173-96CF-28B826EB5DBA}" type="sibTrans" cxnId="{CD4229C6-2D3F-4AA5-9BE4-682D61E3E1E9}">
      <dgm:prSet/>
      <dgm:spPr/>
      <dgm:t>
        <a:bodyPr/>
        <a:lstStyle/>
        <a:p>
          <a:endParaRPr lang="en-US"/>
        </a:p>
      </dgm:t>
    </dgm:pt>
    <dgm:pt modelId="{43E957DB-4B73-4762-8C53-6A5922C869AB}">
      <dgm:prSet phldrT="[Text]"/>
      <dgm:spPr/>
      <dgm:t>
        <a:bodyPr/>
        <a:lstStyle/>
        <a:p>
          <a:r>
            <a:rPr lang="en-US" dirty="0"/>
            <a:t>Freedom From Suffering</a:t>
          </a:r>
          <a:endParaRPr lang="en-US" b="1" dirty="0"/>
        </a:p>
      </dgm:t>
    </dgm:pt>
    <dgm:pt modelId="{CF1817AD-52B8-455B-B8FD-39EBD35AB01B}" type="parTrans" cxnId="{A93A3B55-187A-46BD-A1D6-5DFE348A1C66}">
      <dgm:prSet/>
      <dgm:spPr/>
      <dgm:t>
        <a:bodyPr/>
        <a:lstStyle/>
        <a:p>
          <a:endParaRPr lang="en-US"/>
        </a:p>
      </dgm:t>
    </dgm:pt>
    <dgm:pt modelId="{B908CED8-8012-4ED5-8CA8-AB1E5BB9C263}" type="sibTrans" cxnId="{A93A3B55-187A-46BD-A1D6-5DFE348A1C66}">
      <dgm:prSet/>
      <dgm:spPr/>
      <dgm:t>
        <a:bodyPr/>
        <a:lstStyle/>
        <a:p>
          <a:endParaRPr lang="en-US"/>
        </a:p>
      </dgm:t>
    </dgm:pt>
    <dgm:pt modelId="{C9A2B3A8-194E-4DE8-97AE-0F1C2CD8BA67}">
      <dgm:prSet phldrT="[Text]"/>
      <dgm:spPr/>
      <dgm:t>
        <a:bodyPr anchor="t"/>
        <a:lstStyle/>
        <a:p>
          <a:r>
            <a:rPr lang="en-US" dirty="0"/>
            <a:t>1</a:t>
          </a:r>
        </a:p>
      </dgm:t>
    </dgm:pt>
    <dgm:pt modelId="{FCC34DE7-1DD9-4601-91D7-FEF1EFD9F05D}" type="sibTrans" cxnId="{6AEF5282-25E5-49A7-8A52-A9CF12C2BBFF}">
      <dgm:prSet/>
      <dgm:spPr/>
      <dgm:t>
        <a:bodyPr/>
        <a:lstStyle/>
        <a:p>
          <a:endParaRPr lang="en-US"/>
        </a:p>
      </dgm:t>
    </dgm:pt>
    <dgm:pt modelId="{A91E7320-F383-44B3-A1E8-777899FB1C00}" type="parTrans" cxnId="{6AEF5282-25E5-49A7-8A52-A9CF12C2BBFF}">
      <dgm:prSet/>
      <dgm:spPr/>
      <dgm:t>
        <a:bodyPr/>
        <a:lstStyle/>
        <a:p>
          <a:endParaRPr lang="en-US"/>
        </a:p>
      </dgm:t>
    </dgm:pt>
    <dgm:pt modelId="{FFE551C5-F274-46CC-9A16-63787A9E2FA4}">
      <dgm:prSet phldrT="[Text]"/>
      <dgm:spPr/>
      <dgm:t>
        <a:bodyPr anchor="t"/>
        <a:lstStyle/>
        <a:p>
          <a:r>
            <a:rPr lang="en-US" dirty="0"/>
            <a:t>4</a:t>
          </a:r>
        </a:p>
      </dgm:t>
    </dgm:pt>
    <dgm:pt modelId="{145A8B1B-7CEF-4C96-AF57-A7EAAD449355}" type="sibTrans" cxnId="{6863C14D-02BB-4D60-A2F7-74B5BAD4D4C5}">
      <dgm:prSet/>
      <dgm:spPr/>
      <dgm:t>
        <a:bodyPr/>
        <a:lstStyle/>
        <a:p>
          <a:endParaRPr lang="en-US"/>
        </a:p>
      </dgm:t>
    </dgm:pt>
    <dgm:pt modelId="{69E4EBF7-8CED-420B-B343-F875FC91C555}" type="parTrans" cxnId="{6863C14D-02BB-4D60-A2F7-74B5BAD4D4C5}">
      <dgm:prSet/>
      <dgm:spPr/>
      <dgm:t>
        <a:bodyPr/>
        <a:lstStyle/>
        <a:p>
          <a:endParaRPr lang="en-US"/>
        </a:p>
      </dgm:t>
    </dgm:pt>
    <dgm:pt modelId="{F6B7D531-3589-43B1-967D-41D2B3E89514}" type="pres">
      <dgm:prSet presAssocID="{494EF240-4D7A-4688-A8C2-8FD26334087C}" presName="linearFlow" presStyleCnt="0">
        <dgm:presLayoutVars>
          <dgm:dir/>
          <dgm:animLvl val="lvl"/>
          <dgm:resizeHandles val="exact"/>
        </dgm:presLayoutVars>
      </dgm:prSet>
      <dgm:spPr/>
    </dgm:pt>
    <dgm:pt modelId="{A76DD2F7-6327-491D-ABFC-0C970C1BCF04}" type="pres">
      <dgm:prSet presAssocID="{C9A2B3A8-194E-4DE8-97AE-0F1C2CD8BA67}" presName="composite" presStyleCnt="0"/>
      <dgm:spPr/>
    </dgm:pt>
    <dgm:pt modelId="{9DAB9BB8-72A0-4C2D-AEDF-91F6B8F796FB}" type="pres">
      <dgm:prSet presAssocID="{C9A2B3A8-194E-4DE8-97AE-0F1C2CD8BA67}" presName="parentText" presStyleLbl="alignNode1" presStyleIdx="0" presStyleCnt="4">
        <dgm:presLayoutVars>
          <dgm:chMax val="1"/>
          <dgm:bulletEnabled val="1"/>
        </dgm:presLayoutVars>
      </dgm:prSet>
      <dgm:spPr/>
    </dgm:pt>
    <dgm:pt modelId="{99A408F2-068C-4816-B56E-CCF1BFDEB720}" type="pres">
      <dgm:prSet presAssocID="{C9A2B3A8-194E-4DE8-97AE-0F1C2CD8BA67}" presName="descendantText" presStyleLbl="alignAcc1" presStyleIdx="0" presStyleCnt="4">
        <dgm:presLayoutVars>
          <dgm:bulletEnabled val="1"/>
        </dgm:presLayoutVars>
      </dgm:prSet>
      <dgm:spPr/>
    </dgm:pt>
    <dgm:pt modelId="{C675AC34-FF01-405A-BC79-800B12D12455}" type="pres">
      <dgm:prSet presAssocID="{FCC34DE7-1DD9-4601-91D7-FEF1EFD9F05D}" presName="sp" presStyleCnt="0"/>
      <dgm:spPr/>
    </dgm:pt>
    <dgm:pt modelId="{70DE110A-A724-4EC3-ABB1-25E7E237D06F}" type="pres">
      <dgm:prSet presAssocID="{EE2D5F2B-8D72-470C-9A53-185B6F233949}" presName="composite" presStyleCnt="0"/>
      <dgm:spPr/>
    </dgm:pt>
    <dgm:pt modelId="{7CF34DEB-A073-4F83-94ED-936336F4E014}" type="pres">
      <dgm:prSet presAssocID="{EE2D5F2B-8D72-470C-9A53-185B6F233949}" presName="parentText" presStyleLbl="alignNode1" presStyleIdx="1" presStyleCnt="4">
        <dgm:presLayoutVars>
          <dgm:chMax val="1"/>
          <dgm:bulletEnabled val="1"/>
        </dgm:presLayoutVars>
      </dgm:prSet>
      <dgm:spPr/>
    </dgm:pt>
    <dgm:pt modelId="{1F4343FF-FEFE-43CF-8050-F4163038684C}" type="pres">
      <dgm:prSet presAssocID="{EE2D5F2B-8D72-470C-9A53-185B6F233949}" presName="descendantText" presStyleLbl="alignAcc1" presStyleIdx="1" presStyleCnt="4">
        <dgm:presLayoutVars>
          <dgm:bulletEnabled val="1"/>
        </dgm:presLayoutVars>
      </dgm:prSet>
      <dgm:spPr/>
    </dgm:pt>
    <dgm:pt modelId="{D6980D23-9772-4A10-A517-CEDC5580F6CB}" type="pres">
      <dgm:prSet presAssocID="{136C94DC-BA02-4EC6-AD88-AB653D97D28E}" presName="sp" presStyleCnt="0"/>
      <dgm:spPr/>
    </dgm:pt>
    <dgm:pt modelId="{D79A202F-C128-4F17-B6C2-06F98DD30376}" type="pres">
      <dgm:prSet presAssocID="{25239503-3800-4750-A726-B3359F946D1C}" presName="composite" presStyleCnt="0"/>
      <dgm:spPr/>
    </dgm:pt>
    <dgm:pt modelId="{41BE56F9-C05C-4158-810E-167445B06D83}" type="pres">
      <dgm:prSet presAssocID="{25239503-3800-4750-A726-B3359F946D1C}" presName="parentText" presStyleLbl="alignNode1" presStyleIdx="2" presStyleCnt="4">
        <dgm:presLayoutVars>
          <dgm:chMax val="1"/>
          <dgm:bulletEnabled val="1"/>
        </dgm:presLayoutVars>
      </dgm:prSet>
      <dgm:spPr/>
    </dgm:pt>
    <dgm:pt modelId="{A072136F-533C-4900-8C58-8E3C87749615}" type="pres">
      <dgm:prSet presAssocID="{25239503-3800-4750-A726-B3359F946D1C}" presName="descendantText" presStyleLbl="alignAcc1" presStyleIdx="2" presStyleCnt="4">
        <dgm:presLayoutVars>
          <dgm:bulletEnabled val="1"/>
        </dgm:presLayoutVars>
      </dgm:prSet>
      <dgm:spPr/>
    </dgm:pt>
    <dgm:pt modelId="{DBEDDB03-6F7B-4E47-8AA9-4C7A34FEA8E1}" type="pres">
      <dgm:prSet presAssocID="{B5D8EC7F-6CFA-4FF1-8A72-536ED14D514A}" presName="sp" presStyleCnt="0"/>
      <dgm:spPr/>
    </dgm:pt>
    <dgm:pt modelId="{04FFB883-2A2A-4E16-9D43-0E78048B11A7}" type="pres">
      <dgm:prSet presAssocID="{FFE551C5-F274-46CC-9A16-63787A9E2FA4}" presName="composite" presStyleCnt="0"/>
      <dgm:spPr/>
    </dgm:pt>
    <dgm:pt modelId="{F1980AB0-F480-45E3-A4B4-72B338BC1B3F}" type="pres">
      <dgm:prSet presAssocID="{FFE551C5-F274-46CC-9A16-63787A9E2FA4}" presName="parentText" presStyleLbl="alignNode1" presStyleIdx="3" presStyleCnt="4">
        <dgm:presLayoutVars>
          <dgm:chMax val="1"/>
          <dgm:bulletEnabled val="1"/>
        </dgm:presLayoutVars>
      </dgm:prSet>
      <dgm:spPr/>
    </dgm:pt>
    <dgm:pt modelId="{8F71C0A2-590F-4CA7-82F6-A91D7C014BAC}" type="pres">
      <dgm:prSet presAssocID="{FFE551C5-F274-46CC-9A16-63787A9E2FA4}" presName="descendantText" presStyleLbl="alignAcc1" presStyleIdx="3" presStyleCnt="4">
        <dgm:presLayoutVars>
          <dgm:bulletEnabled val="1"/>
        </dgm:presLayoutVars>
      </dgm:prSet>
      <dgm:spPr/>
    </dgm:pt>
  </dgm:ptLst>
  <dgm:cxnLst>
    <dgm:cxn modelId="{9894B90A-B9D0-4FE9-BDE3-160FABF4B993}" type="presOf" srcId="{C39027E1-3B83-4CE9-AAB4-6A220EFE7BDB}" destId="{A072136F-533C-4900-8C58-8E3C87749615}" srcOrd="0" destOrd="0" presId="urn:microsoft.com/office/officeart/2005/8/layout/chevron2"/>
    <dgm:cxn modelId="{1B0B420B-62BD-4D9C-9BA1-BDC489B9C15C}" type="presOf" srcId="{43E957DB-4B73-4762-8C53-6A5922C869AB}" destId="{8F71C0A2-590F-4CA7-82F6-A91D7C014BAC}" srcOrd="0" destOrd="0" presId="urn:microsoft.com/office/officeart/2005/8/layout/chevron2"/>
    <dgm:cxn modelId="{DE82E410-494A-4BAB-8FD9-01866521CC33}" type="presOf" srcId="{247DE291-E288-4C09-BC02-1DD8F7DDE4B5}" destId="{99A408F2-068C-4816-B56E-CCF1BFDEB720}" srcOrd="0" destOrd="0" presId="urn:microsoft.com/office/officeart/2005/8/layout/chevron2"/>
    <dgm:cxn modelId="{08536223-202B-4F92-892D-35F176301472}" srcId="{494EF240-4D7A-4688-A8C2-8FD26334087C}" destId="{25239503-3800-4750-A726-B3359F946D1C}" srcOrd="2" destOrd="0" parTransId="{CAB862D5-DA29-4BB8-BF82-910931D6BE3A}" sibTransId="{B5D8EC7F-6CFA-4FF1-8A72-536ED14D514A}"/>
    <dgm:cxn modelId="{81BA5C6B-DADD-471D-B279-577CC66CDA5C}" srcId="{EE2D5F2B-8D72-470C-9A53-185B6F233949}" destId="{5523F7E2-DBF6-41E9-9528-E1355F817B38}" srcOrd="0" destOrd="0" parTransId="{7FAE0405-29E3-4F7A-9D88-CC4FB1C1B940}" sibTransId="{62E5EB28-580F-4161-8079-4986406015F3}"/>
    <dgm:cxn modelId="{92A6286D-A839-4490-A68E-8DF958A2C262}" type="presOf" srcId="{EE2D5F2B-8D72-470C-9A53-185B6F233949}" destId="{7CF34DEB-A073-4F83-94ED-936336F4E014}" srcOrd="0" destOrd="0" presId="urn:microsoft.com/office/officeart/2005/8/layout/chevron2"/>
    <dgm:cxn modelId="{6863C14D-02BB-4D60-A2F7-74B5BAD4D4C5}" srcId="{494EF240-4D7A-4688-A8C2-8FD26334087C}" destId="{FFE551C5-F274-46CC-9A16-63787A9E2FA4}" srcOrd="3" destOrd="0" parTransId="{69E4EBF7-8CED-420B-B343-F875FC91C555}" sibTransId="{145A8B1B-7CEF-4C96-AF57-A7EAAD449355}"/>
    <dgm:cxn modelId="{E056374F-F6F2-46E2-BFB5-659E7256C1DC}" type="presOf" srcId="{FFE551C5-F274-46CC-9A16-63787A9E2FA4}" destId="{F1980AB0-F480-45E3-A4B4-72B338BC1B3F}" srcOrd="0" destOrd="0" presId="urn:microsoft.com/office/officeart/2005/8/layout/chevron2"/>
    <dgm:cxn modelId="{A93A3B55-187A-46BD-A1D6-5DFE348A1C66}" srcId="{FFE551C5-F274-46CC-9A16-63787A9E2FA4}" destId="{43E957DB-4B73-4762-8C53-6A5922C869AB}" srcOrd="0" destOrd="0" parTransId="{CF1817AD-52B8-455B-B8FD-39EBD35AB01B}" sibTransId="{B908CED8-8012-4ED5-8CA8-AB1E5BB9C263}"/>
    <dgm:cxn modelId="{7A849A55-00EE-4DA0-A6BB-A959ABB52FBB}" type="presOf" srcId="{25239503-3800-4750-A726-B3359F946D1C}" destId="{41BE56F9-C05C-4158-810E-167445B06D83}" srcOrd="0" destOrd="0" presId="urn:microsoft.com/office/officeart/2005/8/layout/chevron2"/>
    <dgm:cxn modelId="{44E22056-E28E-4B55-9D80-C0C01B5C47D9}" srcId="{494EF240-4D7A-4688-A8C2-8FD26334087C}" destId="{EE2D5F2B-8D72-470C-9A53-185B6F233949}" srcOrd="1" destOrd="0" parTransId="{2D4CD412-C451-4F4C-ADFD-A6338B83BA04}" sibTransId="{136C94DC-BA02-4EC6-AD88-AB653D97D28E}"/>
    <dgm:cxn modelId="{6AEF5282-25E5-49A7-8A52-A9CF12C2BBFF}" srcId="{494EF240-4D7A-4688-A8C2-8FD26334087C}" destId="{C9A2B3A8-194E-4DE8-97AE-0F1C2CD8BA67}" srcOrd="0" destOrd="0" parTransId="{A91E7320-F383-44B3-A1E8-777899FB1C00}" sibTransId="{FCC34DE7-1DD9-4601-91D7-FEF1EFD9F05D}"/>
    <dgm:cxn modelId="{459B66C2-1EC8-4335-9D37-ABF2BED7D606}" type="presOf" srcId="{C9A2B3A8-194E-4DE8-97AE-0F1C2CD8BA67}" destId="{9DAB9BB8-72A0-4C2D-AEDF-91F6B8F796FB}" srcOrd="0" destOrd="0" presId="urn:microsoft.com/office/officeart/2005/8/layout/chevron2"/>
    <dgm:cxn modelId="{CD4229C6-2D3F-4AA5-9BE4-682D61E3E1E9}" srcId="{25239503-3800-4750-A726-B3359F946D1C}" destId="{C39027E1-3B83-4CE9-AAB4-6A220EFE7BDB}" srcOrd="0" destOrd="0" parTransId="{9A28E988-2FEB-436D-87F8-F83108F94E3B}" sibTransId="{212D60FA-2F98-4173-96CF-28B826EB5DBA}"/>
    <dgm:cxn modelId="{5DDE5CF1-B666-4A87-9B95-9D03108C654E}" type="presOf" srcId="{5523F7E2-DBF6-41E9-9528-E1355F817B38}" destId="{1F4343FF-FEFE-43CF-8050-F4163038684C}" srcOrd="0" destOrd="0" presId="urn:microsoft.com/office/officeart/2005/8/layout/chevron2"/>
    <dgm:cxn modelId="{C58B09F6-29B5-43E0-BFC5-91AC3B6CE0C1}" type="presOf" srcId="{494EF240-4D7A-4688-A8C2-8FD26334087C}" destId="{F6B7D531-3589-43B1-967D-41D2B3E89514}" srcOrd="0" destOrd="0" presId="urn:microsoft.com/office/officeart/2005/8/layout/chevron2"/>
    <dgm:cxn modelId="{22348BF6-0D26-497F-81B6-C3540A0CB746}" srcId="{C9A2B3A8-194E-4DE8-97AE-0F1C2CD8BA67}" destId="{247DE291-E288-4C09-BC02-1DD8F7DDE4B5}" srcOrd="0" destOrd="0" parTransId="{47106615-D463-4EEC-AAD2-494EE11BB37B}" sibTransId="{3A2A71FC-998B-47D9-9843-8D886430829A}"/>
    <dgm:cxn modelId="{457A2348-9F4D-4386-918F-61B1DFFF6BC2}" type="presParOf" srcId="{F6B7D531-3589-43B1-967D-41D2B3E89514}" destId="{A76DD2F7-6327-491D-ABFC-0C970C1BCF04}" srcOrd="0" destOrd="0" presId="urn:microsoft.com/office/officeart/2005/8/layout/chevron2"/>
    <dgm:cxn modelId="{772B435C-3ACB-420A-95A9-4B360FD25C5A}" type="presParOf" srcId="{A76DD2F7-6327-491D-ABFC-0C970C1BCF04}" destId="{9DAB9BB8-72A0-4C2D-AEDF-91F6B8F796FB}" srcOrd="0" destOrd="0" presId="urn:microsoft.com/office/officeart/2005/8/layout/chevron2"/>
    <dgm:cxn modelId="{A1BC2F7E-7271-4C1E-B3D0-15FBB691DB80}" type="presParOf" srcId="{A76DD2F7-6327-491D-ABFC-0C970C1BCF04}" destId="{99A408F2-068C-4816-B56E-CCF1BFDEB720}" srcOrd="1" destOrd="0" presId="urn:microsoft.com/office/officeart/2005/8/layout/chevron2"/>
    <dgm:cxn modelId="{C74DB1E3-2881-4930-9041-9432EEAC5C18}" type="presParOf" srcId="{F6B7D531-3589-43B1-967D-41D2B3E89514}" destId="{C675AC34-FF01-405A-BC79-800B12D12455}" srcOrd="1" destOrd="0" presId="urn:microsoft.com/office/officeart/2005/8/layout/chevron2"/>
    <dgm:cxn modelId="{F492B30B-CE4F-4860-8CF4-F2EBF4F625ED}" type="presParOf" srcId="{F6B7D531-3589-43B1-967D-41D2B3E89514}" destId="{70DE110A-A724-4EC3-ABB1-25E7E237D06F}" srcOrd="2" destOrd="0" presId="urn:microsoft.com/office/officeart/2005/8/layout/chevron2"/>
    <dgm:cxn modelId="{69E8214C-12E3-4F2E-AFCC-59A3AEF8CD69}" type="presParOf" srcId="{70DE110A-A724-4EC3-ABB1-25E7E237D06F}" destId="{7CF34DEB-A073-4F83-94ED-936336F4E014}" srcOrd="0" destOrd="0" presId="urn:microsoft.com/office/officeart/2005/8/layout/chevron2"/>
    <dgm:cxn modelId="{8095DE38-64B6-4D7D-810C-8DAEAD658CD4}" type="presParOf" srcId="{70DE110A-A724-4EC3-ABB1-25E7E237D06F}" destId="{1F4343FF-FEFE-43CF-8050-F4163038684C}" srcOrd="1" destOrd="0" presId="urn:microsoft.com/office/officeart/2005/8/layout/chevron2"/>
    <dgm:cxn modelId="{E58344B5-4AB1-4BB9-9E7A-40BDFA006ACD}" type="presParOf" srcId="{F6B7D531-3589-43B1-967D-41D2B3E89514}" destId="{D6980D23-9772-4A10-A517-CEDC5580F6CB}" srcOrd="3" destOrd="0" presId="urn:microsoft.com/office/officeart/2005/8/layout/chevron2"/>
    <dgm:cxn modelId="{8C265E52-5F4A-4912-8C95-675D86F0808F}" type="presParOf" srcId="{F6B7D531-3589-43B1-967D-41D2B3E89514}" destId="{D79A202F-C128-4F17-B6C2-06F98DD30376}" srcOrd="4" destOrd="0" presId="urn:microsoft.com/office/officeart/2005/8/layout/chevron2"/>
    <dgm:cxn modelId="{22EF5400-78E1-48F4-9172-290F489A38A8}" type="presParOf" srcId="{D79A202F-C128-4F17-B6C2-06F98DD30376}" destId="{41BE56F9-C05C-4158-810E-167445B06D83}" srcOrd="0" destOrd="0" presId="urn:microsoft.com/office/officeart/2005/8/layout/chevron2"/>
    <dgm:cxn modelId="{EA46044E-5321-4BC7-9C17-E3E49B14A572}" type="presParOf" srcId="{D79A202F-C128-4F17-B6C2-06F98DD30376}" destId="{A072136F-533C-4900-8C58-8E3C87749615}" srcOrd="1" destOrd="0" presId="urn:microsoft.com/office/officeart/2005/8/layout/chevron2"/>
    <dgm:cxn modelId="{7CC399DB-17A2-4572-B8EB-FBB6ACAE8208}" type="presParOf" srcId="{F6B7D531-3589-43B1-967D-41D2B3E89514}" destId="{DBEDDB03-6F7B-4E47-8AA9-4C7A34FEA8E1}" srcOrd="5" destOrd="0" presId="urn:microsoft.com/office/officeart/2005/8/layout/chevron2"/>
    <dgm:cxn modelId="{69711B9A-8ED3-4286-ADE0-A8E55471CF3F}" type="presParOf" srcId="{F6B7D531-3589-43B1-967D-41D2B3E89514}" destId="{04FFB883-2A2A-4E16-9D43-0E78048B11A7}" srcOrd="6" destOrd="0" presId="urn:microsoft.com/office/officeart/2005/8/layout/chevron2"/>
    <dgm:cxn modelId="{6B64542C-51EE-4B05-A55F-14E902D74B35}" type="presParOf" srcId="{04FFB883-2A2A-4E16-9D43-0E78048B11A7}" destId="{F1980AB0-F480-45E3-A4B4-72B338BC1B3F}" srcOrd="0" destOrd="0" presId="urn:microsoft.com/office/officeart/2005/8/layout/chevron2"/>
    <dgm:cxn modelId="{FA8996F9-F94D-4545-8EB5-DB22E6110D97}" type="presParOf" srcId="{04FFB883-2A2A-4E16-9D43-0E78048B11A7}" destId="{8F71C0A2-590F-4CA7-82F6-A91D7C014BA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B66DCC-51D3-44F4-9625-06EF03385BC8}"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US"/>
        </a:p>
      </dgm:t>
    </dgm:pt>
    <dgm:pt modelId="{2A4C46D9-742F-463E-B3C5-BE34C2228D2F}">
      <dgm:prSet/>
      <dgm:spPr/>
      <dgm:t>
        <a:bodyPr/>
        <a:lstStyle/>
        <a:p>
          <a:pPr rtl="0"/>
          <a:r>
            <a:rPr lang="en-US" dirty="0"/>
            <a:t>Know your audience</a:t>
          </a:r>
        </a:p>
      </dgm:t>
    </dgm:pt>
    <dgm:pt modelId="{F8EBB6B9-B67C-4442-8EA5-68AE31D0E8F5}" type="parTrans" cxnId="{29206782-ABB2-47E8-B59B-90102304627A}">
      <dgm:prSet/>
      <dgm:spPr/>
      <dgm:t>
        <a:bodyPr/>
        <a:lstStyle/>
        <a:p>
          <a:endParaRPr lang="en-US"/>
        </a:p>
      </dgm:t>
    </dgm:pt>
    <dgm:pt modelId="{E582F6BD-A0FA-4849-93F9-3831489ED931}" type="sibTrans" cxnId="{29206782-ABB2-47E8-B59B-90102304627A}">
      <dgm:prSet/>
      <dgm:spPr/>
      <dgm:t>
        <a:bodyPr/>
        <a:lstStyle/>
        <a:p>
          <a:endParaRPr lang="en-US"/>
        </a:p>
      </dgm:t>
    </dgm:pt>
    <dgm:pt modelId="{885FDABA-0810-4FEF-8FFC-188E70FF3C6A}">
      <dgm:prSet/>
      <dgm:spPr/>
      <dgm:t>
        <a:bodyPr/>
        <a:lstStyle/>
        <a:p>
          <a:pPr rtl="0"/>
          <a:r>
            <a:rPr lang="en-US" dirty="0"/>
            <a:t>Know the necessary information</a:t>
          </a:r>
        </a:p>
      </dgm:t>
    </dgm:pt>
    <dgm:pt modelId="{3AAF5A73-A650-493A-8A44-065BAE7288A1}" type="parTrans" cxnId="{45A93FC6-FD93-465F-BF2A-FAF1084B85E2}">
      <dgm:prSet/>
      <dgm:spPr/>
      <dgm:t>
        <a:bodyPr/>
        <a:lstStyle/>
        <a:p>
          <a:endParaRPr lang="en-US"/>
        </a:p>
      </dgm:t>
    </dgm:pt>
    <dgm:pt modelId="{9F257F58-6F41-443D-AED3-EA391A9988D1}" type="sibTrans" cxnId="{45A93FC6-FD93-465F-BF2A-FAF1084B85E2}">
      <dgm:prSet/>
      <dgm:spPr/>
      <dgm:t>
        <a:bodyPr/>
        <a:lstStyle/>
        <a:p>
          <a:endParaRPr lang="en-US"/>
        </a:p>
      </dgm:t>
    </dgm:pt>
    <dgm:pt modelId="{2EEEDC69-D365-4910-88C0-20C26878978F}">
      <dgm:prSet/>
      <dgm:spPr/>
      <dgm:t>
        <a:bodyPr/>
        <a:lstStyle/>
        <a:p>
          <a:pPr rtl="0"/>
          <a:r>
            <a:rPr lang="en-US" dirty="0"/>
            <a:t>Give the all the information</a:t>
          </a:r>
        </a:p>
      </dgm:t>
    </dgm:pt>
    <dgm:pt modelId="{6BCA4C52-4A08-4D25-9E21-CF24D311DF43}" type="parTrans" cxnId="{F8055DC5-B559-4DB8-95A8-23B8CCE7BD5C}">
      <dgm:prSet/>
      <dgm:spPr/>
      <dgm:t>
        <a:bodyPr/>
        <a:lstStyle/>
        <a:p>
          <a:endParaRPr lang="en-US"/>
        </a:p>
      </dgm:t>
    </dgm:pt>
    <dgm:pt modelId="{78D821DB-D695-43AC-8318-B3286C6F6EBF}" type="sibTrans" cxnId="{F8055DC5-B559-4DB8-95A8-23B8CCE7BD5C}">
      <dgm:prSet/>
      <dgm:spPr/>
      <dgm:t>
        <a:bodyPr/>
        <a:lstStyle/>
        <a:p>
          <a:endParaRPr lang="en-US"/>
        </a:p>
      </dgm:t>
    </dgm:pt>
    <dgm:pt modelId="{23077802-8B65-E545-A9C0-A8C0B1B8D0EF}">
      <dgm:prSet/>
      <dgm:spPr/>
      <dgm:t>
        <a:bodyPr/>
        <a:lstStyle/>
        <a:p>
          <a:pPr rtl="0"/>
          <a:r>
            <a:rPr lang="en-US" dirty="0"/>
            <a:t>Present meaningful information</a:t>
          </a:r>
        </a:p>
      </dgm:t>
    </dgm:pt>
    <dgm:pt modelId="{CEC5F8DD-3BDE-7F43-977D-8BDFEFFBC24C}" type="parTrans" cxnId="{7D8C24D8-D103-074F-AEBA-B1B5F5EF73BA}">
      <dgm:prSet/>
      <dgm:spPr/>
    </dgm:pt>
    <dgm:pt modelId="{A6E73EDA-5D89-BF4F-9A83-E3BA7656F465}" type="sibTrans" cxnId="{7D8C24D8-D103-074F-AEBA-B1B5F5EF73BA}">
      <dgm:prSet/>
      <dgm:spPr/>
    </dgm:pt>
    <dgm:pt modelId="{91F1BA59-1913-234E-8CBD-067A19EF7360}">
      <dgm:prSet/>
      <dgm:spPr/>
      <dgm:t>
        <a:bodyPr/>
        <a:lstStyle/>
        <a:p>
          <a:pPr rtl="0"/>
          <a:r>
            <a:rPr lang="en-US" dirty="0"/>
            <a:t>Accept that not everyone is on your team</a:t>
          </a:r>
        </a:p>
      </dgm:t>
    </dgm:pt>
    <dgm:pt modelId="{337C737C-B30E-2A41-A1C6-9A58458DF2A5}" type="parTrans" cxnId="{CF37FD3E-A0FD-A446-B100-D34E362D6B5B}">
      <dgm:prSet/>
      <dgm:spPr/>
    </dgm:pt>
    <dgm:pt modelId="{92EA1E7C-7425-E34F-9C68-E5B78BF186C1}" type="sibTrans" cxnId="{CF37FD3E-A0FD-A446-B100-D34E362D6B5B}">
      <dgm:prSet/>
      <dgm:spPr/>
    </dgm:pt>
    <dgm:pt modelId="{361C98BD-3F7A-47C7-AA33-25587539437A}" type="pres">
      <dgm:prSet presAssocID="{8FB66DCC-51D3-44F4-9625-06EF03385BC8}" presName="rootnode" presStyleCnt="0">
        <dgm:presLayoutVars>
          <dgm:chMax/>
          <dgm:chPref/>
          <dgm:dir/>
          <dgm:animLvl val="lvl"/>
        </dgm:presLayoutVars>
      </dgm:prSet>
      <dgm:spPr/>
    </dgm:pt>
    <dgm:pt modelId="{C8A84E7F-001A-4C8B-9ACF-7DAFCC3F1936}" type="pres">
      <dgm:prSet presAssocID="{2A4C46D9-742F-463E-B3C5-BE34C2228D2F}" presName="composite" presStyleCnt="0"/>
      <dgm:spPr/>
    </dgm:pt>
    <dgm:pt modelId="{A661B61F-F9A4-4016-BC6A-C269ACC4AB11}" type="pres">
      <dgm:prSet presAssocID="{2A4C46D9-742F-463E-B3C5-BE34C2228D2F}" presName="LShape" presStyleLbl="alignNode1" presStyleIdx="0" presStyleCnt="9"/>
      <dgm:spPr/>
    </dgm:pt>
    <dgm:pt modelId="{25FFD674-1A31-4028-8AA1-D411CD7E3F75}" type="pres">
      <dgm:prSet presAssocID="{2A4C46D9-742F-463E-B3C5-BE34C2228D2F}" presName="ParentText" presStyleLbl="revTx" presStyleIdx="0" presStyleCnt="5">
        <dgm:presLayoutVars>
          <dgm:chMax val="0"/>
          <dgm:chPref val="0"/>
          <dgm:bulletEnabled val="1"/>
        </dgm:presLayoutVars>
      </dgm:prSet>
      <dgm:spPr/>
    </dgm:pt>
    <dgm:pt modelId="{B07CC60A-4BC7-43DC-88C9-3E287B1EE487}" type="pres">
      <dgm:prSet presAssocID="{2A4C46D9-742F-463E-B3C5-BE34C2228D2F}" presName="Triangle" presStyleLbl="alignNode1" presStyleIdx="1" presStyleCnt="9"/>
      <dgm:spPr/>
    </dgm:pt>
    <dgm:pt modelId="{3D6A9449-28F8-405B-A9F4-E108D104C83C}" type="pres">
      <dgm:prSet presAssocID="{E582F6BD-A0FA-4849-93F9-3831489ED931}" presName="sibTrans" presStyleCnt="0"/>
      <dgm:spPr/>
    </dgm:pt>
    <dgm:pt modelId="{993A1664-E74F-407E-92EC-A0F9534C1D42}" type="pres">
      <dgm:prSet presAssocID="{E582F6BD-A0FA-4849-93F9-3831489ED931}" presName="space" presStyleCnt="0"/>
      <dgm:spPr/>
    </dgm:pt>
    <dgm:pt modelId="{904D122A-75B5-4078-9A9F-0D285991AA45}" type="pres">
      <dgm:prSet presAssocID="{885FDABA-0810-4FEF-8FFC-188E70FF3C6A}" presName="composite" presStyleCnt="0"/>
      <dgm:spPr/>
    </dgm:pt>
    <dgm:pt modelId="{49430E96-A880-4AF1-8199-0039DB0A40BF}" type="pres">
      <dgm:prSet presAssocID="{885FDABA-0810-4FEF-8FFC-188E70FF3C6A}" presName="LShape" presStyleLbl="alignNode1" presStyleIdx="2" presStyleCnt="9"/>
      <dgm:spPr/>
    </dgm:pt>
    <dgm:pt modelId="{BD900B4F-046F-474C-94ED-6CDAA6354009}" type="pres">
      <dgm:prSet presAssocID="{885FDABA-0810-4FEF-8FFC-188E70FF3C6A}" presName="ParentText" presStyleLbl="revTx" presStyleIdx="1" presStyleCnt="5">
        <dgm:presLayoutVars>
          <dgm:chMax val="0"/>
          <dgm:chPref val="0"/>
          <dgm:bulletEnabled val="1"/>
        </dgm:presLayoutVars>
      </dgm:prSet>
      <dgm:spPr/>
    </dgm:pt>
    <dgm:pt modelId="{19AEECCB-7485-44E7-BE2D-71C16C77358A}" type="pres">
      <dgm:prSet presAssocID="{885FDABA-0810-4FEF-8FFC-188E70FF3C6A}" presName="Triangle" presStyleLbl="alignNode1" presStyleIdx="3" presStyleCnt="9"/>
      <dgm:spPr/>
    </dgm:pt>
    <dgm:pt modelId="{0091B20B-C4E4-4E44-B933-BFC36245A6F9}" type="pres">
      <dgm:prSet presAssocID="{9F257F58-6F41-443D-AED3-EA391A9988D1}" presName="sibTrans" presStyleCnt="0"/>
      <dgm:spPr/>
    </dgm:pt>
    <dgm:pt modelId="{D9345555-1201-4606-8097-29A9FC71736C}" type="pres">
      <dgm:prSet presAssocID="{9F257F58-6F41-443D-AED3-EA391A9988D1}" presName="space" presStyleCnt="0"/>
      <dgm:spPr/>
    </dgm:pt>
    <dgm:pt modelId="{F812DFC9-E4B9-4078-9E07-1F7B5B29407E}" type="pres">
      <dgm:prSet presAssocID="{2EEEDC69-D365-4910-88C0-20C26878978F}" presName="composite" presStyleCnt="0"/>
      <dgm:spPr/>
    </dgm:pt>
    <dgm:pt modelId="{38E7FA18-967A-4323-8C8A-C76A8B22A814}" type="pres">
      <dgm:prSet presAssocID="{2EEEDC69-D365-4910-88C0-20C26878978F}" presName="LShape" presStyleLbl="alignNode1" presStyleIdx="4" presStyleCnt="9"/>
      <dgm:spPr/>
    </dgm:pt>
    <dgm:pt modelId="{BD0A4A39-A66A-4555-87D5-C68B4811A311}" type="pres">
      <dgm:prSet presAssocID="{2EEEDC69-D365-4910-88C0-20C26878978F}" presName="ParentText" presStyleLbl="revTx" presStyleIdx="2" presStyleCnt="5">
        <dgm:presLayoutVars>
          <dgm:chMax val="0"/>
          <dgm:chPref val="0"/>
          <dgm:bulletEnabled val="1"/>
        </dgm:presLayoutVars>
      </dgm:prSet>
      <dgm:spPr/>
    </dgm:pt>
    <dgm:pt modelId="{C9B6DCC1-1E0C-6447-84D5-0DD44BE0A280}" type="pres">
      <dgm:prSet presAssocID="{2EEEDC69-D365-4910-88C0-20C26878978F}" presName="Triangle" presStyleLbl="alignNode1" presStyleIdx="5" presStyleCnt="9"/>
      <dgm:spPr/>
    </dgm:pt>
    <dgm:pt modelId="{926A779F-735E-404C-B613-76C905F0EA87}" type="pres">
      <dgm:prSet presAssocID="{78D821DB-D695-43AC-8318-B3286C6F6EBF}" presName="sibTrans" presStyleCnt="0"/>
      <dgm:spPr/>
    </dgm:pt>
    <dgm:pt modelId="{3232C239-2EB3-564E-B894-77E72FB7D2AC}" type="pres">
      <dgm:prSet presAssocID="{78D821DB-D695-43AC-8318-B3286C6F6EBF}" presName="space" presStyleCnt="0"/>
      <dgm:spPr/>
    </dgm:pt>
    <dgm:pt modelId="{8FC92A07-E0DE-8540-85F6-3B7F8D3920F3}" type="pres">
      <dgm:prSet presAssocID="{23077802-8B65-E545-A9C0-A8C0B1B8D0EF}" presName="composite" presStyleCnt="0"/>
      <dgm:spPr/>
    </dgm:pt>
    <dgm:pt modelId="{3B3AE494-FB6F-D44E-8923-678144CEBFDD}" type="pres">
      <dgm:prSet presAssocID="{23077802-8B65-E545-A9C0-A8C0B1B8D0EF}" presName="LShape" presStyleLbl="alignNode1" presStyleIdx="6" presStyleCnt="9"/>
      <dgm:spPr/>
    </dgm:pt>
    <dgm:pt modelId="{E0D92F8B-B0CB-8C49-AEA4-2FC98148225E}" type="pres">
      <dgm:prSet presAssocID="{23077802-8B65-E545-A9C0-A8C0B1B8D0EF}" presName="ParentText" presStyleLbl="revTx" presStyleIdx="3" presStyleCnt="5">
        <dgm:presLayoutVars>
          <dgm:chMax val="0"/>
          <dgm:chPref val="0"/>
          <dgm:bulletEnabled val="1"/>
        </dgm:presLayoutVars>
      </dgm:prSet>
      <dgm:spPr/>
    </dgm:pt>
    <dgm:pt modelId="{2717AA75-173F-D643-BFDA-3C3D279813BA}" type="pres">
      <dgm:prSet presAssocID="{23077802-8B65-E545-A9C0-A8C0B1B8D0EF}" presName="Triangle" presStyleLbl="alignNode1" presStyleIdx="7" presStyleCnt="9"/>
      <dgm:spPr/>
    </dgm:pt>
    <dgm:pt modelId="{B182D267-A274-0247-999D-866046BAF307}" type="pres">
      <dgm:prSet presAssocID="{A6E73EDA-5D89-BF4F-9A83-E3BA7656F465}" presName="sibTrans" presStyleCnt="0"/>
      <dgm:spPr/>
    </dgm:pt>
    <dgm:pt modelId="{853EBBE4-DBAC-C64C-B194-7C0077C4A199}" type="pres">
      <dgm:prSet presAssocID="{A6E73EDA-5D89-BF4F-9A83-E3BA7656F465}" presName="space" presStyleCnt="0"/>
      <dgm:spPr/>
    </dgm:pt>
    <dgm:pt modelId="{599E1F3E-D7F7-BD48-9DBA-1789FE6B4BED}" type="pres">
      <dgm:prSet presAssocID="{91F1BA59-1913-234E-8CBD-067A19EF7360}" presName="composite" presStyleCnt="0"/>
      <dgm:spPr/>
    </dgm:pt>
    <dgm:pt modelId="{0181B92D-2787-8E4B-B2F1-6C9C863DF42B}" type="pres">
      <dgm:prSet presAssocID="{91F1BA59-1913-234E-8CBD-067A19EF7360}" presName="LShape" presStyleLbl="alignNode1" presStyleIdx="8" presStyleCnt="9"/>
      <dgm:spPr/>
    </dgm:pt>
    <dgm:pt modelId="{4D8ABAED-11FB-514B-8749-4BC54E0864D0}" type="pres">
      <dgm:prSet presAssocID="{91F1BA59-1913-234E-8CBD-067A19EF7360}" presName="ParentText" presStyleLbl="revTx" presStyleIdx="4" presStyleCnt="5">
        <dgm:presLayoutVars>
          <dgm:chMax val="0"/>
          <dgm:chPref val="0"/>
          <dgm:bulletEnabled val="1"/>
        </dgm:presLayoutVars>
      </dgm:prSet>
      <dgm:spPr/>
    </dgm:pt>
  </dgm:ptLst>
  <dgm:cxnLst>
    <dgm:cxn modelId="{A6BE9C05-B854-9745-8507-2B300C16F051}" type="presOf" srcId="{23077802-8B65-E545-A9C0-A8C0B1B8D0EF}" destId="{E0D92F8B-B0CB-8C49-AEA4-2FC98148225E}" srcOrd="0" destOrd="0" presId="urn:microsoft.com/office/officeart/2009/3/layout/StepUpProcess"/>
    <dgm:cxn modelId="{0338D20E-4871-47AA-8FB9-9CE13E419060}" type="presOf" srcId="{2EEEDC69-D365-4910-88C0-20C26878978F}" destId="{BD0A4A39-A66A-4555-87D5-C68B4811A311}" srcOrd="0" destOrd="0" presId="urn:microsoft.com/office/officeart/2009/3/layout/StepUpProcess"/>
    <dgm:cxn modelId="{9AD58911-BADC-4188-A16D-879513C8E623}" type="presOf" srcId="{2A4C46D9-742F-463E-B3C5-BE34C2228D2F}" destId="{25FFD674-1A31-4028-8AA1-D411CD7E3F75}" srcOrd="0" destOrd="0" presId="urn:microsoft.com/office/officeart/2009/3/layout/StepUpProcess"/>
    <dgm:cxn modelId="{4BA73520-16B4-49C7-A2CC-6563A3939EE5}" type="presOf" srcId="{885FDABA-0810-4FEF-8FFC-188E70FF3C6A}" destId="{BD900B4F-046F-474C-94ED-6CDAA6354009}" srcOrd="0" destOrd="0" presId="urn:microsoft.com/office/officeart/2009/3/layout/StepUpProcess"/>
    <dgm:cxn modelId="{CF37FD3E-A0FD-A446-B100-D34E362D6B5B}" srcId="{8FB66DCC-51D3-44F4-9625-06EF03385BC8}" destId="{91F1BA59-1913-234E-8CBD-067A19EF7360}" srcOrd="4" destOrd="0" parTransId="{337C737C-B30E-2A41-A1C6-9A58458DF2A5}" sibTransId="{92EA1E7C-7425-E34F-9C68-E5B78BF186C1}"/>
    <dgm:cxn modelId="{DB98F276-A3B2-4301-BA82-BE97198A69A7}" type="presOf" srcId="{8FB66DCC-51D3-44F4-9625-06EF03385BC8}" destId="{361C98BD-3F7A-47C7-AA33-25587539437A}" srcOrd="0" destOrd="0" presId="urn:microsoft.com/office/officeart/2009/3/layout/StepUpProcess"/>
    <dgm:cxn modelId="{29206782-ABB2-47E8-B59B-90102304627A}" srcId="{8FB66DCC-51D3-44F4-9625-06EF03385BC8}" destId="{2A4C46D9-742F-463E-B3C5-BE34C2228D2F}" srcOrd="0" destOrd="0" parTransId="{F8EBB6B9-B67C-4442-8EA5-68AE31D0E8F5}" sibTransId="{E582F6BD-A0FA-4849-93F9-3831489ED931}"/>
    <dgm:cxn modelId="{1C72F2B6-87A8-3F4E-B266-7F488457DE5D}" type="presOf" srcId="{91F1BA59-1913-234E-8CBD-067A19EF7360}" destId="{4D8ABAED-11FB-514B-8749-4BC54E0864D0}" srcOrd="0" destOrd="0" presId="urn:microsoft.com/office/officeart/2009/3/layout/StepUpProcess"/>
    <dgm:cxn modelId="{F8055DC5-B559-4DB8-95A8-23B8CCE7BD5C}" srcId="{8FB66DCC-51D3-44F4-9625-06EF03385BC8}" destId="{2EEEDC69-D365-4910-88C0-20C26878978F}" srcOrd="2" destOrd="0" parTransId="{6BCA4C52-4A08-4D25-9E21-CF24D311DF43}" sibTransId="{78D821DB-D695-43AC-8318-B3286C6F6EBF}"/>
    <dgm:cxn modelId="{45A93FC6-FD93-465F-BF2A-FAF1084B85E2}" srcId="{8FB66DCC-51D3-44F4-9625-06EF03385BC8}" destId="{885FDABA-0810-4FEF-8FFC-188E70FF3C6A}" srcOrd="1" destOrd="0" parTransId="{3AAF5A73-A650-493A-8A44-065BAE7288A1}" sibTransId="{9F257F58-6F41-443D-AED3-EA391A9988D1}"/>
    <dgm:cxn modelId="{7D8C24D8-D103-074F-AEBA-B1B5F5EF73BA}" srcId="{8FB66DCC-51D3-44F4-9625-06EF03385BC8}" destId="{23077802-8B65-E545-A9C0-A8C0B1B8D0EF}" srcOrd="3" destOrd="0" parTransId="{CEC5F8DD-3BDE-7F43-977D-8BDFEFFBC24C}" sibTransId="{A6E73EDA-5D89-BF4F-9A83-E3BA7656F465}"/>
    <dgm:cxn modelId="{B4071797-6EF1-45F3-B00C-7B33E22DE08A}" type="presParOf" srcId="{361C98BD-3F7A-47C7-AA33-25587539437A}" destId="{C8A84E7F-001A-4C8B-9ACF-7DAFCC3F1936}" srcOrd="0" destOrd="0" presId="urn:microsoft.com/office/officeart/2009/3/layout/StepUpProcess"/>
    <dgm:cxn modelId="{2651BAEF-31C9-477D-A1E7-7E0BCFBF524A}" type="presParOf" srcId="{C8A84E7F-001A-4C8B-9ACF-7DAFCC3F1936}" destId="{A661B61F-F9A4-4016-BC6A-C269ACC4AB11}" srcOrd="0" destOrd="0" presId="urn:microsoft.com/office/officeart/2009/3/layout/StepUpProcess"/>
    <dgm:cxn modelId="{FB2B8AD8-F341-4DA8-9584-08282551960C}" type="presParOf" srcId="{C8A84E7F-001A-4C8B-9ACF-7DAFCC3F1936}" destId="{25FFD674-1A31-4028-8AA1-D411CD7E3F75}" srcOrd="1" destOrd="0" presId="urn:microsoft.com/office/officeart/2009/3/layout/StepUpProcess"/>
    <dgm:cxn modelId="{370D4B1D-8061-427B-8527-2F6905126C30}" type="presParOf" srcId="{C8A84E7F-001A-4C8B-9ACF-7DAFCC3F1936}" destId="{B07CC60A-4BC7-43DC-88C9-3E287B1EE487}" srcOrd="2" destOrd="0" presId="urn:microsoft.com/office/officeart/2009/3/layout/StepUpProcess"/>
    <dgm:cxn modelId="{8EED1C18-259E-4FC1-954B-13D8F6FF1163}" type="presParOf" srcId="{361C98BD-3F7A-47C7-AA33-25587539437A}" destId="{3D6A9449-28F8-405B-A9F4-E108D104C83C}" srcOrd="1" destOrd="0" presId="urn:microsoft.com/office/officeart/2009/3/layout/StepUpProcess"/>
    <dgm:cxn modelId="{22C81351-D93A-4EAA-9690-A90400B6A36D}" type="presParOf" srcId="{3D6A9449-28F8-405B-A9F4-E108D104C83C}" destId="{993A1664-E74F-407E-92EC-A0F9534C1D42}" srcOrd="0" destOrd="0" presId="urn:microsoft.com/office/officeart/2009/3/layout/StepUpProcess"/>
    <dgm:cxn modelId="{68A1BC43-DF63-4BB7-BE0B-72D08EE4F698}" type="presParOf" srcId="{361C98BD-3F7A-47C7-AA33-25587539437A}" destId="{904D122A-75B5-4078-9A9F-0D285991AA45}" srcOrd="2" destOrd="0" presId="urn:microsoft.com/office/officeart/2009/3/layout/StepUpProcess"/>
    <dgm:cxn modelId="{DC1EFB94-D5CF-49E3-BD52-A8A6B783992D}" type="presParOf" srcId="{904D122A-75B5-4078-9A9F-0D285991AA45}" destId="{49430E96-A880-4AF1-8199-0039DB0A40BF}" srcOrd="0" destOrd="0" presId="urn:microsoft.com/office/officeart/2009/3/layout/StepUpProcess"/>
    <dgm:cxn modelId="{13A84D59-2076-49D2-AF6D-2A5518814191}" type="presParOf" srcId="{904D122A-75B5-4078-9A9F-0D285991AA45}" destId="{BD900B4F-046F-474C-94ED-6CDAA6354009}" srcOrd="1" destOrd="0" presId="urn:microsoft.com/office/officeart/2009/3/layout/StepUpProcess"/>
    <dgm:cxn modelId="{2E76DA7A-FC59-4A1B-85B7-708AE71865E4}" type="presParOf" srcId="{904D122A-75B5-4078-9A9F-0D285991AA45}" destId="{19AEECCB-7485-44E7-BE2D-71C16C77358A}" srcOrd="2" destOrd="0" presId="urn:microsoft.com/office/officeart/2009/3/layout/StepUpProcess"/>
    <dgm:cxn modelId="{9B92C596-6BDE-4F93-90ED-342BCDA152BD}" type="presParOf" srcId="{361C98BD-3F7A-47C7-AA33-25587539437A}" destId="{0091B20B-C4E4-4E44-B933-BFC36245A6F9}" srcOrd="3" destOrd="0" presId="urn:microsoft.com/office/officeart/2009/3/layout/StepUpProcess"/>
    <dgm:cxn modelId="{DFDABB3E-E87A-448E-9542-8E0D85D51543}" type="presParOf" srcId="{0091B20B-C4E4-4E44-B933-BFC36245A6F9}" destId="{D9345555-1201-4606-8097-29A9FC71736C}" srcOrd="0" destOrd="0" presId="urn:microsoft.com/office/officeart/2009/3/layout/StepUpProcess"/>
    <dgm:cxn modelId="{BD8E335B-B0AE-4482-9147-1BFE504964F6}" type="presParOf" srcId="{361C98BD-3F7A-47C7-AA33-25587539437A}" destId="{F812DFC9-E4B9-4078-9E07-1F7B5B29407E}" srcOrd="4" destOrd="0" presId="urn:microsoft.com/office/officeart/2009/3/layout/StepUpProcess"/>
    <dgm:cxn modelId="{5B9DE911-29E4-4C07-B638-8410896F366C}" type="presParOf" srcId="{F812DFC9-E4B9-4078-9E07-1F7B5B29407E}" destId="{38E7FA18-967A-4323-8C8A-C76A8B22A814}" srcOrd="0" destOrd="0" presId="urn:microsoft.com/office/officeart/2009/3/layout/StepUpProcess"/>
    <dgm:cxn modelId="{300D55D8-8622-4A77-950F-4690AB481955}" type="presParOf" srcId="{F812DFC9-E4B9-4078-9E07-1F7B5B29407E}" destId="{BD0A4A39-A66A-4555-87D5-C68B4811A311}" srcOrd="1" destOrd="0" presId="urn:microsoft.com/office/officeart/2009/3/layout/StepUpProcess"/>
    <dgm:cxn modelId="{B96A3DF7-D6AD-3A41-A3B6-C50813248E81}" type="presParOf" srcId="{F812DFC9-E4B9-4078-9E07-1F7B5B29407E}" destId="{C9B6DCC1-1E0C-6447-84D5-0DD44BE0A280}" srcOrd="2" destOrd="0" presId="urn:microsoft.com/office/officeart/2009/3/layout/StepUpProcess"/>
    <dgm:cxn modelId="{97E1BD9A-2E20-634C-AA64-DF6862FD1525}" type="presParOf" srcId="{361C98BD-3F7A-47C7-AA33-25587539437A}" destId="{926A779F-735E-404C-B613-76C905F0EA87}" srcOrd="5" destOrd="0" presId="urn:microsoft.com/office/officeart/2009/3/layout/StepUpProcess"/>
    <dgm:cxn modelId="{7B7F60E3-9EBA-1444-A270-1ED8E29DE0FF}" type="presParOf" srcId="{926A779F-735E-404C-B613-76C905F0EA87}" destId="{3232C239-2EB3-564E-B894-77E72FB7D2AC}" srcOrd="0" destOrd="0" presId="urn:microsoft.com/office/officeart/2009/3/layout/StepUpProcess"/>
    <dgm:cxn modelId="{DBEDB991-84BB-F248-855F-037E0A45D77E}" type="presParOf" srcId="{361C98BD-3F7A-47C7-AA33-25587539437A}" destId="{8FC92A07-E0DE-8540-85F6-3B7F8D3920F3}" srcOrd="6" destOrd="0" presId="urn:microsoft.com/office/officeart/2009/3/layout/StepUpProcess"/>
    <dgm:cxn modelId="{A046ACA8-DD62-614B-BBED-1AD0685E1B38}" type="presParOf" srcId="{8FC92A07-E0DE-8540-85F6-3B7F8D3920F3}" destId="{3B3AE494-FB6F-D44E-8923-678144CEBFDD}" srcOrd="0" destOrd="0" presId="urn:microsoft.com/office/officeart/2009/3/layout/StepUpProcess"/>
    <dgm:cxn modelId="{50ADD0EE-2EAF-CB48-A2F6-13AE6F163F0A}" type="presParOf" srcId="{8FC92A07-E0DE-8540-85F6-3B7F8D3920F3}" destId="{E0D92F8B-B0CB-8C49-AEA4-2FC98148225E}" srcOrd="1" destOrd="0" presId="urn:microsoft.com/office/officeart/2009/3/layout/StepUpProcess"/>
    <dgm:cxn modelId="{555E0DE3-B0B3-DC44-8E8C-35A5253F5D96}" type="presParOf" srcId="{8FC92A07-E0DE-8540-85F6-3B7F8D3920F3}" destId="{2717AA75-173F-D643-BFDA-3C3D279813BA}" srcOrd="2" destOrd="0" presId="urn:microsoft.com/office/officeart/2009/3/layout/StepUpProcess"/>
    <dgm:cxn modelId="{65BEEDD8-B09E-4644-89BB-23580047320B}" type="presParOf" srcId="{361C98BD-3F7A-47C7-AA33-25587539437A}" destId="{B182D267-A274-0247-999D-866046BAF307}" srcOrd="7" destOrd="0" presId="urn:microsoft.com/office/officeart/2009/3/layout/StepUpProcess"/>
    <dgm:cxn modelId="{CE8E0E3F-FA0B-4141-9983-C7FD307DEB4B}" type="presParOf" srcId="{B182D267-A274-0247-999D-866046BAF307}" destId="{853EBBE4-DBAC-C64C-B194-7C0077C4A199}" srcOrd="0" destOrd="0" presId="urn:microsoft.com/office/officeart/2009/3/layout/StepUpProcess"/>
    <dgm:cxn modelId="{C25F7A1E-47CA-6141-ABD3-08D81BF819D2}" type="presParOf" srcId="{361C98BD-3F7A-47C7-AA33-25587539437A}" destId="{599E1F3E-D7F7-BD48-9DBA-1789FE6B4BED}" srcOrd="8" destOrd="0" presId="urn:microsoft.com/office/officeart/2009/3/layout/StepUpProcess"/>
    <dgm:cxn modelId="{73F9A762-48C5-CC42-B5A3-C9319F5D882E}" type="presParOf" srcId="{599E1F3E-D7F7-BD48-9DBA-1789FE6B4BED}" destId="{0181B92D-2787-8E4B-B2F1-6C9C863DF42B}" srcOrd="0" destOrd="0" presId="urn:microsoft.com/office/officeart/2009/3/layout/StepUpProcess"/>
    <dgm:cxn modelId="{39308B89-BD75-DA4D-B1B4-60AA22AAF191}" type="presParOf" srcId="{599E1F3E-D7F7-BD48-9DBA-1789FE6B4BED}" destId="{4D8ABAED-11FB-514B-8749-4BC54E0864D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899DA-8DA2-4653-9508-FDCA688B92F9}">
      <dsp:nvSpPr>
        <dsp:cNvPr id="0" name=""/>
        <dsp:cNvSpPr/>
      </dsp:nvSpPr>
      <dsp:spPr>
        <a:xfrm>
          <a:off x="1763510" y="742337"/>
          <a:ext cx="3276038" cy="241573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Advocacy</a:t>
          </a:r>
        </a:p>
      </dsp:txBody>
      <dsp:txXfrm>
        <a:off x="2243275" y="1096113"/>
        <a:ext cx="2316508" cy="1708183"/>
      </dsp:txXfrm>
    </dsp:sp>
    <dsp:sp modelId="{480F0E2C-184E-43F0-944A-9DEC1A49A8DC}">
      <dsp:nvSpPr>
        <dsp:cNvPr id="0" name=""/>
        <dsp:cNvSpPr/>
      </dsp:nvSpPr>
      <dsp:spPr>
        <a:xfrm>
          <a:off x="2955068" y="2937535"/>
          <a:ext cx="186956" cy="18693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546AD5-F1FD-431D-A28E-0DA540003289}">
      <dsp:nvSpPr>
        <dsp:cNvPr id="0" name=""/>
        <dsp:cNvSpPr/>
      </dsp:nvSpPr>
      <dsp:spPr>
        <a:xfrm>
          <a:off x="4710465" y="1731765"/>
          <a:ext cx="186956" cy="186937"/>
        </a:xfrm>
        <a:prstGeom prst="ellipse">
          <a:avLst/>
        </a:prstGeom>
        <a:solidFill>
          <a:schemeClr val="accent3">
            <a:hueOff val="-6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61B1A-B2F9-4D46-9B61-40915E57A367}">
      <dsp:nvSpPr>
        <dsp:cNvPr id="0" name=""/>
        <dsp:cNvSpPr/>
      </dsp:nvSpPr>
      <dsp:spPr>
        <a:xfrm>
          <a:off x="3817068" y="3136493"/>
          <a:ext cx="257838" cy="258231"/>
        </a:xfrm>
        <a:prstGeom prst="ellipse">
          <a:avLst/>
        </a:prstGeom>
        <a:solidFill>
          <a:schemeClr val="accent3">
            <a:hueOff val="-12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732C8D-959B-4ACD-A5F5-53D797076980}">
      <dsp:nvSpPr>
        <dsp:cNvPr id="0" name=""/>
        <dsp:cNvSpPr/>
      </dsp:nvSpPr>
      <dsp:spPr>
        <a:xfrm>
          <a:off x="3007397" y="1051162"/>
          <a:ext cx="186956" cy="186937"/>
        </a:xfrm>
        <a:prstGeom prst="ellipse">
          <a:avLst/>
        </a:prstGeom>
        <a:solidFill>
          <a:schemeClr val="accent3">
            <a:hueOff val="-18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45297-1C2C-4A9C-AB80-52CEF5C0F3A9}">
      <dsp:nvSpPr>
        <dsp:cNvPr id="0" name=""/>
        <dsp:cNvSpPr/>
      </dsp:nvSpPr>
      <dsp:spPr>
        <a:xfrm>
          <a:off x="2418935" y="2120977"/>
          <a:ext cx="186956" cy="186937"/>
        </a:xfrm>
        <a:prstGeom prst="ellipse">
          <a:avLst/>
        </a:prstGeom>
        <a:solidFill>
          <a:schemeClr val="accent3">
            <a:hueOff val="-24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E4AA1-72CA-4DD5-A9B4-F41CEB2506A7}">
      <dsp:nvSpPr>
        <dsp:cNvPr id="0" name=""/>
        <dsp:cNvSpPr/>
      </dsp:nvSpPr>
      <dsp:spPr>
        <a:xfrm>
          <a:off x="286984" y="457196"/>
          <a:ext cx="2055715" cy="1379946"/>
        </a:xfrm>
        <a:prstGeom prst="ellipse">
          <a:avLst/>
        </a:prstGeom>
        <a:solidFill>
          <a:schemeClr val="accent3">
            <a:hueOff val="-30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Preventing unwelcomed intervention</a:t>
          </a:r>
        </a:p>
      </dsp:txBody>
      <dsp:txXfrm>
        <a:off x="588036" y="659284"/>
        <a:ext cx="1453611" cy="975770"/>
      </dsp:txXfrm>
    </dsp:sp>
    <dsp:sp modelId="{7C1567F0-D696-4052-89D3-AEF26A6A78CE}">
      <dsp:nvSpPr>
        <dsp:cNvPr id="0" name=""/>
        <dsp:cNvSpPr/>
      </dsp:nvSpPr>
      <dsp:spPr>
        <a:xfrm>
          <a:off x="3304720" y="1059452"/>
          <a:ext cx="257838" cy="258231"/>
        </a:xfrm>
        <a:prstGeom prst="ellipse">
          <a:avLst/>
        </a:prstGeom>
        <a:solidFill>
          <a:schemeClr val="accent3">
            <a:hueOff val="-36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4F46FA-3588-4DD9-9B52-8920F28EC952}">
      <dsp:nvSpPr>
        <dsp:cNvPr id="0" name=""/>
        <dsp:cNvSpPr/>
      </dsp:nvSpPr>
      <dsp:spPr>
        <a:xfrm>
          <a:off x="1289337" y="2302756"/>
          <a:ext cx="891496" cy="770546"/>
        </a:xfrm>
        <a:prstGeom prst="ellipse">
          <a:avLst/>
        </a:prstGeom>
        <a:solidFill>
          <a:schemeClr val="accent3">
            <a:hueOff val="-42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8B8FD-4E28-4A5C-9975-487D6FAE8D06}">
      <dsp:nvSpPr>
        <dsp:cNvPr id="0" name=""/>
        <dsp:cNvSpPr/>
      </dsp:nvSpPr>
      <dsp:spPr>
        <a:xfrm>
          <a:off x="4690947" y="533399"/>
          <a:ext cx="2071847" cy="1102521"/>
        </a:xfrm>
        <a:prstGeom prst="ellipse">
          <a:avLst/>
        </a:prstGeom>
        <a:solidFill>
          <a:schemeClr val="accent3">
            <a:hueOff val="-48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Keeping Informed</a:t>
          </a:r>
        </a:p>
      </dsp:txBody>
      <dsp:txXfrm>
        <a:off x="4994362" y="694859"/>
        <a:ext cx="1465017" cy="779601"/>
      </dsp:txXfrm>
    </dsp:sp>
    <dsp:sp modelId="{699D57FA-D586-425F-AF77-900362F177AB}">
      <dsp:nvSpPr>
        <dsp:cNvPr id="0" name=""/>
        <dsp:cNvSpPr/>
      </dsp:nvSpPr>
      <dsp:spPr>
        <a:xfrm>
          <a:off x="4378415" y="1416333"/>
          <a:ext cx="257838" cy="258231"/>
        </a:xfrm>
        <a:prstGeom prst="ellipse">
          <a:avLst/>
        </a:prstGeom>
        <a:solidFill>
          <a:schemeClr val="accent3">
            <a:hueOff val="-54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C9BFF0-7993-4E10-A042-6D1A05BE5502}">
      <dsp:nvSpPr>
        <dsp:cNvPr id="0" name=""/>
        <dsp:cNvSpPr/>
      </dsp:nvSpPr>
      <dsp:spPr>
        <a:xfrm>
          <a:off x="1428491" y="2983129"/>
          <a:ext cx="186956" cy="186937"/>
        </a:xfrm>
        <a:prstGeom prst="ellipse">
          <a:avLst/>
        </a:prstGeom>
        <a:solidFill>
          <a:schemeClr val="accent3">
            <a:hueOff val="-60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4A55B-D84B-442E-B29D-87B51524401B}">
      <dsp:nvSpPr>
        <dsp:cNvPr id="0" name=""/>
        <dsp:cNvSpPr/>
      </dsp:nvSpPr>
      <dsp:spPr>
        <a:xfrm>
          <a:off x="3291400" y="2717023"/>
          <a:ext cx="186956" cy="186937"/>
        </a:xfrm>
        <a:prstGeom prst="ellipse">
          <a:avLst/>
        </a:prstGeom>
        <a:solidFill>
          <a:schemeClr val="accent3">
            <a:hueOff val="-66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841FB-2652-42F1-984E-12C63507D358}">
      <dsp:nvSpPr>
        <dsp:cNvPr id="0" name=""/>
        <dsp:cNvSpPr/>
      </dsp:nvSpPr>
      <dsp:spPr>
        <a:xfrm>
          <a:off x="4530727" y="2438397"/>
          <a:ext cx="1763434" cy="1429905"/>
        </a:xfrm>
        <a:prstGeom prst="ellipse">
          <a:avLst/>
        </a:prstGeom>
        <a:solidFill>
          <a:schemeClr val="accent3">
            <a:hueOff val="-72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Providing assistance with social issues</a:t>
          </a:r>
        </a:p>
      </dsp:txBody>
      <dsp:txXfrm>
        <a:off x="4788976" y="2647802"/>
        <a:ext cx="1246936" cy="1011095"/>
      </dsp:txXfrm>
    </dsp:sp>
    <dsp:sp modelId="{DCE70E50-4C6D-447A-B11A-0770269B21C7}">
      <dsp:nvSpPr>
        <dsp:cNvPr id="0" name=""/>
        <dsp:cNvSpPr/>
      </dsp:nvSpPr>
      <dsp:spPr>
        <a:xfrm>
          <a:off x="4976867" y="2362214"/>
          <a:ext cx="186956" cy="186937"/>
        </a:xfrm>
        <a:prstGeom prst="ellipse">
          <a:avLst/>
        </a:prstGeom>
        <a:solidFill>
          <a:schemeClr val="accent3">
            <a:hueOff val="-78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4C3291-5BE1-854B-A348-273C753905AC}">
      <dsp:nvSpPr>
        <dsp:cNvPr id="0" name=""/>
        <dsp:cNvSpPr/>
      </dsp:nvSpPr>
      <dsp:spPr>
        <a:xfrm>
          <a:off x="2536437" y="3201983"/>
          <a:ext cx="942871" cy="942979"/>
        </a:xfrm>
        <a:prstGeom prst="ellipse">
          <a:avLst/>
        </a:prstGeom>
        <a:solidFill>
          <a:schemeClr val="accent3">
            <a:hueOff val="-84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Exhibiting Correct behavior</a:t>
          </a:r>
        </a:p>
      </dsp:txBody>
      <dsp:txXfrm>
        <a:off x="2674517" y="3340079"/>
        <a:ext cx="666711" cy="666787"/>
      </dsp:txXfrm>
    </dsp:sp>
    <dsp:sp modelId="{A03ED959-568A-2E40-BE05-8F823E468B1E}">
      <dsp:nvSpPr>
        <dsp:cNvPr id="0" name=""/>
        <dsp:cNvSpPr/>
      </dsp:nvSpPr>
      <dsp:spPr>
        <a:xfrm>
          <a:off x="3378457" y="3170067"/>
          <a:ext cx="186956" cy="186937"/>
        </a:xfrm>
        <a:prstGeom prst="ellipse">
          <a:avLst/>
        </a:prstGeom>
        <a:solidFill>
          <a:schemeClr val="accent3">
            <a:hueOff val="-90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AF0A88-2F98-544E-920B-23F46F5ACF2C}">
      <dsp:nvSpPr>
        <dsp:cNvPr id="0" name=""/>
        <dsp:cNvSpPr/>
      </dsp:nvSpPr>
      <dsp:spPr>
        <a:xfrm>
          <a:off x="3311527" y="152404"/>
          <a:ext cx="942871" cy="942979"/>
        </a:xfrm>
        <a:prstGeom prst="ellipse">
          <a:avLst/>
        </a:prstGeom>
        <a:solidFill>
          <a:schemeClr val="accent3">
            <a:hueOff val="-96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Teaching advocacy</a:t>
          </a:r>
        </a:p>
      </dsp:txBody>
      <dsp:txXfrm>
        <a:off x="3449607" y="290500"/>
        <a:ext cx="666711" cy="666787"/>
      </dsp:txXfrm>
    </dsp:sp>
    <dsp:sp modelId="{A31B1B48-5F19-C049-98D9-78D83802CA48}">
      <dsp:nvSpPr>
        <dsp:cNvPr id="0" name=""/>
        <dsp:cNvSpPr/>
      </dsp:nvSpPr>
      <dsp:spPr>
        <a:xfrm>
          <a:off x="2272889" y="1022147"/>
          <a:ext cx="186956" cy="186937"/>
        </a:xfrm>
        <a:prstGeom prst="ellipse">
          <a:avLst/>
        </a:prstGeom>
        <a:solidFill>
          <a:schemeClr val="accent3">
            <a:hueOff val="-102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E67374-81F6-B146-A07F-17C1132CAA0E}">
      <dsp:nvSpPr>
        <dsp:cNvPr id="0" name=""/>
        <dsp:cNvSpPr/>
      </dsp:nvSpPr>
      <dsp:spPr>
        <a:xfrm>
          <a:off x="4449772" y="232117"/>
          <a:ext cx="186956" cy="186937"/>
        </a:xfrm>
        <a:prstGeom prst="ellipse">
          <a:avLst/>
        </a:prstGeom>
        <a:solidFill>
          <a:schemeClr val="accent3">
            <a:hueOff val="-1080000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B9BB8-72A0-4C2D-AEDF-91F6B8F796FB}">
      <dsp:nvSpPr>
        <dsp:cNvPr id="0" name=""/>
        <dsp:cNvSpPr/>
      </dsp:nvSpPr>
      <dsp:spPr>
        <a:xfrm rot="5400000">
          <a:off x="-185056" y="186032"/>
          <a:ext cx="1233710" cy="86359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en-US" sz="2400" kern="1200" dirty="0"/>
            <a:t>1</a:t>
          </a:r>
        </a:p>
      </dsp:txBody>
      <dsp:txXfrm rot="-5400000">
        <a:off x="1" y="432775"/>
        <a:ext cx="863597" cy="370113"/>
      </dsp:txXfrm>
    </dsp:sp>
    <dsp:sp modelId="{99A408F2-068C-4816-B56E-CCF1BFDEB720}">
      <dsp:nvSpPr>
        <dsp:cNvPr id="0" name=""/>
        <dsp:cNvSpPr/>
      </dsp:nvSpPr>
      <dsp:spPr>
        <a:xfrm rot="5400000">
          <a:off x="3840842" y="-2976269"/>
          <a:ext cx="801911" cy="675640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en-US" sz="4200" kern="1200" dirty="0"/>
            <a:t>Most Hands On</a:t>
          </a:r>
        </a:p>
      </dsp:txBody>
      <dsp:txXfrm rot="-5400000">
        <a:off x="863597" y="40122"/>
        <a:ext cx="6717256" cy="723619"/>
      </dsp:txXfrm>
    </dsp:sp>
    <dsp:sp modelId="{7CF34DEB-A073-4F83-94ED-936336F4E014}">
      <dsp:nvSpPr>
        <dsp:cNvPr id="0" name=""/>
        <dsp:cNvSpPr/>
      </dsp:nvSpPr>
      <dsp:spPr>
        <a:xfrm rot="5400000">
          <a:off x="-185056" y="1272744"/>
          <a:ext cx="1233710" cy="863597"/>
        </a:xfrm>
        <a:prstGeom prst="chevron">
          <a:avLst/>
        </a:prstGeom>
        <a:solidFill>
          <a:schemeClr val="accent2">
            <a:hueOff val="-846917"/>
            <a:satOff val="-14316"/>
            <a:lumOff val="11372"/>
            <a:alphaOff val="0"/>
          </a:schemeClr>
        </a:solidFill>
        <a:ln w="25400" cap="flat" cmpd="sng" algn="ctr">
          <a:solidFill>
            <a:schemeClr val="accent2">
              <a:hueOff val="-846917"/>
              <a:satOff val="-14316"/>
              <a:lumOff val="1137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en-US" sz="2400" kern="1200" dirty="0"/>
            <a:t>2</a:t>
          </a:r>
        </a:p>
      </dsp:txBody>
      <dsp:txXfrm rot="-5400000">
        <a:off x="1" y="1519487"/>
        <a:ext cx="863597" cy="370113"/>
      </dsp:txXfrm>
    </dsp:sp>
    <dsp:sp modelId="{1F4343FF-FEFE-43CF-8050-F4163038684C}">
      <dsp:nvSpPr>
        <dsp:cNvPr id="0" name=""/>
        <dsp:cNvSpPr/>
      </dsp:nvSpPr>
      <dsp:spPr>
        <a:xfrm rot="5400000">
          <a:off x="3840842" y="-1889556"/>
          <a:ext cx="801911" cy="6756402"/>
        </a:xfrm>
        <a:prstGeom prst="round2SameRect">
          <a:avLst/>
        </a:prstGeom>
        <a:solidFill>
          <a:schemeClr val="lt1">
            <a:alpha val="90000"/>
            <a:hueOff val="0"/>
            <a:satOff val="0"/>
            <a:lumOff val="0"/>
            <a:alphaOff val="0"/>
          </a:schemeClr>
        </a:solidFill>
        <a:ln w="25400" cap="flat" cmpd="sng" algn="ctr">
          <a:solidFill>
            <a:schemeClr val="accent2">
              <a:hueOff val="-846917"/>
              <a:satOff val="-14316"/>
              <a:lumOff val="113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en-US" sz="4200" kern="1200" dirty="0"/>
            <a:t>Promote Patient Equality</a:t>
          </a:r>
        </a:p>
      </dsp:txBody>
      <dsp:txXfrm rot="-5400000">
        <a:off x="863597" y="1126835"/>
        <a:ext cx="6717256" cy="723619"/>
      </dsp:txXfrm>
    </dsp:sp>
    <dsp:sp modelId="{41BE56F9-C05C-4158-810E-167445B06D83}">
      <dsp:nvSpPr>
        <dsp:cNvPr id="0" name=""/>
        <dsp:cNvSpPr/>
      </dsp:nvSpPr>
      <dsp:spPr>
        <a:xfrm rot="5400000">
          <a:off x="-185056" y="2359457"/>
          <a:ext cx="1233710" cy="863597"/>
        </a:xfrm>
        <a:prstGeom prst="chevron">
          <a:avLst/>
        </a:prstGeom>
        <a:solidFill>
          <a:schemeClr val="accent2">
            <a:hueOff val="-1693834"/>
            <a:satOff val="-28631"/>
            <a:lumOff val="22744"/>
            <a:alphaOff val="0"/>
          </a:schemeClr>
        </a:solidFill>
        <a:ln w="25400" cap="flat" cmpd="sng" algn="ctr">
          <a:solidFill>
            <a:schemeClr val="accent2">
              <a:hueOff val="-1693834"/>
              <a:satOff val="-28631"/>
              <a:lumOff val="227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en-US" sz="2400" kern="1200" dirty="0"/>
            <a:t>3</a:t>
          </a:r>
        </a:p>
      </dsp:txBody>
      <dsp:txXfrm rot="-5400000">
        <a:off x="1" y="2606200"/>
        <a:ext cx="863597" cy="370113"/>
      </dsp:txXfrm>
    </dsp:sp>
    <dsp:sp modelId="{A072136F-533C-4900-8C58-8E3C87749615}">
      <dsp:nvSpPr>
        <dsp:cNvPr id="0" name=""/>
        <dsp:cNvSpPr/>
      </dsp:nvSpPr>
      <dsp:spPr>
        <a:xfrm rot="5400000">
          <a:off x="3840842" y="-802844"/>
          <a:ext cx="801911" cy="6756402"/>
        </a:xfrm>
        <a:prstGeom prst="round2SameRect">
          <a:avLst/>
        </a:prstGeom>
        <a:solidFill>
          <a:schemeClr val="lt1">
            <a:alpha val="90000"/>
            <a:hueOff val="0"/>
            <a:satOff val="0"/>
            <a:lumOff val="0"/>
            <a:alphaOff val="0"/>
          </a:schemeClr>
        </a:solidFill>
        <a:ln w="25400" cap="flat" cmpd="sng" algn="ctr">
          <a:solidFill>
            <a:schemeClr val="accent2">
              <a:hueOff val="-1693834"/>
              <a:satOff val="-28631"/>
              <a:lumOff val="227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en-US" sz="4200" kern="1200" dirty="0"/>
            <a:t>Preserve Dignity</a:t>
          </a:r>
        </a:p>
      </dsp:txBody>
      <dsp:txXfrm rot="-5400000">
        <a:off x="863597" y="2213547"/>
        <a:ext cx="6717256" cy="723619"/>
      </dsp:txXfrm>
    </dsp:sp>
    <dsp:sp modelId="{F1980AB0-F480-45E3-A4B4-72B338BC1B3F}">
      <dsp:nvSpPr>
        <dsp:cNvPr id="0" name=""/>
        <dsp:cNvSpPr/>
      </dsp:nvSpPr>
      <dsp:spPr>
        <a:xfrm rot="5400000">
          <a:off x="-185056" y="3446170"/>
          <a:ext cx="1233710" cy="863597"/>
        </a:xfrm>
        <a:prstGeom prst="chevron">
          <a:avLst/>
        </a:prstGeom>
        <a:solidFill>
          <a:schemeClr val="accent2">
            <a:hueOff val="-2540751"/>
            <a:satOff val="-42947"/>
            <a:lumOff val="34116"/>
            <a:alphaOff val="0"/>
          </a:schemeClr>
        </a:solidFill>
        <a:ln w="25400" cap="flat" cmpd="sng" algn="ctr">
          <a:solidFill>
            <a:schemeClr val="accent2">
              <a:hueOff val="-2540751"/>
              <a:satOff val="-42947"/>
              <a:lumOff val="341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1066800">
            <a:lnSpc>
              <a:spcPct val="90000"/>
            </a:lnSpc>
            <a:spcBef>
              <a:spcPct val="0"/>
            </a:spcBef>
            <a:spcAft>
              <a:spcPct val="35000"/>
            </a:spcAft>
            <a:buNone/>
          </a:pPr>
          <a:r>
            <a:rPr lang="en-US" sz="2400" kern="1200" dirty="0"/>
            <a:t>4</a:t>
          </a:r>
        </a:p>
      </dsp:txBody>
      <dsp:txXfrm rot="-5400000">
        <a:off x="1" y="3692913"/>
        <a:ext cx="863597" cy="370113"/>
      </dsp:txXfrm>
    </dsp:sp>
    <dsp:sp modelId="{8F71C0A2-590F-4CA7-82F6-A91D7C014BAC}">
      <dsp:nvSpPr>
        <dsp:cNvPr id="0" name=""/>
        <dsp:cNvSpPr/>
      </dsp:nvSpPr>
      <dsp:spPr>
        <a:xfrm rot="5400000">
          <a:off x="3840842" y="283868"/>
          <a:ext cx="801911" cy="6756402"/>
        </a:xfrm>
        <a:prstGeom prst="round2SameRect">
          <a:avLst/>
        </a:prstGeom>
        <a:solidFill>
          <a:schemeClr val="lt1">
            <a:alpha val="90000"/>
            <a:hueOff val="0"/>
            <a:satOff val="0"/>
            <a:lumOff val="0"/>
            <a:alphaOff val="0"/>
          </a:schemeClr>
        </a:solidFill>
        <a:ln w="25400" cap="flat" cmpd="sng" algn="ctr">
          <a:solidFill>
            <a:schemeClr val="accent2">
              <a:hueOff val="-2540751"/>
              <a:satOff val="-42947"/>
              <a:lumOff val="341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8704" tIns="26670" rIns="26670" bIns="26670" numCol="1" spcCol="1270" anchor="ctr" anchorCtr="0">
          <a:noAutofit/>
        </a:bodyPr>
        <a:lstStyle/>
        <a:p>
          <a:pPr marL="285750" lvl="1" indent="-285750" algn="l" defTabSz="1866900">
            <a:lnSpc>
              <a:spcPct val="90000"/>
            </a:lnSpc>
            <a:spcBef>
              <a:spcPct val="0"/>
            </a:spcBef>
            <a:spcAft>
              <a:spcPct val="15000"/>
            </a:spcAft>
            <a:buChar char="•"/>
          </a:pPr>
          <a:r>
            <a:rPr lang="en-US" sz="4200" kern="1200" dirty="0"/>
            <a:t>Freedom From Suffering</a:t>
          </a:r>
          <a:endParaRPr lang="en-US" sz="4200" b="1" kern="1200" dirty="0"/>
        </a:p>
      </dsp:txBody>
      <dsp:txXfrm rot="-5400000">
        <a:off x="863597" y="3300259"/>
        <a:ext cx="6717256" cy="7236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1B61F-F9A4-4016-BC6A-C269ACC4AB11}">
      <dsp:nvSpPr>
        <dsp:cNvPr id="0" name=""/>
        <dsp:cNvSpPr/>
      </dsp:nvSpPr>
      <dsp:spPr>
        <a:xfrm rot="5400000">
          <a:off x="284771" y="2110562"/>
          <a:ext cx="843405" cy="1403407"/>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FFD674-1A31-4028-8AA1-D411CD7E3F75}">
      <dsp:nvSpPr>
        <dsp:cNvPr id="0" name=""/>
        <dsp:cNvSpPr/>
      </dsp:nvSpPr>
      <dsp:spPr>
        <a:xfrm>
          <a:off x="143985" y="2529878"/>
          <a:ext cx="1267003" cy="1110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dirty="0"/>
            <a:t>Know your audience</a:t>
          </a:r>
        </a:p>
      </dsp:txBody>
      <dsp:txXfrm>
        <a:off x="143985" y="2529878"/>
        <a:ext cx="1267003" cy="1110603"/>
      </dsp:txXfrm>
    </dsp:sp>
    <dsp:sp modelId="{B07CC60A-4BC7-43DC-88C9-3E287B1EE487}">
      <dsp:nvSpPr>
        <dsp:cNvPr id="0" name=""/>
        <dsp:cNvSpPr/>
      </dsp:nvSpPr>
      <dsp:spPr>
        <a:xfrm>
          <a:off x="1171932" y="2007242"/>
          <a:ext cx="239057" cy="239057"/>
        </a:xfrm>
        <a:prstGeom prst="triangle">
          <a:avLst>
            <a:gd name="adj" fmla="val 100000"/>
          </a:avLst>
        </a:prstGeom>
        <a:solidFill>
          <a:schemeClr val="accent4">
            <a:hueOff val="-213592"/>
            <a:satOff val="9142"/>
            <a:lumOff val="539"/>
            <a:alphaOff val="0"/>
          </a:schemeClr>
        </a:solidFill>
        <a:ln w="25400" cap="flat" cmpd="sng" algn="ctr">
          <a:solidFill>
            <a:schemeClr val="accent4">
              <a:hueOff val="-213592"/>
              <a:satOff val="9142"/>
              <a:lumOff val="5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430E96-A880-4AF1-8199-0039DB0A40BF}">
      <dsp:nvSpPr>
        <dsp:cNvPr id="0" name=""/>
        <dsp:cNvSpPr/>
      </dsp:nvSpPr>
      <dsp:spPr>
        <a:xfrm rot="5400000">
          <a:off x="1835831" y="1726751"/>
          <a:ext cx="843405" cy="1403407"/>
        </a:xfrm>
        <a:prstGeom prst="corner">
          <a:avLst>
            <a:gd name="adj1" fmla="val 16120"/>
            <a:gd name="adj2" fmla="val 16110"/>
          </a:avLst>
        </a:prstGeom>
        <a:solidFill>
          <a:schemeClr val="accent4">
            <a:hueOff val="-427184"/>
            <a:satOff val="18283"/>
            <a:lumOff val="1078"/>
            <a:alphaOff val="0"/>
          </a:schemeClr>
        </a:solidFill>
        <a:ln w="25400" cap="flat" cmpd="sng" algn="ctr">
          <a:solidFill>
            <a:schemeClr val="accent4">
              <a:hueOff val="-427184"/>
              <a:satOff val="18283"/>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00B4F-046F-474C-94ED-6CDAA6354009}">
      <dsp:nvSpPr>
        <dsp:cNvPr id="0" name=""/>
        <dsp:cNvSpPr/>
      </dsp:nvSpPr>
      <dsp:spPr>
        <a:xfrm>
          <a:off x="1695045" y="2146067"/>
          <a:ext cx="1267003" cy="1110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dirty="0"/>
            <a:t>Know the necessary information</a:t>
          </a:r>
        </a:p>
      </dsp:txBody>
      <dsp:txXfrm>
        <a:off x="1695045" y="2146067"/>
        <a:ext cx="1267003" cy="1110603"/>
      </dsp:txXfrm>
    </dsp:sp>
    <dsp:sp modelId="{19AEECCB-7485-44E7-BE2D-71C16C77358A}">
      <dsp:nvSpPr>
        <dsp:cNvPr id="0" name=""/>
        <dsp:cNvSpPr/>
      </dsp:nvSpPr>
      <dsp:spPr>
        <a:xfrm>
          <a:off x="2722992" y="1623430"/>
          <a:ext cx="239057" cy="239057"/>
        </a:xfrm>
        <a:prstGeom prst="triangle">
          <a:avLst>
            <a:gd name="adj" fmla="val 100000"/>
          </a:avLst>
        </a:prstGeom>
        <a:solidFill>
          <a:schemeClr val="accent4">
            <a:hueOff val="-640777"/>
            <a:satOff val="27425"/>
            <a:lumOff val="1617"/>
            <a:alphaOff val="0"/>
          </a:schemeClr>
        </a:solidFill>
        <a:ln w="25400" cap="flat" cmpd="sng" algn="ctr">
          <a:solidFill>
            <a:schemeClr val="accent4">
              <a:hueOff val="-640777"/>
              <a:satOff val="27425"/>
              <a:lumOff val="16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E7FA18-967A-4323-8C8A-C76A8B22A814}">
      <dsp:nvSpPr>
        <dsp:cNvPr id="0" name=""/>
        <dsp:cNvSpPr/>
      </dsp:nvSpPr>
      <dsp:spPr>
        <a:xfrm rot="5400000">
          <a:off x="3386891" y="1342939"/>
          <a:ext cx="843405" cy="1403407"/>
        </a:xfrm>
        <a:prstGeom prst="corner">
          <a:avLst>
            <a:gd name="adj1" fmla="val 16120"/>
            <a:gd name="adj2" fmla="val 16110"/>
          </a:avLst>
        </a:prstGeom>
        <a:solidFill>
          <a:schemeClr val="accent4">
            <a:hueOff val="-854369"/>
            <a:satOff val="36567"/>
            <a:lumOff val="2156"/>
            <a:alphaOff val="0"/>
          </a:schemeClr>
        </a:solidFill>
        <a:ln w="25400" cap="flat" cmpd="sng" algn="ctr">
          <a:solidFill>
            <a:schemeClr val="accent4">
              <a:hueOff val="-854369"/>
              <a:satOff val="36567"/>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0A4A39-A66A-4555-87D5-C68B4811A311}">
      <dsp:nvSpPr>
        <dsp:cNvPr id="0" name=""/>
        <dsp:cNvSpPr/>
      </dsp:nvSpPr>
      <dsp:spPr>
        <a:xfrm>
          <a:off x="3246105" y="1762256"/>
          <a:ext cx="1267003" cy="1110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dirty="0"/>
            <a:t>Give the all the information</a:t>
          </a:r>
        </a:p>
      </dsp:txBody>
      <dsp:txXfrm>
        <a:off x="3246105" y="1762256"/>
        <a:ext cx="1267003" cy="1110603"/>
      </dsp:txXfrm>
    </dsp:sp>
    <dsp:sp modelId="{C9B6DCC1-1E0C-6447-84D5-0DD44BE0A280}">
      <dsp:nvSpPr>
        <dsp:cNvPr id="0" name=""/>
        <dsp:cNvSpPr/>
      </dsp:nvSpPr>
      <dsp:spPr>
        <a:xfrm>
          <a:off x="4274052" y="1239619"/>
          <a:ext cx="239057" cy="239057"/>
        </a:xfrm>
        <a:prstGeom prst="triangle">
          <a:avLst>
            <a:gd name="adj" fmla="val 100000"/>
          </a:avLst>
        </a:prstGeom>
        <a:solidFill>
          <a:schemeClr val="accent4">
            <a:hueOff val="-1067961"/>
            <a:satOff val="45708"/>
            <a:lumOff val="2696"/>
            <a:alphaOff val="0"/>
          </a:schemeClr>
        </a:solidFill>
        <a:ln w="25400" cap="flat" cmpd="sng" algn="ctr">
          <a:solidFill>
            <a:schemeClr val="accent4">
              <a:hueOff val="-1067961"/>
              <a:satOff val="45708"/>
              <a:lumOff val="26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3AE494-FB6F-D44E-8923-678144CEBFDD}">
      <dsp:nvSpPr>
        <dsp:cNvPr id="0" name=""/>
        <dsp:cNvSpPr/>
      </dsp:nvSpPr>
      <dsp:spPr>
        <a:xfrm rot="5400000">
          <a:off x="4937951" y="959128"/>
          <a:ext cx="843405" cy="1403407"/>
        </a:xfrm>
        <a:prstGeom prst="corner">
          <a:avLst>
            <a:gd name="adj1" fmla="val 16120"/>
            <a:gd name="adj2" fmla="val 16110"/>
          </a:avLst>
        </a:prstGeom>
        <a:solidFill>
          <a:schemeClr val="accent4">
            <a:hueOff val="-1281553"/>
            <a:satOff val="54850"/>
            <a:lumOff val="3235"/>
            <a:alphaOff val="0"/>
          </a:schemeClr>
        </a:solidFill>
        <a:ln w="25400" cap="flat" cmpd="sng" algn="ctr">
          <a:solidFill>
            <a:schemeClr val="accent4">
              <a:hueOff val="-1281553"/>
              <a:satOff val="54850"/>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D92F8B-B0CB-8C49-AEA4-2FC98148225E}">
      <dsp:nvSpPr>
        <dsp:cNvPr id="0" name=""/>
        <dsp:cNvSpPr/>
      </dsp:nvSpPr>
      <dsp:spPr>
        <a:xfrm>
          <a:off x="4797166" y="1378444"/>
          <a:ext cx="1267003" cy="1110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dirty="0"/>
            <a:t>Present meaningful information</a:t>
          </a:r>
        </a:p>
      </dsp:txBody>
      <dsp:txXfrm>
        <a:off x="4797166" y="1378444"/>
        <a:ext cx="1267003" cy="1110603"/>
      </dsp:txXfrm>
    </dsp:sp>
    <dsp:sp modelId="{2717AA75-173F-D643-BFDA-3C3D279813BA}">
      <dsp:nvSpPr>
        <dsp:cNvPr id="0" name=""/>
        <dsp:cNvSpPr/>
      </dsp:nvSpPr>
      <dsp:spPr>
        <a:xfrm>
          <a:off x="5825112" y="855808"/>
          <a:ext cx="239057" cy="239057"/>
        </a:xfrm>
        <a:prstGeom prst="triangle">
          <a:avLst>
            <a:gd name="adj" fmla="val 100000"/>
          </a:avLst>
        </a:prstGeom>
        <a:solidFill>
          <a:schemeClr val="accent4">
            <a:hueOff val="-1495146"/>
            <a:satOff val="63991"/>
            <a:lumOff val="3774"/>
            <a:alphaOff val="0"/>
          </a:schemeClr>
        </a:solidFill>
        <a:ln w="25400" cap="flat" cmpd="sng" algn="ctr">
          <a:solidFill>
            <a:schemeClr val="accent4">
              <a:hueOff val="-1495146"/>
              <a:satOff val="63991"/>
              <a:lumOff val="37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81B92D-2787-8E4B-B2F1-6C9C863DF42B}">
      <dsp:nvSpPr>
        <dsp:cNvPr id="0" name=""/>
        <dsp:cNvSpPr/>
      </dsp:nvSpPr>
      <dsp:spPr>
        <a:xfrm rot="5400000">
          <a:off x="6489011" y="575317"/>
          <a:ext cx="843405" cy="1403407"/>
        </a:xfrm>
        <a:prstGeom prst="corner">
          <a:avLst>
            <a:gd name="adj1" fmla="val 16120"/>
            <a:gd name="adj2" fmla="val 16110"/>
          </a:avLst>
        </a:prstGeom>
        <a:solidFill>
          <a:schemeClr val="accent4">
            <a:hueOff val="-1708738"/>
            <a:satOff val="73133"/>
            <a:lumOff val="4313"/>
            <a:alphaOff val="0"/>
          </a:schemeClr>
        </a:solidFill>
        <a:ln w="25400" cap="flat" cmpd="sng" algn="ctr">
          <a:solidFill>
            <a:schemeClr val="accent4">
              <a:hueOff val="-1708738"/>
              <a:satOff val="73133"/>
              <a:lumOff val="43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ABAED-11FB-514B-8749-4BC54E0864D0}">
      <dsp:nvSpPr>
        <dsp:cNvPr id="0" name=""/>
        <dsp:cNvSpPr/>
      </dsp:nvSpPr>
      <dsp:spPr>
        <a:xfrm>
          <a:off x="6348226" y="994633"/>
          <a:ext cx="1267003" cy="1110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dirty="0"/>
            <a:t>Accept that not everyone is on your team</a:t>
          </a:r>
        </a:p>
      </dsp:txBody>
      <dsp:txXfrm>
        <a:off x="6348226" y="994633"/>
        <a:ext cx="1267003" cy="1110603"/>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83902F-03B8-4CB6-B37E-9919CB02FA5E}" type="datetimeFigureOut">
              <a:rPr lang="en-US" smtClean="0"/>
              <a:t>7/1/2020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325BF4-5141-4634-9CA1-905983B612C3}" type="slidenum">
              <a:rPr lang="en-US" smtClean="0"/>
              <a:t>‹#›</a:t>
            </a:fld>
            <a:endParaRPr lang="en-US" dirty="0"/>
          </a:p>
        </p:txBody>
      </p:sp>
    </p:spTree>
    <p:extLst>
      <p:ext uri="{BB962C8B-B14F-4D97-AF65-F5344CB8AC3E}">
        <p14:creationId xmlns:p14="http://schemas.microsoft.com/office/powerpoint/2010/main" val="1940941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7A8F7-243F-4B8F-9979-EC4B513B74D1}" type="datetimeFigureOut">
              <a:rPr lang="en-US" smtClean="0"/>
              <a:t>7/1/2020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623E2-143C-47CF-ACFE-2D7CFB3760A0}" type="slidenum">
              <a:rPr lang="en-US" smtClean="0"/>
              <a:t>‹#›</a:t>
            </a:fld>
            <a:endParaRPr lang="en-US" dirty="0"/>
          </a:p>
        </p:txBody>
      </p:sp>
      <p:sp>
        <p:nvSpPr>
          <p:cNvPr id="8" name="Notes Placeholder 7"/>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9267097"/>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1200"/>
      </a:spcBef>
      <a:buFont typeface="Arial" pitchFamily="34" charset="0"/>
      <a:buNone/>
      <a:defRPr sz="1200" kern="1200">
        <a:solidFill>
          <a:schemeClr val="tx1"/>
        </a:solidFill>
        <a:latin typeface="+mn-lt"/>
        <a:ea typeface="+mn-ea"/>
        <a:cs typeface="+mn-cs"/>
      </a:defRPr>
    </a:lvl1pPr>
    <a:lvl2pPr marL="62865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1</a:t>
            </a:fld>
            <a:endParaRPr lang="en-US" dirty="0"/>
          </a:p>
        </p:txBody>
      </p:sp>
    </p:spTree>
    <p:extLst>
      <p:ext uri="{BB962C8B-B14F-4D97-AF65-F5344CB8AC3E}">
        <p14:creationId xmlns:p14="http://schemas.microsoft.com/office/powerpoint/2010/main" val="82964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marL="228600" indent="-228600">
              <a:buAutoNum type="arabicPeriod"/>
            </a:pPr>
            <a:r>
              <a:rPr lang="en-US" dirty="0"/>
              <a:t>Keep</a:t>
            </a:r>
            <a:r>
              <a:rPr lang="en-US" baseline="0" dirty="0"/>
              <a:t> the Entire Team informed- as the person with the most direct patient interaction, </a:t>
            </a:r>
            <a:r>
              <a:rPr lang="en-US" baseline="0" dirty="0" err="1"/>
              <a:t>youre</a:t>
            </a:r>
            <a:r>
              <a:rPr lang="en-US" baseline="0" dirty="0"/>
              <a:t> often best qualified to relay the patient’s wishes to the rest of the health care team.</a:t>
            </a:r>
          </a:p>
          <a:p>
            <a:pPr marL="228600" indent="-228600">
              <a:buAutoNum type="arabicPeriod"/>
            </a:pPr>
            <a:r>
              <a:rPr lang="en-US" baseline="0" dirty="0"/>
              <a:t>Prevent unwelcomed intervention- whether its from patient family or fellow co worker, they sometimes act in ways that </a:t>
            </a:r>
            <a:r>
              <a:rPr lang="en-US" baseline="0" dirty="0" err="1"/>
              <a:t>arent</a:t>
            </a:r>
            <a:r>
              <a:rPr lang="en-US" baseline="0" dirty="0"/>
              <a:t> in line with the patients best interest or their wishes. This may be due to misguided thinking or unfortunately, sometimes neglect. Your advocacy can prevent this</a:t>
            </a:r>
          </a:p>
          <a:p>
            <a:pPr marL="228600" indent="-228600">
              <a:buAutoNum type="arabicPeriod"/>
            </a:pPr>
            <a:r>
              <a:rPr lang="en-US" baseline="0" dirty="0"/>
              <a:t>Provide assistance with social and financial issues- don</a:t>
            </a:r>
            <a:r>
              <a:rPr lang="fr-FR" baseline="0" dirty="0"/>
              <a:t>’</a:t>
            </a:r>
            <a:r>
              <a:rPr lang="en-US" baseline="0" dirty="0"/>
              <a:t>t let your patient be discharged with a fistful of prescriptions they cant afford, orders for home supplies that are impossible to find and instructions they’re unable to follow. Contact SW for assistance and offer your expertise for home </a:t>
            </a:r>
            <a:r>
              <a:rPr lang="en-US" baseline="0" dirty="0" err="1"/>
              <a:t>transisiton</a:t>
            </a:r>
            <a:r>
              <a:rPr lang="en-US" baseline="0" dirty="0"/>
              <a:t> of care</a:t>
            </a:r>
          </a:p>
          <a:p>
            <a:pPr marL="228600" indent="-228600">
              <a:buAutoNum type="arabicPeriod"/>
            </a:pPr>
            <a:r>
              <a:rPr lang="en-US" baseline="0" dirty="0"/>
              <a:t>Be a good role model; exhibit correct nursing care-all day long you provide example of patient </a:t>
            </a:r>
            <a:r>
              <a:rPr lang="en-US" baseline="0" dirty="0" err="1"/>
              <a:t>advoacy</a:t>
            </a:r>
            <a:r>
              <a:rPr lang="en-US" baseline="0" dirty="0"/>
              <a:t> </a:t>
            </a:r>
            <a:r>
              <a:rPr lang="en-US" baseline="0" dirty="0" err="1"/>
              <a:t>thorugh</a:t>
            </a:r>
            <a:r>
              <a:rPr lang="en-US" baseline="0" dirty="0"/>
              <a:t> compassionate, skilled nursing care. When you treat patients with dignity and respect. </a:t>
            </a:r>
            <a:r>
              <a:rPr lang="en-US" baseline="0" dirty="0" err="1"/>
              <a:t>Youre</a:t>
            </a:r>
            <a:r>
              <a:rPr lang="en-US" baseline="0" dirty="0"/>
              <a:t> reaffirming their individual rights. Think of them as a person with triumphs and sorrow just like yourself and avoid falling into the dehumanization trap</a:t>
            </a:r>
          </a:p>
          <a:p>
            <a:pPr marL="228600" indent="-228600">
              <a:buAutoNum type="arabicPeriod"/>
            </a:pPr>
            <a:r>
              <a:rPr lang="en-US" baseline="0" dirty="0"/>
              <a:t>Teach advocacy-you may do everything in your power to support them but you cannot be around both day and night</a:t>
            </a:r>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166623E2-143C-47CF-ACFE-2D7CFB3760A0}" type="slidenum">
              <a:rPr lang="en-US" smtClean="0"/>
              <a:t>2</a:t>
            </a:fld>
            <a:endParaRPr lang="en-US" dirty="0"/>
          </a:p>
        </p:txBody>
      </p:sp>
    </p:spTree>
    <p:extLst>
      <p:ext uri="{BB962C8B-B14F-4D97-AF65-F5344CB8AC3E}">
        <p14:creationId xmlns:p14="http://schemas.microsoft.com/office/powerpoint/2010/main" val="41643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Nurses</a:t>
            </a:r>
            <a:r>
              <a:rPr lang="en-US" baseline="0" dirty="0"/>
              <a:t> have the most interaction with patients and therefore are in the ideal position to serve as patient advocates.</a:t>
            </a:r>
          </a:p>
          <a:p>
            <a:endParaRPr lang="en-US" baseline="0" dirty="0"/>
          </a:p>
          <a:p>
            <a:r>
              <a:rPr lang="en-US" baseline="0" dirty="0"/>
              <a:t>There are 3 central values of nursing patient advocacy: promoting patient equality, preserving human dignity and ensuring freedom from suffering.</a:t>
            </a:r>
          </a:p>
          <a:p>
            <a:endParaRPr lang="en-US" baseline="0" dirty="0"/>
          </a:p>
          <a:p>
            <a:r>
              <a:rPr lang="en-US" baseline="0" dirty="0"/>
              <a:t>As nurses, we are educated and passionate about the health and safety of our </a:t>
            </a:r>
            <a:r>
              <a:rPr lang="en-US" baseline="0" dirty="0" err="1"/>
              <a:t>patiens</a:t>
            </a:r>
            <a:r>
              <a:rPr lang="en-US" baseline="0" dirty="0"/>
              <a:t> and willingly accept our role as advocates for our patients</a:t>
            </a:r>
          </a:p>
          <a:p>
            <a:endParaRPr lang="en-US" baseline="0" dirty="0"/>
          </a:p>
          <a:p>
            <a:r>
              <a:rPr lang="en-US" baseline="0" dirty="0"/>
              <a:t>There are two main themes for nurses to keep in mind: the universal value of human life and access to needed healthcare resources for all.</a:t>
            </a:r>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3</a:t>
            </a:fld>
            <a:endParaRPr lang="en-US" dirty="0"/>
          </a:p>
        </p:txBody>
      </p:sp>
    </p:spTree>
    <p:extLst>
      <p:ext uri="{BB962C8B-B14F-4D97-AF65-F5344CB8AC3E}">
        <p14:creationId xmlns:p14="http://schemas.microsoft.com/office/powerpoint/2010/main" val="140489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r>
              <a:rPr lang="en-US" dirty="0"/>
              <a:t>ANA</a:t>
            </a:r>
            <a:r>
              <a:rPr lang="en-US" baseline="0" dirty="0"/>
              <a:t> code of </a:t>
            </a:r>
            <a:r>
              <a:rPr lang="en-US" baseline="0" dirty="0" err="1"/>
              <a:t>ehtis</a:t>
            </a:r>
            <a:r>
              <a:rPr lang="en-US" baseline="0" dirty="0"/>
              <a:t> states that nurses must practice with compassion and respect for the inherent dignity, worth and uniqueness of every individual, unrestricted by </a:t>
            </a:r>
            <a:r>
              <a:rPr lang="en-US" baseline="0" dirty="0" err="1"/>
              <a:t>consideratins</a:t>
            </a:r>
            <a:r>
              <a:rPr lang="en-US" baseline="0" dirty="0"/>
              <a:t> for social or economic status, personal attributes, or the nature of health problems.</a:t>
            </a:r>
          </a:p>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endParaRPr lang="en-US" baseline="0" dirty="0"/>
          </a:p>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r>
              <a:rPr lang="en-US" baseline="0" dirty="0"/>
              <a:t>This means all nurses must set aside prejudice or personal bias to care for all patients with the same degree of professionalism, regardless of who that patient is. </a:t>
            </a:r>
            <a:r>
              <a:rPr lang="en-US" baseline="0" dirty="0" err="1"/>
              <a:t>Whats</a:t>
            </a:r>
            <a:r>
              <a:rPr lang="en-US" baseline="0" dirty="0"/>
              <a:t> more, recognizing and promoting patient equality is one of three core </a:t>
            </a:r>
            <a:r>
              <a:rPr lang="en-US" baseline="0" dirty="0" err="1"/>
              <a:t>valus</a:t>
            </a:r>
            <a:r>
              <a:rPr lang="en-US" baseline="0" dirty="0"/>
              <a:t> that form the basis of nursing’s patient advocacy role</a:t>
            </a:r>
          </a:p>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endParaRPr lang="en-US" baseline="0" dirty="0"/>
          </a:p>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r>
              <a:rPr lang="en-US" baseline="0" dirty="0"/>
              <a:t>In healthcare, patient equality comes down to two main themes: universal human value, and equal access to healthcare resources</a:t>
            </a:r>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4</a:t>
            </a:fld>
            <a:endParaRPr lang="en-US" dirty="0"/>
          </a:p>
        </p:txBody>
      </p:sp>
    </p:spTree>
    <p:extLst>
      <p:ext uri="{BB962C8B-B14F-4D97-AF65-F5344CB8AC3E}">
        <p14:creationId xmlns:p14="http://schemas.microsoft.com/office/powerpoint/2010/main" val="144390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 actions of an advocate are to INFORM</a:t>
            </a:r>
            <a:r>
              <a:rPr lang="en-US" baseline="0" dirty="0"/>
              <a:t> and SUPPORT</a:t>
            </a:r>
          </a:p>
          <a:p>
            <a:endParaRPr lang="en-US" baseline="0" dirty="0"/>
          </a:p>
          <a:p>
            <a:r>
              <a:rPr lang="en-US" baseline="0" dirty="0"/>
              <a:t>An advocate informs clients of their rights in a particular situation, and provides them the information needed to make an informed decision</a:t>
            </a:r>
          </a:p>
          <a:p>
            <a:endParaRPr lang="en-US" baseline="0" dirty="0"/>
          </a:p>
          <a:p>
            <a:pPr marL="228600" indent="-228600">
              <a:buAutoNum type="arabicPeriod"/>
            </a:pPr>
            <a:r>
              <a:rPr lang="en-US" baseline="0" dirty="0"/>
              <a:t>Make sure that the patient  agrees to receiving the information. (nothing worse than talking to yourself)</a:t>
            </a:r>
          </a:p>
          <a:p>
            <a:pPr marL="228600" indent="-228600">
              <a:buAutoNum type="arabicPeriod"/>
            </a:pPr>
            <a:r>
              <a:rPr lang="en-US" baseline="0" dirty="0"/>
              <a:t>Either have the necessary information or k now how to get it (if you are going to champion for a cause/patient you have to do your homework)</a:t>
            </a:r>
          </a:p>
          <a:p>
            <a:pPr marL="228600" indent="-228600">
              <a:buAutoNum type="arabicPeriod"/>
            </a:pPr>
            <a:r>
              <a:rPr lang="en-US" baseline="0" dirty="0"/>
              <a:t>Be passionate about your point of view, showing empathy is a great trait of a nurse</a:t>
            </a:r>
          </a:p>
          <a:p>
            <a:pPr marL="228600" indent="-228600">
              <a:buAutoNum type="arabicPeriod"/>
            </a:pPr>
            <a:r>
              <a:rPr lang="en-US" baseline="0" dirty="0"/>
              <a:t>Present the information on a level of your audience…not for a peer; </a:t>
            </a:r>
            <a:r>
              <a:rPr lang="en-US" baseline="0" dirty="0" err="1"/>
              <a:t>ie</a:t>
            </a:r>
            <a:r>
              <a:rPr lang="en-US" baseline="0" dirty="0"/>
              <a:t> if you are presenting to a construction worker, don</a:t>
            </a:r>
            <a:r>
              <a:rPr lang="fr-FR" baseline="0" dirty="0"/>
              <a:t>’</a:t>
            </a:r>
            <a:r>
              <a:rPr lang="en-US" baseline="0" dirty="0"/>
              <a:t>t us lobbyist lingo</a:t>
            </a:r>
          </a:p>
          <a:p>
            <a:pPr marL="228600" indent="-228600">
              <a:buAutoNum type="arabicPeriod"/>
            </a:pPr>
            <a:r>
              <a:rPr lang="en-US" baseline="0" dirty="0"/>
              <a:t>Accept eh fact that there may be those who do not wish to be informed</a:t>
            </a:r>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5</a:t>
            </a:fld>
            <a:endParaRPr lang="en-US" dirty="0"/>
          </a:p>
        </p:txBody>
      </p:sp>
    </p:spTree>
    <p:extLst>
      <p:ext uri="{BB962C8B-B14F-4D97-AF65-F5344CB8AC3E}">
        <p14:creationId xmlns:p14="http://schemas.microsoft.com/office/powerpoint/2010/main" val="1982164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 most common attribute</a:t>
            </a:r>
            <a:r>
              <a:rPr lang="en-US" baseline="0" dirty="0"/>
              <a:t> is conflict of interest between the nurse’s responsibility to the patient and the nurse’s duty to the institution where the nurse is employed. I advise against using work email, letter head or uniforms with your facilities name on it. </a:t>
            </a:r>
          </a:p>
          <a:p>
            <a:endParaRPr lang="en-US" baseline="0" dirty="0"/>
          </a:p>
          <a:p>
            <a:r>
              <a:rPr lang="en-US" baseline="0" dirty="0"/>
              <a:t>Other barriers include lack of support and lack of power. </a:t>
            </a:r>
          </a:p>
          <a:p>
            <a:endParaRPr lang="en-US" baseline="0" dirty="0"/>
          </a:p>
          <a:p>
            <a:r>
              <a:rPr lang="en-US" baseline="0" dirty="0"/>
              <a:t>Threats of </a:t>
            </a:r>
            <a:r>
              <a:rPr lang="en-US" baseline="0" dirty="0" err="1"/>
              <a:t>punishement</a:t>
            </a:r>
            <a:r>
              <a:rPr lang="en-US" baseline="0" dirty="0"/>
              <a:t> are also considered an </a:t>
            </a:r>
            <a:r>
              <a:rPr lang="en-US" baseline="0" dirty="0" err="1"/>
              <a:t>attriubute</a:t>
            </a:r>
            <a:r>
              <a:rPr lang="en-US" baseline="0" dirty="0"/>
              <a:t> of barriers to nursing advocacy, like being reprimanded, poor evaluations, and ultimately being fired. </a:t>
            </a:r>
          </a:p>
          <a:p>
            <a:endParaRPr lang="en-US" baseline="0" dirty="0"/>
          </a:p>
          <a:p>
            <a:r>
              <a:rPr lang="en-US" baseline="0" dirty="0"/>
              <a:t>Finally, a historical barrier of nursing being a </a:t>
            </a:r>
            <a:r>
              <a:rPr lang="en-US" baseline="0" dirty="0" err="1"/>
              <a:t>feminie</a:t>
            </a:r>
            <a:r>
              <a:rPr lang="en-US" baseline="0" dirty="0"/>
              <a:t> profession with a tradition of subservience to the medical profession is also </a:t>
            </a:r>
            <a:r>
              <a:rPr lang="en-US" baseline="0" dirty="0" err="1"/>
              <a:t>considred</a:t>
            </a:r>
            <a:r>
              <a:rPr lang="en-US" baseline="0" dirty="0"/>
              <a:t> a barrier to nursing advocacy.</a:t>
            </a:r>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6</a:t>
            </a:fld>
            <a:endParaRPr lang="en-US" dirty="0"/>
          </a:p>
        </p:txBody>
      </p:sp>
    </p:spTree>
    <p:extLst>
      <p:ext uri="{BB962C8B-B14F-4D97-AF65-F5344CB8AC3E}">
        <p14:creationId xmlns:p14="http://schemas.microsoft.com/office/powerpoint/2010/main" val="2165562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Follow your local and us </a:t>
            </a:r>
            <a:r>
              <a:rPr lang="en-US" dirty="0" err="1"/>
              <a:t>reprsentatives</a:t>
            </a:r>
            <a:r>
              <a:rPr lang="en-US" dirty="0"/>
              <a:t> and congress </a:t>
            </a:r>
            <a:r>
              <a:rPr lang="en-US" dirty="0" err="1"/>
              <a:t>ppl</a:t>
            </a:r>
            <a:r>
              <a:rPr lang="en-US" dirty="0"/>
              <a:t> </a:t>
            </a:r>
          </a:p>
          <a:p>
            <a:endParaRPr lang="en-US" dirty="0"/>
          </a:p>
          <a:p>
            <a:r>
              <a:rPr lang="en-US" dirty="0"/>
              <a:t>Attend town halls</a:t>
            </a:r>
          </a:p>
          <a:p>
            <a:endParaRPr lang="en-US" dirty="0"/>
          </a:p>
          <a:p>
            <a:r>
              <a:rPr lang="en-US" dirty="0"/>
              <a:t>Review items up for vote in your local country</a:t>
            </a:r>
          </a:p>
          <a:p>
            <a:endParaRPr lang="en-US" dirty="0"/>
          </a:p>
          <a:p>
            <a:r>
              <a:rPr lang="en-US" dirty="0"/>
              <a:t>Attend</a:t>
            </a:r>
            <a:r>
              <a:rPr lang="en-US" baseline="0" dirty="0"/>
              <a:t> nurses day at the capitol or be involved in your state nursing organization ( NIWI, NCC)</a:t>
            </a:r>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7</a:t>
            </a:fld>
            <a:endParaRPr lang="en-US" dirty="0"/>
          </a:p>
        </p:txBody>
      </p:sp>
    </p:spTree>
    <p:extLst>
      <p:ext uri="{BB962C8B-B14F-4D97-AF65-F5344CB8AC3E}">
        <p14:creationId xmlns:p14="http://schemas.microsoft.com/office/powerpoint/2010/main" val="116132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8</a:t>
            </a:fld>
            <a:endParaRPr lang="en-US" dirty="0"/>
          </a:p>
        </p:txBody>
      </p:sp>
    </p:spTree>
    <p:extLst>
      <p:ext uri="{BB962C8B-B14F-4D97-AF65-F5344CB8AC3E}">
        <p14:creationId xmlns:p14="http://schemas.microsoft.com/office/powerpoint/2010/main" val="58685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48B4FEF1-1C18-40D8-8A9A-AA7FFF43FE2E}" type="datetimeFigureOut">
              <a:rPr lang="en-US" smtClean="0"/>
              <a:t>7/1/2020</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48B4FEF1-1C18-40D8-8A9A-AA7FFF43FE2E}" type="datetimeFigureOut">
              <a:rPr lang="en-US" smtClean="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E8957-5754-4C19-A51A-9C104D1A0E08}" type="slidenum">
              <a:rPr lang="en-US" smtClean="0"/>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8B4FEF1-1C18-40D8-8A9A-AA7FFF43FE2E}" type="datetimeFigureOut">
              <a:rPr lang="en-US" smtClean="0"/>
              <a:t>7/1/2020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1E8957-5754-4C19-A51A-9C104D1A0E08}"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48B4FEF1-1C18-40D8-8A9A-AA7FFF43FE2E}" type="datetimeFigureOut">
              <a:rPr lang="en-US" smtClean="0"/>
              <a:t>7/1/2020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1E8957-5754-4C19-A51A-9C104D1A0E08}"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8B4FEF1-1C18-40D8-8A9A-AA7FFF43FE2E}" type="datetimeFigureOut">
              <a:rPr lang="en-US" smtClean="0"/>
              <a:t>7/1/2020</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8B4FEF1-1C18-40D8-8A9A-AA7FFF43FE2E}" type="datetimeFigureOut">
              <a:rPr lang="en-US" smtClean="0"/>
              <a:t>7/1/2020</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911E8957-5754-4C19-A51A-9C104D1A0E08}" type="slidenum">
              <a:rPr lang="en-US" smtClean="0"/>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B4FEF1-1C18-40D8-8A9A-AA7FFF43FE2E}" type="datetimeFigureOut">
              <a:rPr lang="en-US" smtClean="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E8957-5754-4C19-A51A-9C104D1A0E08}" type="slidenum">
              <a:rPr lang="en-US" smtClean="0"/>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48B4FEF1-1C18-40D8-8A9A-AA7FFF43FE2E}" type="datetimeFigureOut">
              <a:rPr lang="en-US" smtClean="0"/>
              <a:t>7/1/2020</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911E8957-5754-4C19-A51A-9C104D1A0E08}" type="slidenum">
              <a:rPr lang="en-US" smtClean="0"/>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48B4FEF1-1C18-40D8-8A9A-AA7FFF43FE2E}" type="datetimeFigureOut">
              <a:rPr lang="en-US" smtClean="0"/>
              <a:t>7/1/2020</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911E8957-5754-4C19-A51A-9C104D1A0E08}" type="slidenum">
              <a:rPr lang="en-US" smtClean="0"/>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8B4FEF1-1C18-40D8-8A9A-AA7FFF43FE2E}" type="datetimeFigureOut">
              <a:rPr lang="en-US" smtClean="0"/>
              <a:t>7/1/2020</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911E8957-5754-4C19-A51A-9C104D1A0E08}" type="slidenum">
              <a:rPr lang="en-US" smtClean="0"/>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8B4FEF1-1C18-40D8-8A9A-AA7FFF43FE2E}"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8B4FEF1-1C18-40D8-8A9A-AA7FFF43FE2E}"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8B4FEF1-1C18-40D8-8A9A-AA7FFF43FE2E}"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Slide, Al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543800" cy="990727"/>
          </a:xfrm>
        </p:spPr>
        <p:txBody>
          <a:bodyPr bIns="0"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61760" cy="762000"/>
          </a:xfrm>
        </p:spPr>
        <p:txBody>
          <a:bodyPr anchor="t">
            <a:norm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dirty="0"/>
          </a:p>
        </p:txBody>
      </p:sp>
      <p:sp>
        <p:nvSpPr>
          <p:cNvPr id="9" name="Text Placeholder 8"/>
          <p:cNvSpPr>
            <a:spLocks noGrp="1"/>
          </p:cNvSpPr>
          <p:nvPr>
            <p:ph type="body" sz="quarter" idx="13"/>
          </p:nvPr>
        </p:nvSpPr>
        <p:spPr>
          <a:xfrm>
            <a:off x="685801" y="2133600"/>
            <a:ext cx="7543800" cy="990600"/>
          </a:xfrm>
        </p:spPr>
        <p:txBody>
          <a:bodyPr tIns="0">
            <a:noAutofit/>
          </a:bodyPr>
          <a:lstStyle>
            <a:lvl1pPr marL="0" indent="0" algn="l">
              <a:buNone/>
              <a:defRPr sz="3600" spc="-100" baseline="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a:t>Click to edit Master text styles</a:t>
            </a:r>
          </a:p>
        </p:txBody>
      </p:sp>
      <p:sp>
        <p:nvSpPr>
          <p:cNvPr id="11" name="Text Placeholder 10"/>
          <p:cNvSpPr>
            <a:spLocks noGrp="1"/>
          </p:cNvSpPr>
          <p:nvPr>
            <p:ph type="body" sz="quarter" idx="14"/>
          </p:nvPr>
        </p:nvSpPr>
        <p:spPr>
          <a:xfrm>
            <a:off x="1371600" y="5715000"/>
            <a:ext cx="6477000" cy="762000"/>
          </a:xfrm>
        </p:spPr>
        <p:txBody>
          <a:bodyPr>
            <a:normAutofit/>
          </a:bodyPr>
          <a:lstStyle>
            <a:lvl1pPr marL="0" indent="0">
              <a:spcBef>
                <a:spcPts val="0"/>
              </a:spcBef>
              <a:buNone/>
              <a:defRPr sz="2000">
                <a:solidFill>
                  <a:srgbClr val="8E8D8C"/>
                </a:solidFill>
              </a:defRPr>
            </a:lvl1pPr>
            <a:lvl2pPr marL="411480" indent="0">
              <a:buNone/>
              <a:defRPr>
                <a:solidFill>
                  <a:srgbClr val="8E8D8C"/>
                </a:solidFill>
              </a:defRPr>
            </a:lvl2pPr>
            <a:lvl3pPr marL="777240" indent="0">
              <a:buNone/>
              <a:defRPr>
                <a:solidFill>
                  <a:srgbClr val="8E8D8C"/>
                </a:solidFill>
              </a:defRPr>
            </a:lvl3pPr>
            <a:lvl4pPr marL="1051560" indent="0">
              <a:buNone/>
              <a:defRPr>
                <a:solidFill>
                  <a:srgbClr val="8E8D8C"/>
                </a:solidFill>
              </a:defRPr>
            </a:lvl4pPr>
            <a:lvl5pPr marL="1325880" indent="0">
              <a:buNone/>
              <a:defRPr>
                <a:solidFill>
                  <a:srgbClr val="8E8D8C"/>
                </a:solidFill>
              </a:defRPr>
            </a:lvl5pPr>
          </a:lstStyle>
          <a:p>
            <a:pPr lvl="0"/>
            <a:r>
              <a:rPr lang="en-US"/>
              <a:t>Click to edit Master text styles</a:t>
            </a:r>
          </a:p>
          <a:p>
            <a:pPr lvl="1"/>
            <a:r>
              <a:rPr lang="en-US"/>
              <a:t>Second level</a:t>
            </a:r>
          </a:p>
        </p:txBody>
      </p:sp>
      <p:sp>
        <p:nvSpPr>
          <p:cNvPr id="8" name="Picture Placeholder 7"/>
          <p:cNvSpPr>
            <a:spLocks noGrp="1"/>
          </p:cNvSpPr>
          <p:nvPr>
            <p:ph type="pic" sz="quarter" idx="15" hasCustomPrompt="1"/>
          </p:nvPr>
        </p:nvSpPr>
        <p:spPr>
          <a:xfrm>
            <a:off x="3311525" y="4721225"/>
            <a:ext cx="2530475" cy="876300"/>
          </a:xfrm>
        </p:spPr>
        <p:txBody>
          <a:bodyPr vert="horz" lIns="91440" tIns="45720" rIns="91440" bIns="45720" rtlCol="0" anchor="ctr" anchorCtr="0">
            <a:normAutofit/>
          </a:bodyPr>
          <a:lstStyle>
            <a:lvl1pPr algn="ctr">
              <a:defRPr lang="en-US" sz="1600" baseline="0" dirty="0">
                <a:solidFill>
                  <a:schemeClr val="tx1">
                    <a:tint val="75000"/>
                  </a:schemeClr>
                </a:solidFill>
              </a:defRPr>
            </a:lvl1pPr>
          </a:lstStyle>
          <a:p>
            <a:pPr marL="0" lvl="0">
              <a:spcBef>
                <a:spcPts val="0"/>
              </a:spcBef>
            </a:pPr>
            <a:r>
              <a:rPr lang="en-US" dirty="0"/>
              <a:t>Insert logo here</a:t>
            </a:r>
          </a:p>
        </p:txBody>
      </p:sp>
    </p:spTree>
    <p:extLst>
      <p:ext uri="{BB962C8B-B14F-4D97-AF65-F5344CB8AC3E}">
        <p14:creationId xmlns:p14="http://schemas.microsoft.com/office/powerpoint/2010/main" val="243956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noAutofit/>
          </a:bodyPr>
          <a:lstStyle/>
          <a:p>
            <a:r>
              <a:rPr lang="en-US"/>
              <a:t>Click to edit Master title style</a:t>
            </a:r>
          </a:p>
        </p:txBody>
      </p:sp>
      <p:sp>
        <p:nvSpPr>
          <p:cNvPr id="3" name="Content Placeholder 2"/>
          <p:cNvSpPr>
            <a:spLocks noGrp="1"/>
          </p:cNvSpPr>
          <p:nvPr>
            <p:ph idx="1"/>
          </p:nvPr>
        </p:nvSpPr>
        <p:spPr>
          <a:xfrm>
            <a:off x="457200" y="1905000"/>
            <a:ext cx="762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dirty="0"/>
          </a:p>
        </p:txBody>
      </p:sp>
      <p:sp>
        <p:nvSpPr>
          <p:cNvPr id="8" name="Text Placeholder 7"/>
          <p:cNvSpPr>
            <a:spLocks noGrp="1"/>
          </p:cNvSpPr>
          <p:nvPr>
            <p:ph type="body" sz="quarter" idx="13"/>
          </p:nvPr>
        </p:nvSpPr>
        <p:spPr>
          <a:xfrm>
            <a:off x="457200" y="1143000"/>
            <a:ext cx="7620000" cy="381000"/>
          </a:xfrm>
        </p:spPr>
        <p:txBody>
          <a:bodyPr>
            <a:noAutofit/>
          </a:bodyPr>
          <a:lstStyle>
            <a:lvl1pPr marL="740664" indent="0">
              <a:spcBef>
                <a:spcPts val="0"/>
              </a:spcBef>
              <a:buFontTx/>
              <a:buNone/>
              <a:defRPr sz="2000" b="1">
                <a:solidFill>
                  <a:schemeClr val="tx2"/>
                </a:solidFill>
              </a:defRPr>
            </a:lvl1pPr>
            <a:lvl2pPr marL="411480" indent="0">
              <a:buFontTx/>
              <a:buNone/>
              <a:defRPr sz="2000" b="1">
                <a:solidFill>
                  <a:schemeClr val="tx2"/>
                </a:solidFill>
              </a:defRPr>
            </a:lvl2pPr>
            <a:lvl3pPr marL="777240" indent="0">
              <a:buFontTx/>
              <a:buNone/>
              <a:defRPr sz="2000" b="1">
                <a:solidFill>
                  <a:schemeClr val="tx2"/>
                </a:solidFill>
              </a:defRPr>
            </a:lvl3pPr>
            <a:lvl4pPr marL="1051560" indent="0">
              <a:buFontTx/>
              <a:buNone/>
              <a:defRPr sz="2000" b="1">
                <a:solidFill>
                  <a:schemeClr val="tx2"/>
                </a:solidFill>
              </a:defRPr>
            </a:lvl4pPr>
            <a:lvl5pPr marL="1325880" indent="0">
              <a:buFontTx/>
              <a:buNone/>
              <a:defRPr sz="2000" b="1">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021351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lstStyle/>
          <a:p>
            <a:r>
              <a:rPr lang="en-US"/>
              <a:t>Click to edit Master title style</a:t>
            </a:r>
          </a:p>
        </p:txBody>
      </p:sp>
      <p:sp>
        <p:nvSpPr>
          <p:cNvPr id="3" name="Content Placeholder 2"/>
          <p:cNvSpPr>
            <a:spLocks noGrp="1"/>
          </p:cNvSpPr>
          <p:nvPr>
            <p:ph idx="1"/>
          </p:nvPr>
        </p:nvSpPr>
        <p:spPr>
          <a:xfrm>
            <a:off x="457200" y="1901952"/>
            <a:ext cx="4038600" cy="4270248"/>
          </a:xfrm>
        </p:spPr>
        <p:txBody>
          <a:bodyPr anchor="ctr" anchorCtr="0">
            <a:normAutofit/>
          </a:bodyPr>
          <a:lstStyle>
            <a:lvl1pPr marL="114300" indent="0" algn="ctr">
              <a:buFontTx/>
              <a:buNone/>
              <a:defRPr sz="3400">
                <a:solidFill>
                  <a:schemeClr val="tx1"/>
                </a:solidFill>
              </a:defRPr>
            </a:lvl1pPr>
            <a:lvl2pPr marL="411480" indent="0">
              <a:buFontTx/>
              <a:buNone/>
              <a:defRPr sz="3600">
                <a:solidFill>
                  <a:schemeClr val="tx1"/>
                </a:solidFill>
              </a:defRPr>
            </a:lvl2pPr>
            <a:lvl3pPr marL="777240" indent="0">
              <a:buFontTx/>
              <a:buNone/>
              <a:defRPr sz="3600">
                <a:solidFill>
                  <a:schemeClr val="tx1"/>
                </a:solidFill>
              </a:defRPr>
            </a:lvl3pPr>
            <a:lvl4pPr marL="1051560" indent="0">
              <a:buFontTx/>
              <a:buNone/>
              <a:defRPr sz="3600">
                <a:solidFill>
                  <a:schemeClr val="tx1"/>
                </a:solidFill>
              </a:defRPr>
            </a:lvl4pPr>
            <a:lvl5pPr marL="1325880" indent="0">
              <a:buFontTx/>
              <a:buNone/>
              <a:defRPr sz="3600">
                <a:solidFill>
                  <a:schemeClr val="tx1"/>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48B4FEF1-1C18-40D8-8A9A-AA7FFF43FE2E}"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dirty="0"/>
          </a:p>
        </p:txBody>
      </p:sp>
      <p:sp>
        <p:nvSpPr>
          <p:cNvPr id="9" name="Text Placeholder 8"/>
          <p:cNvSpPr>
            <a:spLocks noGrp="1"/>
          </p:cNvSpPr>
          <p:nvPr>
            <p:ph type="body" sz="quarter" idx="13"/>
          </p:nvPr>
        </p:nvSpPr>
        <p:spPr>
          <a:xfrm>
            <a:off x="457200" y="1143000"/>
            <a:ext cx="7620000" cy="381000"/>
          </a:xfrm>
        </p:spPr>
        <p:txBody>
          <a:bodyPr>
            <a:noAutofit/>
          </a:bodyPr>
          <a:lstStyle>
            <a:lvl1pPr marL="741363" indent="-1588">
              <a:spcBef>
                <a:spcPts val="0"/>
              </a:spcBef>
              <a:buFontTx/>
              <a:buNone/>
              <a:defRPr sz="2000" b="1">
                <a:solidFill>
                  <a:schemeClr val="tx2"/>
                </a:solidFill>
              </a:defRPr>
            </a:lvl1pPr>
            <a:lvl2pPr marL="411480" indent="0">
              <a:buFontTx/>
              <a:buNone/>
              <a:defRPr sz="2000" b="1"/>
            </a:lvl2pPr>
            <a:lvl3pPr marL="777240" indent="0">
              <a:buFontTx/>
              <a:buNone/>
              <a:defRPr sz="2000" b="1"/>
            </a:lvl3pPr>
            <a:lvl4pPr marL="1051560" indent="0">
              <a:buFontTx/>
              <a:buNone/>
              <a:defRPr sz="2000" b="1"/>
            </a:lvl4pPr>
            <a:lvl5pPr marL="1325880" indent="0">
              <a:buFontTx/>
              <a:buNone/>
              <a:defRPr sz="2000" b="1"/>
            </a:lvl5pPr>
          </a:lstStyle>
          <a:p>
            <a:pPr lvl="0"/>
            <a:r>
              <a:rPr lang="en-US"/>
              <a:t>Click to edit Master text styles</a:t>
            </a:r>
          </a:p>
        </p:txBody>
      </p:sp>
      <p:sp>
        <p:nvSpPr>
          <p:cNvPr id="11" name="Picture Placeholder 10"/>
          <p:cNvSpPr>
            <a:spLocks noGrp="1"/>
          </p:cNvSpPr>
          <p:nvPr>
            <p:ph type="pic" sz="quarter" idx="14"/>
          </p:nvPr>
        </p:nvSpPr>
        <p:spPr>
          <a:xfrm rot="600000">
            <a:off x="4807311" y="2004284"/>
            <a:ext cx="3114715" cy="4213146"/>
          </a:xfr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a:defRPr baseline="0"/>
            </a:lvl1pPr>
          </a:lstStyle>
          <a:p>
            <a:r>
              <a:rPr lang="en-US"/>
              <a:t>Drag picture to placeholder or click icon to add</a:t>
            </a:r>
            <a:endParaRPr lang="en-US" dirty="0"/>
          </a:p>
        </p:txBody>
      </p:sp>
    </p:spTree>
    <p:extLst>
      <p:ext uri="{BB962C8B-B14F-4D97-AF65-F5344CB8AC3E}">
        <p14:creationId xmlns:p14="http://schemas.microsoft.com/office/powerpoint/2010/main" val="128038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Al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r>
              <a:rPr lang="en-US"/>
              <a:t>Click to edit Master title style</a:t>
            </a:r>
          </a:p>
        </p:txBody>
      </p:sp>
      <p:sp>
        <p:nvSpPr>
          <p:cNvPr id="3" name="Content Placeholder 2"/>
          <p:cNvSpPr>
            <a:spLocks noGrp="1"/>
          </p:cNvSpPr>
          <p:nvPr>
            <p:ph idx="1"/>
          </p:nvPr>
        </p:nvSpPr>
        <p:spPr>
          <a:xfrm>
            <a:off x="1638300" y="1600200"/>
            <a:ext cx="5257800" cy="4800600"/>
          </a:xfrm>
        </p:spPr>
        <p:txBody>
          <a:bodyPr/>
          <a:lstStyle>
            <a:lvl1pPr algn="ctr">
              <a:lnSpc>
                <a:spcPct val="170000"/>
              </a:lnSpc>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dirty="0"/>
          </a:p>
        </p:txBody>
      </p:sp>
    </p:spTree>
    <p:extLst>
      <p:ext uri="{BB962C8B-B14F-4D97-AF65-F5344CB8AC3E}">
        <p14:creationId xmlns:p14="http://schemas.microsoft.com/office/powerpoint/2010/main" val="79941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8B4FEF1-1C18-40D8-8A9A-AA7FFF43FE2E}" type="datetimeFigureOut">
              <a:rPr lang="en-US" smtClean="0"/>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48B4FEF1-1C18-40D8-8A9A-AA7FFF43FE2E}" type="datetimeFigureOut">
              <a:rPr lang="en-US" smtClean="0"/>
              <a:t>7/1/2020</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48B4FEF1-1C18-40D8-8A9A-AA7FFF43FE2E}" type="datetimeFigureOut">
              <a:rPr lang="en-US" smtClean="0"/>
              <a:t>7/1/2020</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911E8957-5754-4C19-A51A-9C104D1A0E08}" type="slidenum">
              <a:rPr lang="en-US" smtClean="0"/>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8B4FEF1-1C18-40D8-8A9A-AA7FFF43FE2E}" type="datetimeFigureOut">
              <a:rPr lang="en-US" smtClean="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E8957-5754-4C19-A51A-9C104D1A0E0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48B4FEF1-1C18-40D8-8A9A-AA7FFF43FE2E}" type="datetimeFigureOut">
              <a:rPr lang="en-US" smtClean="0"/>
              <a:t>7/1/2020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1E8957-5754-4C19-A51A-9C104D1A0E08}" type="slidenum">
              <a:rPr lang="en-US" smtClean="0"/>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8B4FEF1-1C18-40D8-8A9A-AA7FFF43FE2E}" type="datetimeFigureOut">
              <a:rPr lang="en-US" smtClean="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911E8957-5754-4C19-A51A-9C104D1A0E0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8B4FEF1-1C18-40D8-8A9A-AA7FFF43FE2E}" type="datetimeFigureOut">
              <a:rPr lang="en-US" smtClean="0"/>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1E8957-5754-4C19-A51A-9C104D1A0E08}" type="slidenum">
              <a:rPr lang="en-US" smtClean="0"/>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48B4FEF1-1C18-40D8-8A9A-AA7FFF43FE2E}" type="datetimeFigureOut">
              <a:rPr lang="en-US" smtClean="0"/>
              <a:t>7/1/2020</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911E8957-5754-4C19-A51A-9C104D1A0E0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msgreen77@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Basics of Advocacy:</a:t>
            </a:r>
          </a:p>
        </p:txBody>
      </p:sp>
      <p:sp>
        <p:nvSpPr>
          <p:cNvPr id="8" name="Subtitle 7"/>
          <p:cNvSpPr>
            <a:spLocks noGrp="1"/>
          </p:cNvSpPr>
          <p:nvPr>
            <p:ph type="subTitle" idx="1"/>
          </p:nvPr>
        </p:nvSpPr>
        <p:spPr>
          <a:xfrm>
            <a:off x="1447800" y="4419600"/>
            <a:ext cx="6461760" cy="1447800"/>
          </a:xfrm>
        </p:spPr>
        <p:txBody>
          <a:bodyPr>
            <a:normAutofit fontScale="92500" lnSpcReduction="10000"/>
          </a:bodyPr>
          <a:lstStyle/>
          <a:p>
            <a:r>
              <a:rPr lang="en-US" dirty="0"/>
              <a:t>Ebonye Green, </a:t>
            </a:r>
            <a:r>
              <a:rPr lang="en-US" dirty="0" err="1"/>
              <a:t>MNSc</a:t>
            </a:r>
            <a:r>
              <a:rPr lang="en-US" dirty="0"/>
              <a:t>, ACNPC-AG, ENLS, CNRN, SCRN, APRN</a:t>
            </a:r>
          </a:p>
          <a:p>
            <a:r>
              <a:rPr lang="en-US" dirty="0"/>
              <a:t>University of Arkansas for Medical Sciences</a:t>
            </a:r>
          </a:p>
          <a:p>
            <a:r>
              <a:rPr lang="en-US" dirty="0"/>
              <a:t>Department of Neurosurgery</a:t>
            </a:r>
          </a:p>
          <a:p>
            <a:r>
              <a:rPr lang="en-US" dirty="0"/>
              <a:t>Little Rock, Arkansas</a:t>
            </a:r>
          </a:p>
        </p:txBody>
      </p:sp>
      <p:sp>
        <p:nvSpPr>
          <p:cNvPr id="4" name="Text Placeholder 3"/>
          <p:cNvSpPr>
            <a:spLocks noGrp="1"/>
          </p:cNvSpPr>
          <p:nvPr>
            <p:ph type="body" sz="quarter" idx="13"/>
          </p:nvPr>
        </p:nvSpPr>
        <p:spPr/>
        <p:txBody>
          <a:bodyPr/>
          <a:lstStyle/>
          <a:p>
            <a:r>
              <a:rPr lang="en-US" dirty="0"/>
              <a:t>Tips for the Novice Advocate</a:t>
            </a:r>
          </a:p>
        </p:txBody>
      </p:sp>
      <p:sp>
        <p:nvSpPr>
          <p:cNvPr id="9" name="Text Placeholder 8"/>
          <p:cNvSpPr>
            <a:spLocks noGrp="1"/>
          </p:cNvSpPr>
          <p:nvPr>
            <p:ph type="body" sz="quarter" idx="14"/>
          </p:nvPr>
        </p:nvSpPr>
        <p:spPr/>
        <p:txBody>
          <a:bodyPr/>
          <a:lstStyle/>
          <a:p>
            <a:r>
              <a:rPr lang="en-US" dirty="0"/>
              <a:t>.</a:t>
            </a:r>
          </a:p>
        </p:txBody>
      </p:sp>
      <p:pic>
        <p:nvPicPr>
          <p:cNvPr id="3" name="Peter Walsh Slide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60541" y="152400"/>
            <a:ext cx="487363" cy="487363"/>
          </a:xfrm>
          <a:prstGeom prst="rect">
            <a:avLst/>
          </a:prstGeom>
        </p:spPr>
      </p:pic>
    </p:spTree>
    <p:extLst>
      <p:ext uri="{BB962C8B-B14F-4D97-AF65-F5344CB8AC3E}">
        <p14:creationId xmlns:p14="http://schemas.microsoft.com/office/powerpoint/2010/main" val="2297127876"/>
      </p:ext>
    </p:extLst>
  </p:cSld>
  <p:clrMapOvr>
    <a:masterClrMapping/>
  </p:clrMapOvr>
  <mc:AlternateContent xmlns:mc="http://schemas.openxmlformats.org/markup-compatibility/2006" xmlns:p14="http://schemas.microsoft.com/office/powerpoint/2010/main">
    <mc:Choice Requires="p14">
      <p:transition spd="med" p14:dur="700" advTm="86000">
        <p:fade/>
      </p:transition>
    </mc:Choice>
    <mc:Fallback xmlns="">
      <p:transition spd="med" advTm="8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849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Actions That Promote Advocacy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581729"/>
              </p:ext>
            </p:extLst>
          </p:nvPr>
        </p:nvGraphicFramePr>
        <p:xfrm>
          <a:off x="498475" y="1981200"/>
          <a:ext cx="7556500" cy="4144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eter Walsh Slide 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60540" y="152400"/>
            <a:ext cx="487363" cy="487363"/>
          </a:xfrm>
          <a:prstGeom prst="rect">
            <a:avLst/>
          </a:prstGeom>
        </p:spPr>
      </p:pic>
    </p:spTree>
    <p:extLst>
      <p:ext uri="{BB962C8B-B14F-4D97-AF65-F5344CB8AC3E}">
        <p14:creationId xmlns:p14="http://schemas.microsoft.com/office/powerpoint/2010/main" val="655962320"/>
      </p:ext>
    </p:extLst>
  </p:cSld>
  <p:clrMapOvr>
    <a:masterClrMapping/>
  </p:clrMapOvr>
  <mc:AlternateContent xmlns:mc="http://schemas.openxmlformats.org/markup-compatibility/2006" xmlns:p14="http://schemas.microsoft.com/office/powerpoint/2010/main">
    <mc:Choice Requires="p14">
      <p:transition spd="slow" p14:dur="1300" advTm="65000">
        <p14:pan dir="u"/>
      </p:transition>
    </mc:Choice>
    <mc:Fallback xmlns="">
      <p:transition spd="slow" advTm="6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64000"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1000"/>
                                  </p:stCondLst>
                                  <p:childTnLst>
                                    <p:set>
                                      <p:cBhvr>
                                        <p:cTn id="13" dur="1" fill="hold">
                                          <p:stCondLst>
                                            <p:cond delay="0"/>
                                          </p:stCondLst>
                                        </p:cTn>
                                        <p:tgtEl>
                                          <p:spTgt spid="4">
                                            <p:graphicEl>
                                              <a:dgm id="{480F0E2C-184E-43F0-944A-9DEC1A49A8DC}"/>
                                            </p:graphicEl>
                                          </p:spTgt>
                                        </p:tgtEl>
                                        <p:attrNameLst>
                                          <p:attrName>style.visibility</p:attrName>
                                        </p:attrNameLst>
                                      </p:cBhvr>
                                      <p:to>
                                        <p:strVal val="visible"/>
                                      </p:to>
                                    </p:set>
                                    <p:animEffect transition="in" filter="fade">
                                      <p:cBhvr>
                                        <p:cTn id="14" dur="500"/>
                                        <p:tgtEl>
                                          <p:spTgt spid="4">
                                            <p:graphicEl>
                                              <a:dgm id="{480F0E2C-184E-43F0-944A-9DEC1A49A8DC}"/>
                                            </p:graphicEl>
                                          </p:spTgt>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4">
                                            <p:graphicEl>
                                              <a:dgm id="{97861B1A-B2F9-4D46-9B61-40915E57A367}"/>
                                            </p:graphicEl>
                                          </p:spTgt>
                                        </p:tgtEl>
                                        <p:attrNameLst>
                                          <p:attrName>style.visibility</p:attrName>
                                        </p:attrNameLst>
                                      </p:cBhvr>
                                      <p:to>
                                        <p:strVal val="visible"/>
                                      </p:to>
                                    </p:set>
                                    <p:animEffect transition="in" filter="fade">
                                      <p:cBhvr>
                                        <p:cTn id="17" dur="500"/>
                                        <p:tgtEl>
                                          <p:spTgt spid="4">
                                            <p:graphicEl>
                                              <a:dgm id="{97861B1A-B2F9-4D46-9B61-40915E57A367}"/>
                                            </p:graphicEl>
                                          </p:spTgt>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4">
                                            <p:graphicEl>
                                              <a:dgm id="{5CB45297-1C2C-4A9C-AB80-52CEF5C0F3A9}"/>
                                            </p:graphicEl>
                                          </p:spTgt>
                                        </p:tgtEl>
                                        <p:attrNameLst>
                                          <p:attrName>style.visibility</p:attrName>
                                        </p:attrNameLst>
                                      </p:cBhvr>
                                      <p:to>
                                        <p:strVal val="visible"/>
                                      </p:to>
                                    </p:set>
                                    <p:animEffect transition="in" filter="fade">
                                      <p:cBhvr>
                                        <p:cTn id="20" dur="500"/>
                                        <p:tgtEl>
                                          <p:spTgt spid="4">
                                            <p:graphicEl>
                                              <a:dgm id="{5CB45297-1C2C-4A9C-AB80-52CEF5C0F3A9}"/>
                                            </p:graphicEl>
                                          </p:spTgt>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4">
                                            <p:graphicEl>
                                              <a:dgm id="{9B732C8D-959B-4ACD-A5F5-53D797076980}"/>
                                            </p:graphicEl>
                                          </p:spTgt>
                                        </p:tgtEl>
                                        <p:attrNameLst>
                                          <p:attrName>style.visibility</p:attrName>
                                        </p:attrNameLst>
                                      </p:cBhvr>
                                      <p:to>
                                        <p:strVal val="visible"/>
                                      </p:to>
                                    </p:set>
                                    <p:animEffect transition="in" filter="fade">
                                      <p:cBhvr>
                                        <p:cTn id="23" dur="500"/>
                                        <p:tgtEl>
                                          <p:spTgt spid="4">
                                            <p:graphicEl>
                                              <a:dgm id="{9B732C8D-959B-4ACD-A5F5-53D797076980}"/>
                                            </p:graphicEl>
                                          </p:spTgt>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4">
                                            <p:graphicEl>
                                              <a:dgm id="{33546AD5-F1FD-431D-A28E-0DA540003289}"/>
                                            </p:graphicEl>
                                          </p:spTgt>
                                        </p:tgtEl>
                                        <p:attrNameLst>
                                          <p:attrName>style.visibility</p:attrName>
                                        </p:attrNameLst>
                                      </p:cBhvr>
                                      <p:to>
                                        <p:strVal val="visible"/>
                                      </p:to>
                                    </p:set>
                                    <p:animEffect transition="in" filter="fade">
                                      <p:cBhvr>
                                        <p:cTn id="26" dur="500"/>
                                        <p:tgtEl>
                                          <p:spTgt spid="4">
                                            <p:graphicEl>
                                              <a:dgm id="{33546AD5-F1FD-431D-A28E-0DA540003289}"/>
                                            </p:graphicEl>
                                          </p:spTgt>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4">
                                            <p:graphicEl>
                                              <a:dgm id="{CFB899DA-8DA2-4653-9508-FDCA688B92F9}"/>
                                            </p:graphicEl>
                                          </p:spTgt>
                                        </p:tgtEl>
                                        <p:attrNameLst>
                                          <p:attrName>style.visibility</p:attrName>
                                        </p:attrNameLst>
                                      </p:cBhvr>
                                      <p:to>
                                        <p:strVal val="visible"/>
                                      </p:to>
                                    </p:set>
                                    <p:animEffect transition="in" filter="fade">
                                      <p:cBhvr>
                                        <p:cTn id="29" dur="500"/>
                                        <p:tgtEl>
                                          <p:spTgt spid="4">
                                            <p:graphicEl>
                                              <a:dgm id="{CFB899DA-8DA2-4653-9508-FDCA688B92F9}"/>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2000"/>
                                  </p:stCondLst>
                                  <p:childTnLst>
                                    <p:set>
                                      <p:cBhvr>
                                        <p:cTn id="33" dur="1" fill="hold">
                                          <p:stCondLst>
                                            <p:cond delay="0"/>
                                          </p:stCondLst>
                                        </p:cTn>
                                        <p:tgtEl>
                                          <p:spTgt spid="4">
                                            <p:graphicEl>
                                              <a:dgm id="{DD4F46FA-3588-4DD9-9B52-8920F28EC952}"/>
                                            </p:graphicEl>
                                          </p:spTgt>
                                        </p:tgtEl>
                                        <p:attrNameLst>
                                          <p:attrName>style.visibility</p:attrName>
                                        </p:attrNameLst>
                                      </p:cBhvr>
                                      <p:to>
                                        <p:strVal val="visible"/>
                                      </p:to>
                                    </p:set>
                                    <p:animEffect transition="in" filter="fade">
                                      <p:cBhvr>
                                        <p:cTn id="34" dur="500"/>
                                        <p:tgtEl>
                                          <p:spTgt spid="4">
                                            <p:graphicEl>
                                              <a:dgm id="{DD4F46FA-3588-4DD9-9B52-8920F28EC952}"/>
                                            </p:graphicEl>
                                          </p:spTgt>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4">
                                            <p:graphicEl>
                                              <a:dgm id="{7C1567F0-D696-4052-89D3-AEF26A6A78CE}"/>
                                            </p:graphicEl>
                                          </p:spTgt>
                                        </p:tgtEl>
                                        <p:attrNameLst>
                                          <p:attrName>style.visibility</p:attrName>
                                        </p:attrNameLst>
                                      </p:cBhvr>
                                      <p:to>
                                        <p:strVal val="visible"/>
                                      </p:to>
                                    </p:set>
                                    <p:animEffect transition="in" filter="fade">
                                      <p:cBhvr>
                                        <p:cTn id="37" dur="500"/>
                                        <p:tgtEl>
                                          <p:spTgt spid="4">
                                            <p:graphicEl>
                                              <a:dgm id="{7C1567F0-D696-4052-89D3-AEF26A6A78CE}"/>
                                            </p:graphicEl>
                                          </p:spTgt>
                                        </p:tgtEl>
                                      </p:cBhvr>
                                    </p:animEffect>
                                  </p:childTnLst>
                                </p:cTn>
                              </p:par>
                              <p:par>
                                <p:cTn id="38" presetID="10" presetClass="entr" presetSubtype="0" fill="hold" grpId="0" nodeType="withEffect">
                                  <p:stCondLst>
                                    <p:cond delay="2000"/>
                                  </p:stCondLst>
                                  <p:childTnLst>
                                    <p:set>
                                      <p:cBhvr>
                                        <p:cTn id="39" dur="1" fill="hold">
                                          <p:stCondLst>
                                            <p:cond delay="0"/>
                                          </p:stCondLst>
                                        </p:cTn>
                                        <p:tgtEl>
                                          <p:spTgt spid="4">
                                            <p:graphicEl>
                                              <a:dgm id="{616E4AA1-72CA-4DD5-A9B4-F41CEB2506A7}"/>
                                            </p:graphicEl>
                                          </p:spTgt>
                                        </p:tgtEl>
                                        <p:attrNameLst>
                                          <p:attrName>style.visibility</p:attrName>
                                        </p:attrNameLst>
                                      </p:cBhvr>
                                      <p:to>
                                        <p:strVal val="visible"/>
                                      </p:to>
                                    </p:set>
                                    <p:animEffect transition="in" filter="fade">
                                      <p:cBhvr>
                                        <p:cTn id="40" dur="500"/>
                                        <p:tgtEl>
                                          <p:spTgt spid="4">
                                            <p:graphicEl>
                                              <a:dgm id="{616E4AA1-72CA-4DD5-A9B4-F41CEB2506A7}"/>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1000"/>
                                  </p:stCondLst>
                                  <p:childTnLst>
                                    <p:set>
                                      <p:cBhvr>
                                        <p:cTn id="44" dur="1" fill="hold">
                                          <p:stCondLst>
                                            <p:cond delay="0"/>
                                          </p:stCondLst>
                                        </p:cTn>
                                        <p:tgtEl>
                                          <p:spTgt spid="4">
                                            <p:graphicEl>
                                              <a:dgm id="{A1C9BFF0-7993-4E10-A042-6D1A05BE5502}"/>
                                            </p:graphicEl>
                                          </p:spTgt>
                                        </p:tgtEl>
                                        <p:attrNameLst>
                                          <p:attrName>style.visibility</p:attrName>
                                        </p:attrNameLst>
                                      </p:cBhvr>
                                      <p:to>
                                        <p:strVal val="visible"/>
                                      </p:to>
                                    </p:set>
                                    <p:animEffect transition="in" filter="fade">
                                      <p:cBhvr>
                                        <p:cTn id="45" dur="500"/>
                                        <p:tgtEl>
                                          <p:spTgt spid="4">
                                            <p:graphicEl>
                                              <a:dgm id="{A1C9BFF0-7993-4E10-A042-6D1A05BE5502}"/>
                                            </p:graphicEl>
                                          </p:spTgt>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4">
                                            <p:graphicEl>
                                              <a:dgm id="{E664A55B-D84B-442E-B29D-87B51524401B}"/>
                                            </p:graphicEl>
                                          </p:spTgt>
                                        </p:tgtEl>
                                        <p:attrNameLst>
                                          <p:attrName>style.visibility</p:attrName>
                                        </p:attrNameLst>
                                      </p:cBhvr>
                                      <p:to>
                                        <p:strVal val="visible"/>
                                      </p:to>
                                    </p:set>
                                    <p:animEffect transition="in" filter="fade">
                                      <p:cBhvr>
                                        <p:cTn id="48" dur="500"/>
                                        <p:tgtEl>
                                          <p:spTgt spid="4">
                                            <p:graphicEl>
                                              <a:dgm id="{E664A55B-D84B-442E-B29D-87B51524401B}"/>
                                            </p:graphicEl>
                                          </p:spTgt>
                                        </p:tgtEl>
                                      </p:cBhvr>
                                    </p:animEffect>
                                  </p:childTnLst>
                                </p:cTn>
                              </p:par>
                              <p:par>
                                <p:cTn id="49" presetID="10" presetClass="entr" presetSubtype="0" fill="hold" grpId="0" nodeType="withEffect">
                                  <p:stCondLst>
                                    <p:cond delay="3500"/>
                                  </p:stCondLst>
                                  <p:childTnLst>
                                    <p:set>
                                      <p:cBhvr>
                                        <p:cTn id="50" dur="1" fill="hold">
                                          <p:stCondLst>
                                            <p:cond delay="0"/>
                                          </p:stCondLst>
                                        </p:cTn>
                                        <p:tgtEl>
                                          <p:spTgt spid="4">
                                            <p:graphicEl>
                                              <a:dgm id="{699D57FA-D586-425F-AF77-900362F177AB}"/>
                                            </p:graphicEl>
                                          </p:spTgt>
                                        </p:tgtEl>
                                        <p:attrNameLst>
                                          <p:attrName>style.visibility</p:attrName>
                                        </p:attrNameLst>
                                      </p:cBhvr>
                                      <p:to>
                                        <p:strVal val="visible"/>
                                      </p:to>
                                    </p:set>
                                    <p:animEffect transition="in" filter="fade">
                                      <p:cBhvr>
                                        <p:cTn id="51" dur="500"/>
                                        <p:tgtEl>
                                          <p:spTgt spid="4">
                                            <p:graphicEl>
                                              <a:dgm id="{699D57FA-D586-425F-AF77-900362F177AB}"/>
                                            </p:graphicEl>
                                          </p:spTgt>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4">
                                            <p:graphicEl>
                                              <a:dgm id="{ED68B8FD-4E28-4A5C-9975-487D6FAE8D06}"/>
                                            </p:graphicEl>
                                          </p:spTgt>
                                        </p:tgtEl>
                                        <p:attrNameLst>
                                          <p:attrName>style.visibility</p:attrName>
                                        </p:attrNameLst>
                                      </p:cBhvr>
                                      <p:to>
                                        <p:strVal val="visible"/>
                                      </p:to>
                                    </p:set>
                                    <p:animEffect transition="in" filter="fade">
                                      <p:cBhvr>
                                        <p:cTn id="54" dur="500"/>
                                        <p:tgtEl>
                                          <p:spTgt spid="4">
                                            <p:graphicEl>
                                              <a:dgm id="{ED68B8FD-4E28-4A5C-9975-487D6FAE8D06}"/>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1000"/>
                                  </p:stCondLst>
                                  <p:childTnLst>
                                    <p:set>
                                      <p:cBhvr>
                                        <p:cTn id="58" dur="1" fill="hold">
                                          <p:stCondLst>
                                            <p:cond delay="0"/>
                                          </p:stCondLst>
                                        </p:cTn>
                                        <p:tgtEl>
                                          <p:spTgt spid="4">
                                            <p:graphicEl>
                                              <a:dgm id="{DCE70E50-4C6D-447A-B11A-0770269B21C7}"/>
                                            </p:graphicEl>
                                          </p:spTgt>
                                        </p:tgtEl>
                                        <p:attrNameLst>
                                          <p:attrName>style.visibility</p:attrName>
                                        </p:attrNameLst>
                                      </p:cBhvr>
                                      <p:to>
                                        <p:strVal val="visible"/>
                                      </p:to>
                                    </p:set>
                                    <p:animEffect transition="in" filter="fade">
                                      <p:cBhvr>
                                        <p:cTn id="59" dur="500"/>
                                        <p:tgtEl>
                                          <p:spTgt spid="4">
                                            <p:graphicEl>
                                              <a:dgm id="{DCE70E50-4C6D-447A-B11A-0770269B21C7}"/>
                                            </p:graphicEl>
                                          </p:spTgt>
                                        </p:tgtEl>
                                      </p:cBhvr>
                                    </p:animEffect>
                                  </p:childTnLst>
                                </p:cTn>
                              </p:par>
                              <p:par>
                                <p:cTn id="60" presetID="10" presetClass="entr" presetSubtype="0" fill="hold" grpId="0" nodeType="withEffect">
                                  <p:stCondLst>
                                    <p:cond delay="1000"/>
                                  </p:stCondLst>
                                  <p:childTnLst>
                                    <p:set>
                                      <p:cBhvr>
                                        <p:cTn id="61" dur="1" fill="hold">
                                          <p:stCondLst>
                                            <p:cond delay="0"/>
                                          </p:stCondLst>
                                        </p:cTn>
                                        <p:tgtEl>
                                          <p:spTgt spid="4">
                                            <p:graphicEl>
                                              <a:dgm id="{366841FB-2652-42F1-984E-12C63507D358}"/>
                                            </p:graphicEl>
                                          </p:spTgt>
                                        </p:tgtEl>
                                        <p:attrNameLst>
                                          <p:attrName>style.visibility</p:attrName>
                                        </p:attrNameLst>
                                      </p:cBhvr>
                                      <p:to>
                                        <p:strVal val="visible"/>
                                      </p:to>
                                    </p:set>
                                    <p:animEffect transition="in" filter="fade">
                                      <p:cBhvr>
                                        <p:cTn id="62" dur="500"/>
                                        <p:tgtEl>
                                          <p:spTgt spid="4">
                                            <p:graphicEl>
                                              <a:dgm id="{366841FB-2652-42F1-984E-12C63507D358}"/>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1000"/>
                                  </p:stCondLst>
                                  <p:childTnLst>
                                    <p:set>
                                      <p:cBhvr>
                                        <p:cTn id="66" dur="1" fill="hold">
                                          <p:stCondLst>
                                            <p:cond delay="0"/>
                                          </p:stCondLst>
                                        </p:cTn>
                                        <p:tgtEl>
                                          <p:spTgt spid="4">
                                            <p:graphicEl>
                                              <a:dgm id="{A03ED959-568A-2E40-BE05-8F823E468B1E}"/>
                                            </p:graphicEl>
                                          </p:spTgt>
                                        </p:tgtEl>
                                        <p:attrNameLst>
                                          <p:attrName>style.visibility</p:attrName>
                                        </p:attrNameLst>
                                      </p:cBhvr>
                                      <p:to>
                                        <p:strVal val="visible"/>
                                      </p:to>
                                    </p:set>
                                    <p:animEffect transition="in" filter="fade">
                                      <p:cBhvr>
                                        <p:cTn id="67" dur="500"/>
                                        <p:tgtEl>
                                          <p:spTgt spid="4">
                                            <p:graphicEl>
                                              <a:dgm id="{A03ED959-568A-2E40-BE05-8F823E468B1E}"/>
                                            </p:graphicEl>
                                          </p:spTgt>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4">
                                            <p:graphicEl>
                                              <a:dgm id="{9E4C3291-5BE1-854B-A348-273C753905AC}"/>
                                            </p:graphicEl>
                                          </p:spTgt>
                                        </p:tgtEl>
                                        <p:attrNameLst>
                                          <p:attrName>style.visibility</p:attrName>
                                        </p:attrNameLst>
                                      </p:cBhvr>
                                      <p:to>
                                        <p:strVal val="visible"/>
                                      </p:to>
                                    </p:set>
                                    <p:animEffect transition="in" filter="fade">
                                      <p:cBhvr>
                                        <p:cTn id="70" dur="500"/>
                                        <p:tgtEl>
                                          <p:spTgt spid="4">
                                            <p:graphicEl>
                                              <a:dgm id="{9E4C3291-5BE1-854B-A348-273C753905AC}"/>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1000"/>
                                  </p:stCondLst>
                                  <p:childTnLst>
                                    <p:set>
                                      <p:cBhvr>
                                        <p:cTn id="74" dur="1" fill="hold">
                                          <p:stCondLst>
                                            <p:cond delay="0"/>
                                          </p:stCondLst>
                                        </p:cTn>
                                        <p:tgtEl>
                                          <p:spTgt spid="4">
                                            <p:graphicEl>
                                              <a:dgm id="{25E67374-81F6-B146-A07F-17C1132CAA0E}"/>
                                            </p:graphicEl>
                                          </p:spTgt>
                                        </p:tgtEl>
                                        <p:attrNameLst>
                                          <p:attrName>style.visibility</p:attrName>
                                        </p:attrNameLst>
                                      </p:cBhvr>
                                      <p:to>
                                        <p:strVal val="visible"/>
                                      </p:to>
                                    </p:set>
                                    <p:animEffect transition="in" filter="fade">
                                      <p:cBhvr>
                                        <p:cTn id="75" dur="500"/>
                                        <p:tgtEl>
                                          <p:spTgt spid="4">
                                            <p:graphicEl>
                                              <a:dgm id="{25E67374-81F6-B146-A07F-17C1132CAA0E}"/>
                                            </p:graphicEl>
                                          </p:spTgt>
                                        </p:tgtEl>
                                      </p:cBhvr>
                                    </p:animEffect>
                                  </p:childTnLst>
                                </p:cTn>
                              </p:par>
                              <p:par>
                                <p:cTn id="76" presetID="10" presetClass="entr" presetSubtype="0" fill="hold" grpId="0" nodeType="withEffect">
                                  <p:stCondLst>
                                    <p:cond delay="1000"/>
                                  </p:stCondLst>
                                  <p:childTnLst>
                                    <p:set>
                                      <p:cBhvr>
                                        <p:cTn id="77" dur="1" fill="hold">
                                          <p:stCondLst>
                                            <p:cond delay="0"/>
                                          </p:stCondLst>
                                        </p:cTn>
                                        <p:tgtEl>
                                          <p:spTgt spid="4">
                                            <p:graphicEl>
                                              <a:dgm id="{A31B1B48-5F19-C049-98D9-78D83802CA48}"/>
                                            </p:graphicEl>
                                          </p:spTgt>
                                        </p:tgtEl>
                                        <p:attrNameLst>
                                          <p:attrName>style.visibility</p:attrName>
                                        </p:attrNameLst>
                                      </p:cBhvr>
                                      <p:to>
                                        <p:strVal val="visible"/>
                                      </p:to>
                                    </p:set>
                                    <p:animEffect transition="in" filter="fade">
                                      <p:cBhvr>
                                        <p:cTn id="78" dur="500"/>
                                        <p:tgtEl>
                                          <p:spTgt spid="4">
                                            <p:graphicEl>
                                              <a:dgm id="{A31B1B48-5F19-C049-98D9-78D83802CA48}"/>
                                            </p:graphicEl>
                                          </p:spTgt>
                                        </p:tgtEl>
                                      </p:cBhvr>
                                    </p:animEffect>
                                  </p:childTnLst>
                                </p:cTn>
                              </p:par>
                              <p:par>
                                <p:cTn id="79" presetID="10" presetClass="entr" presetSubtype="0" fill="hold" grpId="0" nodeType="withEffect">
                                  <p:stCondLst>
                                    <p:cond delay="1000"/>
                                  </p:stCondLst>
                                  <p:childTnLst>
                                    <p:set>
                                      <p:cBhvr>
                                        <p:cTn id="80" dur="1" fill="hold">
                                          <p:stCondLst>
                                            <p:cond delay="0"/>
                                          </p:stCondLst>
                                        </p:cTn>
                                        <p:tgtEl>
                                          <p:spTgt spid="4">
                                            <p:graphicEl>
                                              <a:dgm id="{FCAF0A88-2F98-544E-920B-23F46F5ACF2C}"/>
                                            </p:graphicEl>
                                          </p:spTgt>
                                        </p:tgtEl>
                                        <p:attrNameLst>
                                          <p:attrName>style.visibility</p:attrName>
                                        </p:attrNameLst>
                                      </p:cBhvr>
                                      <p:to>
                                        <p:strVal val="visible"/>
                                      </p:to>
                                    </p:set>
                                    <p:animEffect transition="in" filter="fade">
                                      <p:cBhvr>
                                        <p:cTn id="81" dur="500"/>
                                        <p:tgtEl>
                                          <p:spTgt spid="4">
                                            <p:graphicEl>
                                              <a:dgm id="{FCAF0A88-2F98-544E-920B-23F46F5ACF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82" fill="hold" display="0">
                  <p:stCondLst>
                    <p:cond delay="indefinite"/>
                  </p:stCondLst>
                  <p:endCondLst>
                    <p:cond evt="onStopAudio" delay="0">
                      <p:tgtEl>
                        <p:sldTgt/>
                      </p:tgtEl>
                    </p:cond>
                  </p:endCondLst>
                </p:cTn>
                <p:tgtEl>
                  <p:spTgt spid="3"/>
                </p:tgtEl>
              </p:cMediaNode>
            </p:audio>
          </p:childTnLst>
        </p:cTn>
      </p:par>
    </p:tnLst>
    <p:bldLst>
      <p:bldP spid="2" grpId="0"/>
      <p:bldGraphic spid="4"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Patient Advocacy: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79216203"/>
              </p:ext>
            </p:extLst>
          </p:nvPr>
        </p:nvGraphicFramePr>
        <p:xfrm>
          <a:off x="457200" y="1905000"/>
          <a:ext cx="7620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quarter" idx="13"/>
          </p:nvPr>
        </p:nvSpPr>
        <p:spPr/>
        <p:txBody>
          <a:bodyPr/>
          <a:lstStyle/>
          <a:p>
            <a:r>
              <a:rPr lang="en-US" dirty="0"/>
              <a:t>4 reasons nurses must take on the role</a:t>
            </a:r>
          </a:p>
        </p:txBody>
      </p:sp>
    </p:spTree>
    <p:extLst>
      <p:ext uri="{BB962C8B-B14F-4D97-AF65-F5344CB8AC3E}">
        <p14:creationId xmlns:p14="http://schemas.microsoft.com/office/powerpoint/2010/main" val="3110978049"/>
      </p:ext>
    </p:extLst>
  </p:cSld>
  <p:clrMapOvr>
    <a:masterClrMapping/>
  </p:clrMapOvr>
  <mc:AlternateContent xmlns:mc="http://schemas.openxmlformats.org/markup-compatibility/2006" xmlns:p14="http://schemas.microsoft.com/office/powerpoint/2010/main">
    <mc:Choice Requires="p14">
      <p:transition spd="med" p14:dur="700" advTm="55000">
        <p:fade/>
      </p:transition>
    </mc:Choice>
    <mc:Fallback xmlns="">
      <p:transition spd="med" advTm="5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42" presetClass="entr" presetSubtype="0" fill="hold" grpId="0" nodeType="withEffect">
                                  <p:stCondLst>
                                    <p:cond delay="2500"/>
                                  </p:stCondLst>
                                  <p:childTnLst>
                                    <p:set>
                                      <p:cBhvr>
                                        <p:cTn id="12" dur="1" fill="hold">
                                          <p:stCondLst>
                                            <p:cond delay="0"/>
                                          </p:stCondLst>
                                        </p:cTn>
                                        <p:tgtEl>
                                          <p:spTgt spid="7">
                                            <p:graphicEl>
                                              <a:dgm id="{9DAB9BB8-72A0-4C2D-AEDF-91F6B8F796FB}"/>
                                            </p:graphicEl>
                                          </p:spTgt>
                                        </p:tgtEl>
                                        <p:attrNameLst>
                                          <p:attrName>style.visibility</p:attrName>
                                        </p:attrNameLst>
                                      </p:cBhvr>
                                      <p:to>
                                        <p:strVal val="visible"/>
                                      </p:to>
                                    </p:set>
                                    <p:animEffect transition="in" filter="fade">
                                      <p:cBhvr>
                                        <p:cTn id="13" dur="1000"/>
                                        <p:tgtEl>
                                          <p:spTgt spid="7">
                                            <p:graphicEl>
                                              <a:dgm id="{9DAB9BB8-72A0-4C2D-AEDF-91F6B8F796FB}"/>
                                            </p:graphicEl>
                                          </p:spTgt>
                                        </p:tgtEl>
                                      </p:cBhvr>
                                    </p:animEffect>
                                    <p:anim calcmode="lin" valueType="num">
                                      <p:cBhvr>
                                        <p:cTn id="14" dur="1000" fill="hold"/>
                                        <p:tgtEl>
                                          <p:spTgt spid="7">
                                            <p:graphicEl>
                                              <a:dgm id="{9DAB9BB8-72A0-4C2D-AEDF-91F6B8F796FB}"/>
                                            </p:graphicEl>
                                          </p:spTgt>
                                        </p:tgtEl>
                                        <p:attrNameLst>
                                          <p:attrName>ppt_x</p:attrName>
                                        </p:attrNameLst>
                                      </p:cBhvr>
                                      <p:tavLst>
                                        <p:tav tm="0">
                                          <p:val>
                                            <p:strVal val="#ppt_x"/>
                                          </p:val>
                                        </p:tav>
                                        <p:tav tm="100000">
                                          <p:val>
                                            <p:strVal val="#ppt_x"/>
                                          </p:val>
                                        </p:tav>
                                      </p:tavLst>
                                    </p:anim>
                                    <p:anim calcmode="lin" valueType="num">
                                      <p:cBhvr>
                                        <p:cTn id="15" dur="1000" fill="hold"/>
                                        <p:tgtEl>
                                          <p:spTgt spid="7">
                                            <p:graphicEl>
                                              <a:dgm id="{9DAB9BB8-72A0-4C2D-AEDF-91F6B8F796FB}"/>
                                            </p:graphic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2500"/>
                                  </p:stCondLst>
                                  <p:childTnLst>
                                    <p:set>
                                      <p:cBhvr>
                                        <p:cTn id="17" dur="1" fill="hold">
                                          <p:stCondLst>
                                            <p:cond delay="0"/>
                                          </p:stCondLst>
                                        </p:cTn>
                                        <p:tgtEl>
                                          <p:spTgt spid="7">
                                            <p:graphicEl>
                                              <a:dgm id="{99A408F2-068C-4816-B56E-CCF1BFDEB720}"/>
                                            </p:graphicEl>
                                          </p:spTgt>
                                        </p:tgtEl>
                                        <p:attrNameLst>
                                          <p:attrName>style.visibility</p:attrName>
                                        </p:attrNameLst>
                                      </p:cBhvr>
                                      <p:to>
                                        <p:strVal val="visible"/>
                                      </p:to>
                                    </p:set>
                                    <p:animEffect transition="in" filter="fade">
                                      <p:cBhvr>
                                        <p:cTn id="18" dur="1000"/>
                                        <p:tgtEl>
                                          <p:spTgt spid="7">
                                            <p:graphicEl>
                                              <a:dgm id="{99A408F2-068C-4816-B56E-CCF1BFDEB720}"/>
                                            </p:graphicEl>
                                          </p:spTgt>
                                        </p:tgtEl>
                                      </p:cBhvr>
                                    </p:animEffect>
                                    <p:anim calcmode="lin" valueType="num">
                                      <p:cBhvr>
                                        <p:cTn id="19" dur="1000" fill="hold"/>
                                        <p:tgtEl>
                                          <p:spTgt spid="7">
                                            <p:graphicEl>
                                              <a:dgm id="{99A408F2-068C-4816-B56E-CCF1BFDEB720}"/>
                                            </p:graphicEl>
                                          </p:spTgt>
                                        </p:tgtEl>
                                        <p:attrNameLst>
                                          <p:attrName>ppt_x</p:attrName>
                                        </p:attrNameLst>
                                      </p:cBhvr>
                                      <p:tavLst>
                                        <p:tav tm="0">
                                          <p:val>
                                            <p:strVal val="#ppt_x"/>
                                          </p:val>
                                        </p:tav>
                                        <p:tav tm="100000">
                                          <p:val>
                                            <p:strVal val="#ppt_x"/>
                                          </p:val>
                                        </p:tav>
                                      </p:tavLst>
                                    </p:anim>
                                    <p:anim calcmode="lin" valueType="num">
                                      <p:cBhvr>
                                        <p:cTn id="20" dur="1000" fill="hold"/>
                                        <p:tgtEl>
                                          <p:spTgt spid="7">
                                            <p:graphicEl>
                                              <a:dgm id="{99A408F2-068C-4816-B56E-CCF1BFDEB720}"/>
                                            </p:graphic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3750"/>
                                  </p:stCondLst>
                                  <p:childTnLst>
                                    <p:set>
                                      <p:cBhvr>
                                        <p:cTn id="22" dur="1" fill="hold">
                                          <p:stCondLst>
                                            <p:cond delay="0"/>
                                          </p:stCondLst>
                                        </p:cTn>
                                        <p:tgtEl>
                                          <p:spTgt spid="7">
                                            <p:graphicEl>
                                              <a:dgm id="{7CF34DEB-A073-4F83-94ED-936336F4E014}"/>
                                            </p:graphicEl>
                                          </p:spTgt>
                                        </p:tgtEl>
                                        <p:attrNameLst>
                                          <p:attrName>style.visibility</p:attrName>
                                        </p:attrNameLst>
                                      </p:cBhvr>
                                      <p:to>
                                        <p:strVal val="visible"/>
                                      </p:to>
                                    </p:set>
                                    <p:animEffect transition="in" filter="fade">
                                      <p:cBhvr>
                                        <p:cTn id="23" dur="1000"/>
                                        <p:tgtEl>
                                          <p:spTgt spid="7">
                                            <p:graphicEl>
                                              <a:dgm id="{7CF34DEB-A073-4F83-94ED-936336F4E014}"/>
                                            </p:graphicEl>
                                          </p:spTgt>
                                        </p:tgtEl>
                                      </p:cBhvr>
                                    </p:animEffect>
                                    <p:anim calcmode="lin" valueType="num">
                                      <p:cBhvr>
                                        <p:cTn id="24" dur="1000" fill="hold"/>
                                        <p:tgtEl>
                                          <p:spTgt spid="7">
                                            <p:graphicEl>
                                              <a:dgm id="{7CF34DEB-A073-4F83-94ED-936336F4E014}"/>
                                            </p:graphicEl>
                                          </p:spTgt>
                                        </p:tgtEl>
                                        <p:attrNameLst>
                                          <p:attrName>ppt_x</p:attrName>
                                        </p:attrNameLst>
                                      </p:cBhvr>
                                      <p:tavLst>
                                        <p:tav tm="0">
                                          <p:val>
                                            <p:strVal val="#ppt_x"/>
                                          </p:val>
                                        </p:tav>
                                        <p:tav tm="100000">
                                          <p:val>
                                            <p:strVal val="#ppt_x"/>
                                          </p:val>
                                        </p:tav>
                                      </p:tavLst>
                                    </p:anim>
                                    <p:anim calcmode="lin" valueType="num">
                                      <p:cBhvr>
                                        <p:cTn id="25" dur="1000" fill="hold"/>
                                        <p:tgtEl>
                                          <p:spTgt spid="7">
                                            <p:graphicEl>
                                              <a:dgm id="{7CF34DEB-A073-4F83-94ED-936336F4E014}"/>
                                            </p:graphic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3750"/>
                                  </p:stCondLst>
                                  <p:childTnLst>
                                    <p:set>
                                      <p:cBhvr>
                                        <p:cTn id="27" dur="1" fill="hold">
                                          <p:stCondLst>
                                            <p:cond delay="0"/>
                                          </p:stCondLst>
                                        </p:cTn>
                                        <p:tgtEl>
                                          <p:spTgt spid="7">
                                            <p:graphicEl>
                                              <a:dgm id="{1F4343FF-FEFE-43CF-8050-F4163038684C}"/>
                                            </p:graphicEl>
                                          </p:spTgt>
                                        </p:tgtEl>
                                        <p:attrNameLst>
                                          <p:attrName>style.visibility</p:attrName>
                                        </p:attrNameLst>
                                      </p:cBhvr>
                                      <p:to>
                                        <p:strVal val="visible"/>
                                      </p:to>
                                    </p:set>
                                    <p:animEffect transition="in" filter="fade">
                                      <p:cBhvr>
                                        <p:cTn id="28" dur="1000"/>
                                        <p:tgtEl>
                                          <p:spTgt spid="7">
                                            <p:graphicEl>
                                              <a:dgm id="{1F4343FF-FEFE-43CF-8050-F4163038684C}"/>
                                            </p:graphicEl>
                                          </p:spTgt>
                                        </p:tgtEl>
                                      </p:cBhvr>
                                    </p:animEffect>
                                    <p:anim calcmode="lin" valueType="num">
                                      <p:cBhvr>
                                        <p:cTn id="29" dur="1000" fill="hold"/>
                                        <p:tgtEl>
                                          <p:spTgt spid="7">
                                            <p:graphicEl>
                                              <a:dgm id="{1F4343FF-FEFE-43CF-8050-F4163038684C}"/>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1F4343FF-FEFE-43CF-8050-F4163038684C}"/>
                                            </p:graphic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5000"/>
                                  </p:stCondLst>
                                  <p:childTnLst>
                                    <p:set>
                                      <p:cBhvr>
                                        <p:cTn id="32" dur="1" fill="hold">
                                          <p:stCondLst>
                                            <p:cond delay="0"/>
                                          </p:stCondLst>
                                        </p:cTn>
                                        <p:tgtEl>
                                          <p:spTgt spid="7">
                                            <p:graphicEl>
                                              <a:dgm id="{41BE56F9-C05C-4158-810E-167445B06D83}"/>
                                            </p:graphicEl>
                                          </p:spTgt>
                                        </p:tgtEl>
                                        <p:attrNameLst>
                                          <p:attrName>style.visibility</p:attrName>
                                        </p:attrNameLst>
                                      </p:cBhvr>
                                      <p:to>
                                        <p:strVal val="visible"/>
                                      </p:to>
                                    </p:set>
                                    <p:animEffect transition="in" filter="fade">
                                      <p:cBhvr>
                                        <p:cTn id="33" dur="1000"/>
                                        <p:tgtEl>
                                          <p:spTgt spid="7">
                                            <p:graphicEl>
                                              <a:dgm id="{41BE56F9-C05C-4158-810E-167445B06D83}"/>
                                            </p:graphicEl>
                                          </p:spTgt>
                                        </p:tgtEl>
                                      </p:cBhvr>
                                    </p:animEffect>
                                    <p:anim calcmode="lin" valueType="num">
                                      <p:cBhvr>
                                        <p:cTn id="34" dur="1000" fill="hold"/>
                                        <p:tgtEl>
                                          <p:spTgt spid="7">
                                            <p:graphicEl>
                                              <a:dgm id="{41BE56F9-C05C-4158-810E-167445B06D83}"/>
                                            </p:graphicEl>
                                          </p:spTgt>
                                        </p:tgtEl>
                                        <p:attrNameLst>
                                          <p:attrName>ppt_x</p:attrName>
                                        </p:attrNameLst>
                                      </p:cBhvr>
                                      <p:tavLst>
                                        <p:tav tm="0">
                                          <p:val>
                                            <p:strVal val="#ppt_x"/>
                                          </p:val>
                                        </p:tav>
                                        <p:tav tm="100000">
                                          <p:val>
                                            <p:strVal val="#ppt_x"/>
                                          </p:val>
                                        </p:tav>
                                      </p:tavLst>
                                    </p:anim>
                                    <p:anim calcmode="lin" valueType="num">
                                      <p:cBhvr>
                                        <p:cTn id="35" dur="1000" fill="hold"/>
                                        <p:tgtEl>
                                          <p:spTgt spid="7">
                                            <p:graphicEl>
                                              <a:dgm id="{41BE56F9-C05C-4158-810E-167445B06D83}"/>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5000"/>
                                  </p:stCondLst>
                                  <p:childTnLst>
                                    <p:set>
                                      <p:cBhvr>
                                        <p:cTn id="37" dur="1" fill="hold">
                                          <p:stCondLst>
                                            <p:cond delay="0"/>
                                          </p:stCondLst>
                                        </p:cTn>
                                        <p:tgtEl>
                                          <p:spTgt spid="7">
                                            <p:graphicEl>
                                              <a:dgm id="{A072136F-533C-4900-8C58-8E3C87749615}"/>
                                            </p:graphicEl>
                                          </p:spTgt>
                                        </p:tgtEl>
                                        <p:attrNameLst>
                                          <p:attrName>style.visibility</p:attrName>
                                        </p:attrNameLst>
                                      </p:cBhvr>
                                      <p:to>
                                        <p:strVal val="visible"/>
                                      </p:to>
                                    </p:set>
                                    <p:animEffect transition="in" filter="fade">
                                      <p:cBhvr>
                                        <p:cTn id="38" dur="1000"/>
                                        <p:tgtEl>
                                          <p:spTgt spid="7">
                                            <p:graphicEl>
                                              <a:dgm id="{A072136F-533C-4900-8C58-8E3C87749615}"/>
                                            </p:graphicEl>
                                          </p:spTgt>
                                        </p:tgtEl>
                                      </p:cBhvr>
                                    </p:animEffect>
                                    <p:anim calcmode="lin" valueType="num">
                                      <p:cBhvr>
                                        <p:cTn id="39" dur="1000" fill="hold"/>
                                        <p:tgtEl>
                                          <p:spTgt spid="7">
                                            <p:graphicEl>
                                              <a:dgm id="{A072136F-533C-4900-8C58-8E3C87749615}"/>
                                            </p:graphicEl>
                                          </p:spTgt>
                                        </p:tgtEl>
                                        <p:attrNameLst>
                                          <p:attrName>ppt_x</p:attrName>
                                        </p:attrNameLst>
                                      </p:cBhvr>
                                      <p:tavLst>
                                        <p:tav tm="0">
                                          <p:val>
                                            <p:strVal val="#ppt_x"/>
                                          </p:val>
                                        </p:tav>
                                        <p:tav tm="100000">
                                          <p:val>
                                            <p:strVal val="#ppt_x"/>
                                          </p:val>
                                        </p:tav>
                                      </p:tavLst>
                                    </p:anim>
                                    <p:anim calcmode="lin" valueType="num">
                                      <p:cBhvr>
                                        <p:cTn id="40" dur="1000" fill="hold"/>
                                        <p:tgtEl>
                                          <p:spTgt spid="7">
                                            <p:graphicEl>
                                              <a:dgm id="{A072136F-533C-4900-8C58-8E3C87749615}"/>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6250"/>
                                  </p:stCondLst>
                                  <p:childTnLst>
                                    <p:set>
                                      <p:cBhvr>
                                        <p:cTn id="42" dur="1" fill="hold">
                                          <p:stCondLst>
                                            <p:cond delay="0"/>
                                          </p:stCondLst>
                                        </p:cTn>
                                        <p:tgtEl>
                                          <p:spTgt spid="7">
                                            <p:graphicEl>
                                              <a:dgm id="{F1980AB0-F480-45E3-A4B4-72B338BC1B3F}"/>
                                            </p:graphicEl>
                                          </p:spTgt>
                                        </p:tgtEl>
                                        <p:attrNameLst>
                                          <p:attrName>style.visibility</p:attrName>
                                        </p:attrNameLst>
                                      </p:cBhvr>
                                      <p:to>
                                        <p:strVal val="visible"/>
                                      </p:to>
                                    </p:set>
                                    <p:animEffect transition="in" filter="fade">
                                      <p:cBhvr>
                                        <p:cTn id="43" dur="1000"/>
                                        <p:tgtEl>
                                          <p:spTgt spid="7">
                                            <p:graphicEl>
                                              <a:dgm id="{F1980AB0-F480-45E3-A4B4-72B338BC1B3F}"/>
                                            </p:graphicEl>
                                          </p:spTgt>
                                        </p:tgtEl>
                                      </p:cBhvr>
                                    </p:animEffect>
                                    <p:anim calcmode="lin" valueType="num">
                                      <p:cBhvr>
                                        <p:cTn id="44" dur="1000" fill="hold"/>
                                        <p:tgtEl>
                                          <p:spTgt spid="7">
                                            <p:graphicEl>
                                              <a:dgm id="{F1980AB0-F480-45E3-A4B4-72B338BC1B3F}"/>
                                            </p:graphicEl>
                                          </p:spTgt>
                                        </p:tgtEl>
                                        <p:attrNameLst>
                                          <p:attrName>ppt_x</p:attrName>
                                        </p:attrNameLst>
                                      </p:cBhvr>
                                      <p:tavLst>
                                        <p:tav tm="0">
                                          <p:val>
                                            <p:strVal val="#ppt_x"/>
                                          </p:val>
                                        </p:tav>
                                        <p:tav tm="100000">
                                          <p:val>
                                            <p:strVal val="#ppt_x"/>
                                          </p:val>
                                        </p:tav>
                                      </p:tavLst>
                                    </p:anim>
                                    <p:anim calcmode="lin" valueType="num">
                                      <p:cBhvr>
                                        <p:cTn id="45" dur="1000" fill="hold"/>
                                        <p:tgtEl>
                                          <p:spTgt spid="7">
                                            <p:graphicEl>
                                              <a:dgm id="{F1980AB0-F480-45E3-A4B4-72B338BC1B3F}"/>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6250"/>
                                  </p:stCondLst>
                                  <p:childTnLst>
                                    <p:set>
                                      <p:cBhvr>
                                        <p:cTn id="47" dur="1" fill="hold">
                                          <p:stCondLst>
                                            <p:cond delay="0"/>
                                          </p:stCondLst>
                                        </p:cTn>
                                        <p:tgtEl>
                                          <p:spTgt spid="7">
                                            <p:graphicEl>
                                              <a:dgm id="{8F71C0A2-590F-4CA7-82F6-A91D7C014BAC}"/>
                                            </p:graphicEl>
                                          </p:spTgt>
                                        </p:tgtEl>
                                        <p:attrNameLst>
                                          <p:attrName>style.visibility</p:attrName>
                                        </p:attrNameLst>
                                      </p:cBhvr>
                                      <p:to>
                                        <p:strVal val="visible"/>
                                      </p:to>
                                    </p:set>
                                    <p:animEffect transition="in" filter="fade">
                                      <p:cBhvr>
                                        <p:cTn id="48" dur="1000"/>
                                        <p:tgtEl>
                                          <p:spTgt spid="7">
                                            <p:graphicEl>
                                              <a:dgm id="{8F71C0A2-590F-4CA7-82F6-A91D7C014BAC}"/>
                                            </p:graphicEl>
                                          </p:spTgt>
                                        </p:tgtEl>
                                      </p:cBhvr>
                                    </p:animEffect>
                                    <p:anim calcmode="lin" valueType="num">
                                      <p:cBhvr>
                                        <p:cTn id="49" dur="1000" fill="hold"/>
                                        <p:tgtEl>
                                          <p:spTgt spid="7">
                                            <p:graphicEl>
                                              <a:dgm id="{8F71C0A2-590F-4CA7-82F6-A91D7C014BAC}"/>
                                            </p:graphicEl>
                                          </p:spTgt>
                                        </p:tgtEl>
                                        <p:attrNameLst>
                                          <p:attrName>ppt_x</p:attrName>
                                        </p:attrNameLst>
                                      </p:cBhvr>
                                      <p:tavLst>
                                        <p:tav tm="0">
                                          <p:val>
                                            <p:strVal val="#ppt_x"/>
                                          </p:val>
                                        </p:tav>
                                        <p:tav tm="100000">
                                          <p:val>
                                            <p:strVal val="#ppt_x"/>
                                          </p:val>
                                        </p:tav>
                                      </p:tavLst>
                                    </p:anim>
                                    <p:anim calcmode="lin" valueType="num">
                                      <p:cBhvr>
                                        <p:cTn id="50" dur="1000" fill="hold"/>
                                        <p:tgtEl>
                                          <p:spTgt spid="7">
                                            <p:graphicEl>
                                              <a:dgm id="{8F71C0A2-590F-4CA7-82F6-A91D7C014B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uiExpand="1">
        <p:bldSub>
          <a:bldDgm bld="one"/>
        </p:bldSub>
      </p:bldGraphic>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a:t>
            </a:r>
          </a:p>
        </p:txBody>
      </p:sp>
      <p:sp>
        <p:nvSpPr>
          <p:cNvPr id="3" name="Content Placeholder 2"/>
          <p:cNvSpPr>
            <a:spLocks noGrp="1"/>
          </p:cNvSpPr>
          <p:nvPr>
            <p:ph idx="1"/>
          </p:nvPr>
        </p:nvSpPr>
        <p:spPr/>
        <p:txBody>
          <a:bodyPr>
            <a:normAutofit fontScale="92500"/>
          </a:bodyPr>
          <a:lstStyle/>
          <a:p>
            <a:r>
              <a:rPr lang="en-US" dirty="0"/>
              <a:t>‘nurses must practice with compassion and respect for the inherent dignity, worth, and uniqueness of every individual…”</a:t>
            </a:r>
          </a:p>
        </p:txBody>
      </p:sp>
      <p:sp>
        <p:nvSpPr>
          <p:cNvPr id="4" name="Text Placeholder 3"/>
          <p:cNvSpPr>
            <a:spLocks noGrp="1"/>
          </p:cNvSpPr>
          <p:nvPr>
            <p:ph type="body" sz="quarter" idx="13"/>
          </p:nvPr>
        </p:nvSpPr>
        <p:spPr/>
        <p:txBody>
          <a:bodyPr/>
          <a:lstStyle/>
          <a:p>
            <a:r>
              <a:rPr lang="en-US" dirty="0"/>
              <a:t>ANA’s Code of Ethics</a:t>
            </a:r>
          </a:p>
        </p:txBody>
      </p:sp>
      <p:pic>
        <p:nvPicPr>
          <p:cNvPr id="7" name="Picture Placeholder 6" descr="ls012786.pn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3170" r="23170"/>
          <a:stretch>
            <a:fillRect/>
          </a:stretch>
        </p:blipFill>
        <p:spPr/>
      </p:pic>
    </p:spTree>
    <p:extLst>
      <p:ext uri="{BB962C8B-B14F-4D97-AF65-F5344CB8AC3E}">
        <p14:creationId xmlns:p14="http://schemas.microsoft.com/office/powerpoint/2010/main" val="3834933259"/>
      </p:ext>
    </p:extLst>
  </p:cSld>
  <p:clrMapOvr>
    <a:masterClrMapping/>
  </p:clrMapOvr>
  <p:transition spd="slow" advTm="3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275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an Advocate?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853683"/>
              </p:ext>
            </p:extLst>
          </p:nvPr>
        </p:nvGraphicFramePr>
        <p:xfrm>
          <a:off x="457200" y="1905000"/>
          <a:ext cx="7620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quarter" idx="13"/>
          </p:nvPr>
        </p:nvSpPr>
        <p:spPr/>
        <p:txBody>
          <a:bodyPr/>
          <a:lstStyle/>
          <a:p>
            <a:r>
              <a:rPr lang="en-US" dirty="0"/>
              <a:t>An advocate must know how to provide support in an objective manner</a:t>
            </a:r>
          </a:p>
        </p:txBody>
      </p:sp>
    </p:spTree>
    <p:extLst>
      <p:ext uri="{BB962C8B-B14F-4D97-AF65-F5344CB8AC3E}">
        <p14:creationId xmlns:p14="http://schemas.microsoft.com/office/powerpoint/2010/main" val="289646872"/>
      </p:ext>
    </p:extLst>
  </p:cSld>
  <p:clrMapOvr>
    <a:masterClrMapping/>
  </p:clrMapOvr>
  <mc:AlternateContent xmlns:mc="http://schemas.openxmlformats.org/markup-compatibility/2006" xmlns:p14="http://schemas.microsoft.com/office/powerpoint/2010/main">
    <mc:Choice Requires="p14">
      <p:transition spd="med" p14:dur="700" advTm="16000">
        <p:fade/>
      </p:transition>
    </mc:Choice>
    <mc:Fallback xmlns="">
      <p:transition spd="med"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750"/>
                                  </p:stCondLst>
                                  <p:childTnLst>
                                    <p:set>
                                      <p:cBhvr>
                                        <p:cTn id="15" dur="1" fill="hold">
                                          <p:stCondLst>
                                            <p:cond delay="0"/>
                                          </p:stCondLst>
                                        </p:cTn>
                                        <p:tgtEl>
                                          <p:spTgt spid="7">
                                            <p:graphicEl>
                                              <a:dgm id="{B07CC60A-4BC7-43DC-88C9-3E287B1EE487}"/>
                                            </p:graphicEl>
                                          </p:spTgt>
                                        </p:tgtEl>
                                        <p:attrNameLst>
                                          <p:attrName>style.visibility</p:attrName>
                                        </p:attrNameLst>
                                      </p:cBhvr>
                                      <p:to>
                                        <p:strVal val="visible"/>
                                      </p:to>
                                    </p:set>
                                    <p:animEffect transition="in" filter="fade">
                                      <p:cBhvr>
                                        <p:cTn id="16" dur="1000"/>
                                        <p:tgtEl>
                                          <p:spTgt spid="7">
                                            <p:graphicEl>
                                              <a:dgm id="{B07CC60A-4BC7-43DC-88C9-3E287B1EE487}"/>
                                            </p:graphicEl>
                                          </p:spTgt>
                                        </p:tgtEl>
                                      </p:cBhvr>
                                    </p:animEffect>
                                    <p:anim calcmode="lin" valueType="num">
                                      <p:cBhvr>
                                        <p:cTn id="17" dur="1000" fill="hold"/>
                                        <p:tgtEl>
                                          <p:spTgt spid="7">
                                            <p:graphicEl>
                                              <a:dgm id="{B07CC60A-4BC7-43DC-88C9-3E287B1EE487}"/>
                                            </p:graphicEl>
                                          </p:spTgt>
                                        </p:tgtEl>
                                        <p:attrNameLst>
                                          <p:attrName>ppt_x</p:attrName>
                                        </p:attrNameLst>
                                      </p:cBhvr>
                                      <p:tavLst>
                                        <p:tav tm="0">
                                          <p:val>
                                            <p:strVal val="#ppt_x"/>
                                          </p:val>
                                        </p:tav>
                                        <p:tav tm="100000">
                                          <p:val>
                                            <p:strVal val="#ppt_x"/>
                                          </p:val>
                                        </p:tav>
                                      </p:tavLst>
                                    </p:anim>
                                    <p:anim calcmode="lin" valueType="num">
                                      <p:cBhvr>
                                        <p:cTn id="18" dur="1000" fill="hold"/>
                                        <p:tgtEl>
                                          <p:spTgt spid="7">
                                            <p:graphicEl>
                                              <a:dgm id="{B07CC60A-4BC7-43DC-88C9-3E287B1EE487}"/>
                                            </p:graphic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750"/>
                                  </p:stCondLst>
                                  <p:childTnLst>
                                    <p:set>
                                      <p:cBhvr>
                                        <p:cTn id="20" dur="1" fill="hold">
                                          <p:stCondLst>
                                            <p:cond delay="0"/>
                                          </p:stCondLst>
                                        </p:cTn>
                                        <p:tgtEl>
                                          <p:spTgt spid="7">
                                            <p:graphicEl>
                                              <a:dgm id="{A661B61F-F9A4-4016-BC6A-C269ACC4AB11}"/>
                                            </p:graphicEl>
                                          </p:spTgt>
                                        </p:tgtEl>
                                        <p:attrNameLst>
                                          <p:attrName>style.visibility</p:attrName>
                                        </p:attrNameLst>
                                      </p:cBhvr>
                                      <p:to>
                                        <p:strVal val="visible"/>
                                      </p:to>
                                    </p:set>
                                    <p:animEffect transition="in" filter="fade">
                                      <p:cBhvr>
                                        <p:cTn id="21" dur="1000"/>
                                        <p:tgtEl>
                                          <p:spTgt spid="7">
                                            <p:graphicEl>
                                              <a:dgm id="{A661B61F-F9A4-4016-BC6A-C269ACC4AB11}"/>
                                            </p:graphicEl>
                                          </p:spTgt>
                                        </p:tgtEl>
                                      </p:cBhvr>
                                    </p:animEffect>
                                    <p:anim calcmode="lin" valueType="num">
                                      <p:cBhvr>
                                        <p:cTn id="22" dur="1000" fill="hold"/>
                                        <p:tgtEl>
                                          <p:spTgt spid="7">
                                            <p:graphicEl>
                                              <a:dgm id="{A661B61F-F9A4-4016-BC6A-C269ACC4AB11}"/>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A661B61F-F9A4-4016-BC6A-C269ACC4AB11}"/>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750"/>
                                  </p:stCondLst>
                                  <p:childTnLst>
                                    <p:set>
                                      <p:cBhvr>
                                        <p:cTn id="25" dur="1" fill="hold">
                                          <p:stCondLst>
                                            <p:cond delay="0"/>
                                          </p:stCondLst>
                                        </p:cTn>
                                        <p:tgtEl>
                                          <p:spTgt spid="7">
                                            <p:graphicEl>
                                              <a:dgm id="{25FFD674-1A31-4028-8AA1-D411CD7E3F75}"/>
                                            </p:graphicEl>
                                          </p:spTgt>
                                        </p:tgtEl>
                                        <p:attrNameLst>
                                          <p:attrName>style.visibility</p:attrName>
                                        </p:attrNameLst>
                                      </p:cBhvr>
                                      <p:to>
                                        <p:strVal val="visible"/>
                                      </p:to>
                                    </p:set>
                                    <p:animEffect transition="in" filter="fade">
                                      <p:cBhvr>
                                        <p:cTn id="26" dur="1000"/>
                                        <p:tgtEl>
                                          <p:spTgt spid="7">
                                            <p:graphicEl>
                                              <a:dgm id="{25FFD674-1A31-4028-8AA1-D411CD7E3F75}"/>
                                            </p:graphicEl>
                                          </p:spTgt>
                                        </p:tgtEl>
                                      </p:cBhvr>
                                    </p:animEffect>
                                    <p:anim calcmode="lin" valueType="num">
                                      <p:cBhvr>
                                        <p:cTn id="27" dur="1000" fill="hold"/>
                                        <p:tgtEl>
                                          <p:spTgt spid="7">
                                            <p:graphicEl>
                                              <a:dgm id="{25FFD674-1A31-4028-8AA1-D411CD7E3F75}"/>
                                            </p:graphicEl>
                                          </p:spTgt>
                                        </p:tgtEl>
                                        <p:attrNameLst>
                                          <p:attrName>ppt_x</p:attrName>
                                        </p:attrNameLst>
                                      </p:cBhvr>
                                      <p:tavLst>
                                        <p:tav tm="0">
                                          <p:val>
                                            <p:strVal val="#ppt_x"/>
                                          </p:val>
                                        </p:tav>
                                        <p:tav tm="100000">
                                          <p:val>
                                            <p:strVal val="#ppt_x"/>
                                          </p:val>
                                        </p:tav>
                                      </p:tavLst>
                                    </p:anim>
                                    <p:anim calcmode="lin" valueType="num">
                                      <p:cBhvr>
                                        <p:cTn id="28" dur="1000" fill="hold"/>
                                        <p:tgtEl>
                                          <p:spTgt spid="7">
                                            <p:graphicEl>
                                              <a:dgm id="{25FFD674-1A31-4028-8AA1-D411CD7E3F75}"/>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2000"/>
                                  </p:stCondLst>
                                  <p:childTnLst>
                                    <p:set>
                                      <p:cBhvr>
                                        <p:cTn id="32" dur="1" fill="hold">
                                          <p:stCondLst>
                                            <p:cond delay="0"/>
                                          </p:stCondLst>
                                        </p:cTn>
                                        <p:tgtEl>
                                          <p:spTgt spid="7">
                                            <p:graphicEl>
                                              <a:dgm id="{19AEECCB-7485-44E7-BE2D-71C16C77358A}"/>
                                            </p:graphicEl>
                                          </p:spTgt>
                                        </p:tgtEl>
                                        <p:attrNameLst>
                                          <p:attrName>style.visibility</p:attrName>
                                        </p:attrNameLst>
                                      </p:cBhvr>
                                      <p:to>
                                        <p:strVal val="visible"/>
                                      </p:to>
                                    </p:set>
                                    <p:animEffect transition="in" filter="fade">
                                      <p:cBhvr>
                                        <p:cTn id="33" dur="1000"/>
                                        <p:tgtEl>
                                          <p:spTgt spid="7">
                                            <p:graphicEl>
                                              <a:dgm id="{19AEECCB-7485-44E7-BE2D-71C16C77358A}"/>
                                            </p:graphicEl>
                                          </p:spTgt>
                                        </p:tgtEl>
                                      </p:cBhvr>
                                    </p:animEffect>
                                    <p:anim calcmode="lin" valueType="num">
                                      <p:cBhvr>
                                        <p:cTn id="34" dur="1000" fill="hold"/>
                                        <p:tgtEl>
                                          <p:spTgt spid="7">
                                            <p:graphicEl>
                                              <a:dgm id="{19AEECCB-7485-44E7-BE2D-71C16C77358A}"/>
                                            </p:graphicEl>
                                          </p:spTgt>
                                        </p:tgtEl>
                                        <p:attrNameLst>
                                          <p:attrName>ppt_x</p:attrName>
                                        </p:attrNameLst>
                                      </p:cBhvr>
                                      <p:tavLst>
                                        <p:tav tm="0">
                                          <p:val>
                                            <p:strVal val="#ppt_x"/>
                                          </p:val>
                                        </p:tav>
                                        <p:tav tm="100000">
                                          <p:val>
                                            <p:strVal val="#ppt_x"/>
                                          </p:val>
                                        </p:tav>
                                      </p:tavLst>
                                    </p:anim>
                                    <p:anim calcmode="lin" valueType="num">
                                      <p:cBhvr>
                                        <p:cTn id="35" dur="1000" fill="hold"/>
                                        <p:tgtEl>
                                          <p:spTgt spid="7">
                                            <p:graphicEl>
                                              <a:dgm id="{19AEECCB-7485-44E7-BE2D-71C16C77358A}"/>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000"/>
                                  </p:stCondLst>
                                  <p:childTnLst>
                                    <p:set>
                                      <p:cBhvr>
                                        <p:cTn id="37" dur="1" fill="hold">
                                          <p:stCondLst>
                                            <p:cond delay="0"/>
                                          </p:stCondLst>
                                        </p:cTn>
                                        <p:tgtEl>
                                          <p:spTgt spid="7">
                                            <p:graphicEl>
                                              <a:dgm id="{49430E96-A880-4AF1-8199-0039DB0A40BF}"/>
                                            </p:graphicEl>
                                          </p:spTgt>
                                        </p:tgtEl>
                                        <p:attrNameLst>
                                          <p:attrName>style.visibility</p:attrName>
                                        </p:attrNameLst>
                                      </p:cBhvr>
                                      <p:to>
                                        <p:strVal val="visible"/>
                                      </p:to>
                                    </p:set>
                                    <p:animEffect transition="in" filter="fade">
                                      <p:cBhvr>
                                        <p:cTn id="38" dur="1000"/>
                                        <p:tgtEl>
                                          <p:spTgt spid="7">
                                            <p:graphicEl>
                                              <a:dgm id="{49430E96-A880-4AF1-8199-0039DB0A40BF}"/>
                                            </p:graphicEl>
                                          </p:spTgt>
                                        </p:tgtEl>
                                      </p:cBhvr>
                                    </p:animEffect>
                                    <p:anim calcmode="lin" valueType="num">
                                      <p:cBhvr>
                                        <p:cTn id="39" dur="1000" fill="hold"/>
                                        <p:tgtEl>
                                          <p:spTgt spid="7">
                                            <p:graphicEl>
                                              <a:dgm id="{49430E96-A880-4AF1-8199-0039DB0A40BF}"/>
                                            </p:graphicEl>
                                          </p:spTgt>
                                        </p:tgtEl>
                                        <p:attrNameLst>
                                          <p:attrName>ppt_x</p:attrName>
                                        </p:attrNameLst>
                                      </p:cBhvr>
                                      <p:tavLst>
                                        <p:tav tm="0">
                                          <p:val>
                                            <p:strVal val="#ppt_x"/>
                                          </p:val>
                                        </p:tav>
                                        <p:tav tm="100000">
                                          <p:val>
                                            <p:strVal val="#ppt_x"/>
                                          </p:val>
                                        </p:tav>
                                      </p:tavLst>
                                    </p:anim>
                                    <p:anim calcmode="lin" valueType="num">
                                      <p:cBhvr>
                                        <p:cTn id="40" dur="1000" fill="hold"/>
                                        <p:tgtEl>
                                          <p:spTgt spid="7">
                                            <p:graphicEl>
                                              <a:dgm id="{49430E96-A880-4AF1-8199-0039DB0A40BF}"/>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2000"/>
                                  </p:stCondLst>
                                  <p:childTnLst>
                                    <p:set>
                                      <p:cBhvr>
                                        <p:cTn id="42" dur="1" fill="hold">
                                          <p:stCondLst>
                                            <p:cond delay="0"/>
                                          </p:stCondLst>
                                        </p:cTn>
                                        <p:tgtEl>
                                          <p:spTgt spid="7">
                                            <p:graphicEl>
                                              <a:dgm id="{BD900B4F-046F-474C-94ED-6CDAA6354009}"/>
                                            </p:graphicEl>
                                          </p:spTgt>
                                        </p:tgtEl>
                                        <p:attrNameLst>
                                          <p:attrName>style.visibility</p:attrName>
                                        </p:attrNameLst>
                                      </p:cBhvr>
                                      <p:to>
                                        <p:strVal val="visible"/>
                                      </p:to>
                                    </p:set>
                                    <p:animEffect transition="in" filter="fade">
                                      <p:cBhvr>
                                        <p:cTn id="43" dur="1000"/>
                                        <p:tgtEl>
                                          <p:spTgt spid="7">
                                            <p:graphicEl>
                                              <a:dgm id="{BD900B4F-046F-474C-94ED-6CDAA6354009}"/>
                                            </p:graphicEl>
                                          </p:spTgt>
                                        </p:tgtEl>
                                      </p:cBhvr>
                                    </p:animEffect>
                                    <p:anim calcmode="lin" valueType="num">
                                      <p:cBhvr>
                                        <p:cTn id="44" dur="1000" fill="hold"/>
                                        <p:tgtEl>
                                          <p:spTgt spid="7">
                                            <p:graphicEl>
                                              <a:dgm id="{BD900B4F-046F-474C-94ED-6CDAA6354009}"/>
                                            </p:graphicEl>
                                          </p:spTgt>
                                        </p:tgtEl>
                                        <p:attrNameLst>
                                          <p:attrName>ppt_x</p:attrName>
                                        </p:attrNameLst>
                                      </p:cBhvr>
                                      <p:tavLst>
                                        <p:tav tm="0">
                                          <p:val>
                                            <p:strVal val="#ppt_x"/>
                                          </p:val>
                                        </p:tav>
                                        <p:tav tm="100000">
                                          <p:val>
                                            <p:strVal val="#ppt_x"/>
                                          </p:val>
                                        </p:tav>
                                      </p:tavLst>
                                    </p:anim>
                                    <p:anim calcmode="lin" valueType="num">
                                      <p:cBhvr>
                                        <p:cTn id="45" dur="1000" fill="hold"/>
                                        <p:tgtEl>
                                          <p:spTgt spid="7">
                                            <p:graphicEl>
                                              <a:dgm id="{BD900B4F-046F-474C-94ED-6CDAA6354009}"/>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750"/>
                                  </p:stCondLst>
                                  <p:childTnLst>
                                    <p:set>
                                      <p:cBhvr>
                                        <p:cTn id="49" dur="1" fill="hold">
                                          <p:stCondLst>
                                            <p:cond delay="0"/>
                                          </p:stCondLst>
                                        </p:cTn>
                                        <p:tgtEl>
                                          <p:spTgt spid="7">
                                            <p:graphicEl>
                                              <a:dgm id="{C9B6DCC1-1E0C-6447-84D5-0DD44BE0A280}"/>
                                            </p:graphicEl>
                                          </p:spTgt>
                                        </p:tgtEl>
                                        <p:attrNameLst>
                                          <p:attrName>style.visibility</p:attrName>
                                        </p:attrNameLst>
                                      </p:cBhvr>
                                      <p:to>
                                        <p:strVal val="visible"/>
                                      </p:to>
                                    </p:set>
                                    <p:animEffect transition="in" filter="fade">
                                      <p:cBhvr>
                                        <p:cTn id="50" dur="1000"/>
                                        <p:tgtEl>
                                          <p:spTgt spid="7">
                                            <p:graphicEl>
                                              <a:dgm id="{C9B6DCC1-1E0C-6447-84D5-0DD44BE0A280}"/>
                                            </p:graphicEl>
                                          </p:spTgt>
                                        </p:tgtEl>
                                      </p:cBhvr>
                                    </p:animEffect>
                                    <p:anim calcmode="lin" valueType="num">
                                      <p:cBhvr>
                                        <p:cTn id="51" dur="1000" fill="hold"/>
                                        <p:tgtEl>
                                          <p:spTgt spid="7">
                                            <p:graphicEl>
                                              <a:dgm id="{C9B6DCC1-1E0C-6447-84D5-0DD44BE0A280}"/>
                                            </p:graphicEl>
                                          </p:spTgt>
                                        </p:tgtEl>
                                        <p:attrNameLst>
                                          <p:attrName>ppt_x</p:attrName>
                                        </p:attrNameLst>
                                      </p:cBhvr>
                                      <p:tavLst>
                                        <p:tav tm="0">
                                          <p:val>
                                            <p:strVal val="#ppt_x"/>
                                          </p:val>
                                        </p:tav>
                                        <p:tav tm="100000">
                                          <p:val>
                                            <p:strVal val="#ppt_x"/>
                                          </p:val>
                                        </p:tav>
                                      </p:tavLst>
                                    </p:anim>
                                    <p:anim calcmode="lin" valueType="num">
                                      <p:cBhvr>
                                        <p:cTn id="52" dur="1000" fill="hold"/>
                                        <p:tgtEl>
                                          <p:spTgt spid="7">
                                            <p:graphicEl>
                                              <a:dgm id="{C9B6DCC1-1E0C-6447-84D5-0DD44BE0A280}"/>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3250"/>
                                  </p:stCondLst>
                                  <p:childTnLst>
                                    <p:set>
                                      <p:cBhvr>
                                        <p:cTn id="54" dur="1" fill="hold">
                                          <p:stCondLst>
                                            <p:cond delay="0"/>
                                          </p:stCondLst>
                                        </p:cTn>
                                        <p:tgtEl>
                                          <p:spTgt spid="7">
                                            <p:graphicEl>
                                              <a:dgm id="{38E7FA18-967A-4323-8C8A-C76A8B22A814}"/>
                                            </p:graphicEl>
                                          </p:spTgt>
                                        </p:tgtEl>
                                        <p:attrNameLst>
                                          <p:attrName>style.visibility</p:attrName>
                                        </p:attrNameLst>
                                      </p:cBhvr>
                                      <p:to>
                                        <p:strVal val="visible"/>
                                      </p:to>
                                    </p:set>
                                    <p:animEffect transition="in" filter="fade">
                                      <p:cBhvr>
                                        <p:cTn id="55" dur="1000"/>
                                        <p:tgtEl>
                                          <p:spTgt spid="7">
                                            <p:graphicEl>
                                              <a:dgm id="{38E7FA18-967A-4323-8C8A-C76A8B22A814}"/>
                                            </p:graphicEl>
                                          </p:spTgt>
                                        </p:tgtEl>
                                      </p:cBhvr>
                                    </p:animEffect>
                                    <p:anim calcmode="lin" valueType="num">
                                      <p:cBhvr>
                                        <p:cTn id="56" dur="1000" fill="hold"/>
                                        <p:tgtEl>
                                          <p:spTgt spid="7">
                                            <p:graphicEl>
                                              <a:dgm id="{38E7FA18-967A-4323-8C8A-C76A8B22A814}"/>
                                            </p:graphicEl>
                                          </p:spTgt>
                                        </p:tgtEl>
                                        <p:attrNameLst>
                                          <p:attrName>ppt_x</p:attrName>
                                        </p:attrNameLst>
                                      </p:cBhvr>
                                      <p:tavLst>
                                        <p:tav tm="0">
                                          <p:val>
                                            <p:strVal val="#ppt_x"/>
                                          </p:val>
                                        </p:tav>
                                        <p:tav tm="100000">
                                          <p:val>
                                            <p:strVal val="#ppt_x"/>
                                          </p:val>
                                        </p:tav>
                                      </p:tavLst>
                                    </p:anim>
                                    <p:anim calcmode="lin" valueType="num">
                                      <p:cBhvr>
                                        <p:cTn id="57" dur="1000" fill="hold"/>
                                        <p:tgtEl>
                                          <p:spTgt spid="7">
                                            <p:graphicEl>
                                              <a:dgm id="{38E7FA18-967A-4323-8C8A-C76A8B22A814}"/>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3250"/>
                                  </p:stCondLst>
                                  <p:childTnLst>
                                    <p:set>
                                      <p:cBhvr>
                                        <p:cTn id="59" dur="1" fill="hold">
                                          <p:stCondLst>
                                            <p:cond delay="0"/>
                                          </p:stCondLst>
                                        </p:cTn>
                                        <p:tgtEl>
                                          <p:spTgt spid="7">
                                            <p:graphicEl>
                                              <a:dgm id="{BD0A4A39-A66A-4555-87D5-C68B4811A311}"/>
                                            </p:graphicEl>
                                          </p:spTgt>
                                        </p:tgtEl>
                                        <p:attrNameLst>
                                          <p:attrName>style.visibility</p:attrName>
                                        </p:attrNameLst>
                                      </p:cBhvr>
                                      <p:to>
                                        <p:strVal val="visible"/>
                                      </p:to>
                                    </p:set>
                                    <p:animEffect transition="in" filter="fade">
                                      <p:cBhvr>
                                        <p:cTn id="60" dur="1000"/>
                                        <p:tgtEl>
                                          <p:spTgt spid="7">
                                            <p:graphicEl>
                                              <a:dgm id="{BD0A4A39-A66A-4555-87D5-C68B4811A311}"/>
                                            </p:graphicEl>
                                          </p:spTgt>
                                        </p:tgtEl>
                                      </p:cBhvr>
                                    </p:animEffect>
                                    <p:anim calcmode="lin" valueType="num">
                                      <p:cBhvr>
                                        <p:cTn id="61" dur="1000" fill="hold"/>
                                        <p:tgtEl>
                                          <p:spTgt spid="7">
                                            <p:graphicEl>
                                              <a:dgm id="{BD0A4A39-A66A-4555-87D5-C68B4811A311}"/>
                                            </p:graphicEl>
                                          </p:spTgt>
                                        </p:tgtEl>
                                        <p:attrNameLst>
                                          <p:attrName>ppt_x</p:attrName>
                                        </p:attrNameLst>
                                      </p:cBhvr>
                                      <p:tavLst>
                                        <p:tav tm="0">
                                          <p:val>
                                            <p:strVal val="#ppt_x"/>
                                          </p:val>
                                        </p:tav>
                                        <p:tav tm="100000">
                                          <p:val>
                                            <p:strVal val="#ppt_x"/>
                                          </p:val>
                                        </p:tav>
                                      </p:tavLst>
                                    </p:anim>
                                    <p:anim calcmode="lin" valueType="num">
                                      <p:cBhvr>
                                        <p:cTn id="62" dur="1000" fill="hold"/>
                                        <p:tgtEl>
                                          <p:spTgt spid="7">
                                            <p:graphicEl>
                                              <a:dgm id="{BD0A4A39-A66A-4555-87D5-C68B4811A311}"/>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750"/>
                                  </p:stCondLst>
                                  <p:childTnLst>
                                    <p:set>
                                      <p:cBhvr>
                                        <p:cTn id="66" dur="1" fill="hold">
                                          <p:stCondLst>
                                            <p:cond delay="0"/>
                                          </p:stCondLst>
                                        </p:cTn>
                                        <p:tgtEl>
                                          <p:spTgt spid="7">
                                            <p:graphicEl>
                                              <a:dgm id="{2717AA75-173F-D643-BFDA-3C3D279813BA}"/>
                                            </p:graphicEl>
                                          </p:spTgt>
                                        </p:tgtEl>
                                        <p:attrNameLst>
                                          <p:attrName>style.visibility</p:attrName>
                                        </p:attrNameLst>
                                      </p:cBhvr>
                                      <p:to>
                                        <p:strVal val="visible"/>
                                      </p:to>
                                    </p:set>
                                    <p:animEffect transition="in" filter="fade">
                                      <p:cBhvr>
                                        <p:cTn id="67" dur="1000"/>
                                        <p:tgtEl>
                                          <p:spTgt spid="7">
                                            <p:graphicEl>
                                              <a:dgm id="{2717AA75-173F-D643-BFDA-3C3D279813BA}"/>
                                            </p:graphicEl>
                                          </p:spTgt>
                                        </p:tgtEl>
                                      </p:cBhvr>
                                    </p:animEffect>
                                    <p:anim calcmode="lin" valueType="num">
                                      <p:cBhvr>
                                        <p:cTn id="68" dur="1000" fill="hold"/>
                                        <p:tgtEl>
                                          <p:spTgt spid="7">
                                            <p:graphicEl>
                                              <a:dgm id="{2717AA75-173F-D643-BFDA-3C3D279813BA}"/>
                                            </p:graphicEl>
                                          </p:spTgt>
                                        </p:tgtEl>
                                        <p:attrNameLst>
                                          <p:attrName>ppt_x</p:attrName>
                                        </p:attrNameLst>
                                      </p:cBhvr>
                                      <p:tavLst>
                                        <p:tav tm="0">
                                          <p:val>
                                            <p:strVal val="#ppt_x"/>
                                          </p:val>
                                        </p:tav>
                                        <p:tav tm="100000">
                                          <p:val>
                                            <p:strVal val="#ppt_x"/>
                                          </p:val>
                                        </p:tav>
                                      </p:tavLst>
                                    </p:anim>
                                    <p:anim calcmode="lin" valueType="num">
                                      <p:cBhvr>
                                        <p:cTn id="69" dur="1000" fill="hold"/>
                                        <p:tgtEl>
                                          <p:spTgt spid="7">
                                            <p:graphicEl>
                                              <a:dgm id="{2717AA75-173F-D643-BFDA-3C3D279813BA}"/>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750"/>
                                  </p:stCondLst>
                                  <p:childTnLst>
                                    <p:set>
                                      <p:cBhvr>
                                        <p:cTn id="71" dur="1" fill="hold">
                                          <p:stCondLst>
                                            <p:cond delay="0"/>
                                          </p:stCondLst>
                                        </p:cTn>
                                        <p:tgtEl>
                                          <p:spTgt spid="7">
                                            <p:graphicEl>
                                              <a:dgm id="{3B3AE494-FB6F-D44E-8923-678144CEBFDD}"/>
                                            </p:graphicEl>
                                          </p:spTgt>
                                        </p:tgtEl>
                                        <p:attrNameLst>
                                          <p:attrName>style.visibility</p:attrName>
                                        </p:attrNameLst>
                                      </p:cBhvr>
                                      <p:to>
                                        <p:strVal val="visible"/>
                                      </p:to>
                                    </p:set>
                                    <p:animEffect transition="in" filter="fade">
                                      <p:cBhvr>
                                        <p:cTn id="72" dur="1000"/>
                                        <p:tgtEl>
                                          <p:spTgt spid="7">
                                            <p:graphicEl>
                                              <a:dgm id="{3B3AE494-FB6F-D44E-8923-678144CEBFDD}"/>
                                            </p:graphicEl>
                                          </p:spTgt>
                                        </p:tgtEl>
                                      </p:cBhvr>
                                    </p:animEffect>
                                    <p:anim calcmode="lin" valueType="num">
                                      <p:cBhvr>
                                        <p:cTn id="73" dur="1000" fill="hold"/>
                                        <p:tgtEl>
                                          <p:spTgt spid="7">
                                            <p:graphicEl>
                                              <a:dgm id="{3B3AE494-FB6F-D44E-8923-678144CEBFDD}"/>
                                            </p:graphicEl>
                                          </p:spTgt>
                                        </p:tgtEl>
                                        <p:attrNameLst>
                                          <p:attrName>ppt_x</p:attrName>
                                        </p:attrNameLst>
                                      </p:cBhvr>
                                      <p:tavLst>
                                        <p:tav tm="0">
                                          <p:val>
                                            <p:strVal val="#ppt_x"/>
                                          </p:val>
                                        </p:tav>
                                        <p:tav tm="100000">
                                          <p:val>
                                            <p:strVal val="#ppt_x"/>
                                          </p:val>
                                        </p:tav>
                                      </p:tavLst>
                                    </p:anim>
                                    <p:anim calcmode="lin" valueType="num">
                                      <p:cBhvr>
                                        <p:cTn id="74" dur="1000" fill="hold"/>
                                        <p:tgtEl>
                                          <p:spTgt spid="7">
                                            <p:graphicEl>
                                              <a:dgm id="{3B3AE494-FB6F-D44E-8923-678144CEBFDD}"/>
                                            </p:graphic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750"/>
                                  </p:stCondLst>
                                  <p:childTnLst>
                                    <p:set>
                                      <p:cBhvr>
                                        <p:cTn id="76" dur="1" fill="hold">
                                          <p:stCondLst>
                                            <p:cond delay="0"/>
                                          </p:stCondLst>
                                        </p:cTn>
                                        <p:tgtEl>
                                          <p:spTgt spid="7">
                                            <p:graphicEl>
                                              <a:dgm id="{E0D92F8B-B0CB-8C49-AEA4-2FC98148225E}"/>
                                            </p:graphicEl>
                                          </p:spTgt>
                                        </p:tgtEl>
                                        <p:attrNameLst>
                                          <p:attrName>style.visibility</p:attrName>
                                        </p:attrNameLst>
                                      </p:cBhvr>
                                      <p:to>
                                        <p:strVal val="visible"/>
                                      </p:to>
                                    </p:set>
                                    <p:animEffect transition="in" filter="fade">
                                      <p:cBhvr>
                                        <p:cTn id="77" dur="1000"/>
                                        <p:tgtEl>
                                          <p:spTgt spid="7">
                                            <p:graphicEl>
                                              <a:dgm id="{E0D92F8B-B0CB-8C49-AEA4-2FC98148225E}"/>
                                            </p:graphicEl>
                                          </p:spTgt>
                                        </p:tgtEl>
                                      </p:cBhvr>
                                    </p:animEffect>
                                    <p:anim calcmode="lin" valueType="num">
                                      <p:cBhvr>
                                        <p:cTn id="78" dur="1000" fill="hold"/>
                                        <p:tgtEl>
                                          <p:spTgt spid="7">
                                            <p:graphicEl>
                                              <a:dgm id="{E0D92F8B-B0CB-8C49-AEA4-2FC98148225E}"/>
                                            </p:graphicEl>
                                          </p:spTgt>
                                        </p:tgtEl>
                                        <p:attrNameLst>
                                          <p:attrName>ppt_x</p:attrName>
                                        </p:attrNameLst>
                                      </p:cBhvr>
                                      <p:tavLst>
                                        <p:tav tm="0">
                                          <p:val>
                                            <p:strVal val="#ppt_x"/>
                                          </p:val>
                                        </p:tav>
                                        <p:tav tm="100000">
                                          <p:val>
                                            <p:strVal val="#ppt_x"/>
                                          </p:val>
                                        </p:tav>
                                      </p:tavLst>
                                    </p:anim>
                                    <p:anim calcmode="lin" valueType="num">
                                      <p:cBhvr>
                                        <p:cTn id="79" dur="1000" fill="hold"/>
                                        <p:tgtEl>
                                          <p:spTgt spid="7">
                                            <p:graphicEl>
                                              <a:dgm id="{E0D92F8B-B0CB-8C49-AEA4-2FC98148225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750"/>
                                  </p:stCondLst>
                                  <p:childTnLst>
                                    <p:set>
                                      <p:cBhvr>
                                        <p:cTn id="83" dur="1" fill="hold">
                                          <p:stCondLst>
                                            <p:cond delay="0"/>
                                          </p:stCondLst>
                                        </p:cTn>
                                        <p:tgtEl>
                                          <p:spTgt spid="7">
                                            <p:graphicEl>
                                              <a:dgm id="{0181B92D-2787-8E4B-B2F1-6C9C863DF42B}"/>
                                            </p:graphicEl>
                                          </p:spTgt>
                                        </p:tgtEl>
                                        <p:attrNameLst>
                                          <p:attrName>style.visibility</p:attrName>
                                        </p:attrNameLst>
                                      </p:cBhvr>
                                      <p:to>
                                        <p:strVal val="visible"/>
                                      </p:to>
                                    </p:set>
                                    <p:animEffect transition="in" filter="fade">
                                      <p:cBhvr>
                                        <p:cTn id="84" dur="1000"/>
                                        <p:tgtEl>
                                          <p:spTgt spid="7">
                                            <p:graphicEl>
                                              <a:dgm id="{0181B92D-2787-8E4B-B2F1-6C9C863DF42B}"/>
                                            </p:graphicEl>
                                          </p:spTgt>
                                        </p:tgtEl>
                                      </p:cBhvr>
                                    </p:animEffect>
                                    <p:anim calcmode="lin" valueType="num">
                                      <p:cBhvr>
                                        <p:cTn id="85" dur="1000" fill="hold"/>
                                        <p:tgtEl>
                                          <p:spTgt spid="7">
                                            <p:graphicEl>
                                              <a:dgm id="{0181B92D-2787-8E4B-B2F1-6C9C863DF42B}"/>
                                            </p:graphicEl>
                                          </p:spTgt>
                                        </p:tgtEl>
                                        <p:attrNameLst>
                                          <p:attrName>ppt_x</p:attrName>
                                        </p:attrNameLst>
                                      </p:cBhvr>
                                      <p:tavLst>
                                        <p:tav tm="0">
                                          <p:val>
                                            <p:strVal val="#ppt_x"/>
                                          </p:val>
                                        </p:tav>
                                        <p:tav tm="100000">
                                          <p:val>
                                            <p:strVal val="#ppt_x"/>
                                          </p:val>
                                        </p:tav>
                                      </p:tavLst>
                                    </p:anim>
                                    <p:anim calcmode="lin" valueType="num">
                                      <p:cBhvr>
                                        <p:cTn id="86" dur="1000" fill="hold"/>
                                        <p:tgtEl>
                                          <p:spTgt spid="7">
                                            <p:graphicEl>
                                              <a:dgm id="{0181B92D-2787-8E4B-B2F1-6C9C863DF42B}"/>
                                            </p:graphic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750"/>
                                  </p:stCondLst>
                                  <p:childTnLst>
                                    <p:set>
                                      <p:cBhvr>
                                        <p:cTn id="88" dur="1" fill="hold">
                                          <p:stCondLst>
                                            <p:cond delay="0"/>
                                          </p:stCondLst>
                                        </p:cTn>
                                        <p:tgtEl>
                                          <p:spTgt spid="7">
                                            <p:graphicEl>
                                              <a:dgm id="{4D8ABAED-11FB-514B-8749-4BC54E0864D0}"/>
                                            </p:graphicEl>
                                          </p:spTgt>
                                        </p:tgtEl>
                                        <p:attrNameLst>
                                          <p:attrName>style.visibility</p:attrName>
                                        </p:attrNameLst>
                                      </p:cBhvr>
                                      <p:to>
                                        <p:strVal val="visible"/>
                                      </p:to>
                                    </p:set>
                                    <p:animEffect transition="in" filter="fade">
                                      <p:cBhvr>
                                        <p:cTn id="89" dur="1000"/>
                                        <p:tgtEl>
                                          <p:spTgt spid="7">
                                            <p:graphicEl>
                                              <a:dgm id="{4D8ABAED-11FB-514B-8749-4BC54E0864D0}"/>
                                            </p:graphicEl>
                                          </p:spTgt>
                                        </p:tgtEl>
                                      </p:cBhvr>
                                    </p:animEffect>
                                    <p:anim calcmode="lin" valueType="num">
                                      <p:cBhvr>
                                        <p:cTn id="90" dur="1000" fill="hold"/>
                                        <p:tgtEl>
                                          <p:spTgt spid="7">
                                            <p:graphicEl>
                                              <a:dgm id="{4D8ABAED-11FB-514B-8749-4BC54E0864D0}"/>
                                            </p:graphicEl>
                                          </p:spTgt>
                                        </p:tgtEl>
                                        <p:attrNameLst>
                                          <p:attrName>ppt_x</p:attrName>
                                        </p:attrNameLst>
                                      </p:cBhvr>
                                      <p:tavLst>
                                        <p:tav tm="0">
                                          <p:val>
                                            <p:strVal val="#ppt_x"/>
                                          </p:val>
                                        </p:tav>
                                        <p:tav tm="100000">
                                          <p:val>
                                            <p:strVal val="#ppt_x"/>
                                          </p:val>
                                        </p:tav>
                                      </p:tavLst>
                                    </p:anim>
                                    <p:anim calcmode="lin" valueType="num">
                                      <p:cBhvr>
                                        <p:cTn id="91" dur="1000" fill="hold"/>
                                        <p:tgtEl>
                                          <p:spTgt spid="7">
                                            <p:graphicEl>
                                              <a:dgm id="{4D8ABAED-11FB-514B-8749-4BC54E0864D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Sub>
          <a:bldDgm bld="one"/>
        </p:bldSub>
      </p:bldGraphic>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Nursing Advocacy</a:t>
            </a:r>
          </a:p>
        </p:txBody>
      </p:sp>
      <p:sp>
        <p:nvSpPr>
          <p:cNvPr id="3" name="Content Placeholder 2"/>
          <p:cNvSpPr>
            <a:spLocks noGrp="1"/>
          </p:cNvSpPr>
          <p:nvPr>
            <p:ph idx="1"/>
          </p:nvPr>
        </p:nvSpPr>
        <p:spPr/>
        <p:txBody>
          <a:bodyPr/>
          <a:lstStyle/>
          <a:p>
            <a:pPr lvl="1"/>
            <a:r>
              <a:rPr lang="en-US" sz="2800" dirty="0"/>
              <a:t>Conflict of interest</a:t>
            </a:r>
          </a:p>
          <a:p>
            <a:pPr lvl="1"/>
            <a:r>
              <a:rPr lang="en-US" sz="2800" dirty="0"/>
              <a:t>Lack of support</a:t>
            </a:r>
          </a:p>
          <a:p>
            <a:pPr lvl="1"/>
            <a:r>
              <a:rPr lang="en-US" sz="2800" dirty="0"/>
              <a:t>Lack of power</a:t>
            </a:r>
          </a:p>
          <a:p>
            <a:pPr lvl="1"/>
            <a:r>
              <a:rPr lang="en-US" sz="2800" dirty="0"/>
              <a:t>Threats of punishment</a:t>
            </a:r>
          </a:p>
          <a:p>
            <a:pPr lvl="1"/>
            <a:r>
              <a:rPr lang="en-US" sz="2800" dirty="0"/>
              <a:t>Historical female profession</a:t>
            </a:r>
          </a:p>
          <a:p>
            <a:pPr lvl="1"/>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342006864"/>
      </p:ext>
    </p:extLst>
  </p:cSld>
  <p:clrMapOvr>
    <a:masterClrMapping/>
  </p:clrMapOvr>
  <p:transition spd="slow" advTm="3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nodePh="1">
                                  <p:stCondLst>
                                    <p:cond delay="2500"/>
                                  </p:stCondLst>
                                  <p:endCondLst>
                                    <p:cond evt="begin" delay="0">
                                      <p:tn val="8"/>
                                    </p:cond>
                                  </p:end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4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4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par>
                                <p:cTn id="17" presetID="10" presetClass="entr" presetSubtype="0" fill="hold" grpId="0" nodeType="withEffect">
                                  <p:stCondLst>
                                    <p:cond delay="4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par>
                                <p:cTn id="20" presetID="10" presetClass="entr" presetSubtype="0" fill="hold" grpId="0" nodeType="withEffect">
                                  <p:stCondLst>
                                    <p:cond delay="4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40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of the Trade</a:t>
            </a:r>
          </a:p>
        </p:txBody>
      </p:sp>
      <p:sp>
        <p:nvSpPr>
          <p:cNvPr id="9" name="Content Placeholder 8"/>
          <p:cNvSpPr>
            <a:spLocks noGrp="1"/>
          </p:cNvSpPr>
          <p:nvPr>
            <p:ph idx="1"/>
          </p:nvPr>
        </p:nvSpPr>
        <p:spPr/>
        <p:txBody>
          <a:bodyPr/>
          <a:lstStyle/>
          <a:p>
            <a:r>
              <a:rPr lang="en-US" dirty="0"/>
              <a:t>Social Media</a:t>
            </a:r>
          </a:p>
          <a:p>
            <a:r>
              <a:rPr lang="en-US" dirty="0"/>
              <a:t>Newspaper</a:t>
            </a:r>
          </a:p>
          <a:p>
            <a:r>
              <a:rPr lang="en-US" dirty="0"/>
              <a:t>News from other countries</a:t>
            </a:r>
          </a:p>
          <a:p>
            <a:r>
              <a:rPr lang="en-US" dirty="0"/>
              <a:t>Journals and Magazines</a:t>
            </a:r>
          </a:p>
          <a:p>
            <a:endParaRPr lang="en-US" dirty="0"/>
          </a:p>
        </p:txBody>
      </p:sp>
    </p:spTree>
    <p:extLst>
      <p:ext uri="{BB962C8B-B14F-4D97-AF65-F5344CB8AC3E}">
        <p14:creationId xmlns:p14="http://schemas.microsoft.com/office/powerpoint/2010/main" val="4055849144"/>
      </p:ext>
    </p:extLst>
  </p:cSld>
  <p:clrMapOvr>
    <a:masterClrMapping/>
  </p:clrMapOvr>
  <mc:AlternateContent xmlns:mc="http://schemas.openxmlformats.org/markup-compatibility/2006" xmlns:p14="http://schemas.microsoft.com/office/powerpoint/2010/main">
    <mc:Choice Requires="p14">
      <p:transition spd="slow" p14:dur="3400" advTm="74000">
        <p14:reveal/>
      </p:transition>
    </mc:Choice>
    <mc:Fallback xmlns="">
      <p:transition spd="slow" advTm="7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25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20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25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20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25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2000"/>
                                        <p:tgtEl>
                                          <p:spTgt spid="9">
                                            <p:txEl>
                                              <p:pRg st="3" end="3"/>
                                            </p:txEl>
                                          </p:spTgt>
                                        </p:tgtEl>
                                      </p:cBhvr>
                                    </p:animEffect>
                                  </p:childTnLst>
                                </p:cTn>
                              </p:par>
                              <p:par>
                                <p:cTn id="26" presetID="3" presetClass="emph" presetSubtype="2" fill="hold" grpId="1" nodeType="withEffect">
                                  <p:stCondLst>
                                    <p:cond delay="5750"/>
                                  </p:stCondLst>
                                  <p:childTnLst>
                                    <p:animClr clrSpc="rgb" dir="cw">
                                      <p:cBhvr override="childStyle">
                                        <p:cTn id="27" dur="2000" fill="hold"/>
                                        <p:tgtEl>
                                          <p:spTgt spid="9">
                                            <p:txEl>
                                              <p:pRg st="0" end="0"/>
                                            </p:txEl>
                                          </p:spTgt>
                                        </p:tgtEl>
                                        <p:attrNameLst>
                                          <p:attrName>style.color</p:attrName>
                                        </p:attrNameLst>
                                      </p:cBhvr>
                                      <p:to>
                                        <a:schemeClr val="bg2"/>
                                      </p:to>
                                    </p:animClr>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1" nodeType="clickEffect">
                                  <p:stCondLst>
                                    <p:cond delay="5750"/>
                                  </p:stCondLst>
                                  <p:childTnLst>
                                    <p:animClr clrSpc="rgb" dir="cw">
                                      <p:cBhvr override="childStyle">
                                        <p:cTn id="31" dur="2000" fill="hold"/>
                                        <p:tgtEl>
                                          <p:spTgt spid="9">
                                            <p:txEl>
                                              <p:pRg st="1" end="1"/>
                                            </p:txEl>
                                          </p:spTgt>
                                        </p:tgtEl>
                                        <p:attrNameLst>
                                          <p:attrName>style.color</p:attrName>
                                        </p:attrNameLst>
                                      </p:cBhvr>
                                      <p:to>
                                        <a:schemeClr val="bg2"/>
                                      </p:to>
                                    </p:animClr>
                                  </p:childTnLst>
                                </p:cTn>
                              </p:par>
                            </p:childTnLst>
                          </p:cTn>
                        </p:par>
                      </p:childTnLst>
                    </p:cTn>
                  </p:par>
                  <p:par>
                    <p:cTn id="32" fill="hold">
                      <p:stCondLst>
                        <p:cond delay="indefinite"/>
                      </p:stCondLst>
                      <p:childTnLst>
                        <p:par>
                          <p:cTn id="33" fill="hold">
                            <p:stCondLst>
                              <p:cond delay="0"/>
                            </p:stCondLst>
                            <p:childTnLst>
                              <p:par>
                                <p:cTn id="34" presetID="3" presetClass="emph" presetSubtype="2" fill="hold" grpId="1" nodeType="clickEffect">
                                  <p:stCondLst>
                                    <p:cond delay="5750"/>
                                  </p:stCondLst>
                                  <p:childTnLst>
                                    <p:animClr clrSpc="rgb" dir="cw">
                                      <p:cBhvr override="childStyle">
                                        <p:cTn id="35" dur="2000" fill="hold"/>
                                        <p:tgtEl>
                                          <p:spTgt spid="9">
                                            <p:txEl>
                                              <p:pRg st="2" end="2"/>
                                            </p:txEl>
                                          </p:spTgt>
                                        </p:tgtEl>
                                        <p:attrNameLst>
                                          <p:attrName>style.color</p:attrName>
                                        </p:attrNameLst>
                                      </p:cBhvr>
                                      <p:to>
                                        <a:schemeClr val="bg2"/>
                                      </p:to>
                                    </p:animClr>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1" nodeType="clickEffect">
                                  <p:stCondLst>
                                    <p:cond delay="5750"/>
                                  </p:stCondLst>
                                  <p:childTnLst>
                                    <p:animClr clrSpc="rgb" dir="cw">
                                      <p:cBhvr override="childStyle">
                                        <p:cTn id="39" dur="2000" fill="hold"/>
                                        <p:tgtEl>
                                          <p:spTgt spid="9">
                                            <p:txEl>
                                              <p:pRg st="3" end="3"/>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uiExpand="1" build="p"/>
      <p:bldP spid="9" grpId="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Content Placeholder 3" descr="headshot.jpg"/>
          <p:cNvPicPr>
            <a:picLocks noGrp="1" noChangeAspect="1"/>
          </p:cNvPicPr>
          <p:nvPr>
            <p:ph idx="1"/>
          </p:nvPr>
        </p:nvPicPr>
        <p:blipFill>
          <a:blip r:embed="rId3">
            <a:extLst>
              <a:ext uri="{28A0092B-C50C-407E-A947-70E740481C1C}">
                <a14:useLocalDpi xmlns:a14="http://schemas.microsoft.com/office/drawing/2010/main" val="0"/>
              </a:ext>
            </a:extLst>
          </a:blip>
          <a:srcRect t="22515" b="22515"/>
          <a:stretch>
            <a:fillRect/>
          </a:stretch>
        </p:blipFill>
        <p:spPr>
          <a:xfrm>
            <a:off x="914399" y="1295400"/>
            <a:ext cx="4524829" cy="3276600"/>
          </a:xfrm>
        </p:spPr>
      </p:pic>
      <p:sp>
        <p:nvSpPr>
          <p:cNvPr id="5" name="TextBox 4"/>
          <p:cNvSpPr txBox="1"/>
          <p:nvPr/>
        </p:nvSpPr>
        <p:spPr>
          <a:xfrm>
            <a:off x="1066800" y="4876800"/>
            <a:ext cx="6172200" cy="1200329"/>
          </a:xfrm>
          <a:prstGeom prst="rect">
            <a:avLst/>
          </a:prstGeom>
          <a:noFill/>
        </p:spPr>
        <p:txBody>
          <a:bodyPr wrap="square" rtlCol="0">
            <a:spAutoFit/>
          </a:bodyPr>
          <a:lstStyle/>
          <a:p>
            <a:r>
              <a:rPr lang="en-US" dirty="0"/>
              <a:t>Email: </a:t>
            </a:r>
            <a:r>
              <a:rPr lang="en-US" dirty="0">
                <a:hlinkClick r:id="rId4"/>
              </a:rPr>
              <a:t>msgreen77@gmail.com</a:t>
            </a:r>
            <a:endParaRPr lang="en-US" dirty="0"/>
          </a:p>
          <a:p>
            <a:r>
              <a:rPr lang="en-US" dirty="0"/>
              <a:t>Twitter: @</a:t>
            </a:r>
            <a:r>
              <a:rPr lang="en-US" dirty="0" err="1"/>
              <a:t>neuroicuRN</a:t>
            </a:r>
            <a:endParaRPr lang="en-US" dirty="0"/>
          </a:p>
          <a:p>
            <a:r>
              <a:rPr lang="en-US" dirty="0"/>
              <a:t>IG: @</a:t>
            </a:r>
            <a:r>
              <a:rPr lang="en-US" dirty="0" err="1"/>
              <a:t>neuroicuapn</a:t>
            </a:r>
            <a:endParaRPr lang="en-US" dirty="0"/>
          </a:p>
          <a:p>
            <a:r>
              <a:rPr lang="en-US" dirty="0" err="1"/>
              <a:t>LinkedIN</a:t>
            </a:r>
            <a:r>
              <a:rPr lang="en-US" dirty="0"/>
              <a:t>: </a:t>
            </a:r>
            <a:r>
              <a:rPr lang="en-US" dirty="0" err="1"/>
              <a:t>http:linkedin</a:t>
            </a:r>
            <a:r>
              <a:rPr lang="en-US" dirty="0"/>
              <a:t>/</a:t>
            </a:r>
            <a:r>
              <a:rPr lang="en-US" dirty="0" err="1"/>
              <a:t>ebonyegreen</a:t>
            </a:r>
            <a:endParaRPr lang="en-US" dirty="0"/>
          </a:p>
        </p:txBody>
      </p:sp>
    </p:spTree>
    <p:extLst>
      <p:ext uri="{BB962C8B-B14F-4D97-AF65-F5344CB8AC3E}">
        <p14:creationId xmlns:p14="http://schemas.microsoft.com/office/powerpoint/2010/main" val="1636919448"/>
      </p:ext>
    </p:extLst>
  </p:cSld>
  <p:clrMapOvr>
    <a:masterClrMapping/>
  </p:clrMapOvr>
  <mc:AlternateContent xmlns:mc="http://schemas.openxmlformats.org/markup-compatibility/2006" xmlns:p14="http://schemas.microsoft.com/office/powerpoint/2010/main">
    <mc:Choice Requires="p14">
      <p:transition spd="slow" p14:dur="1500" advTm="52000">
        <p:split orient="vert"/>
      </p:transition>
    </mc:Choice>
    <mc:Fallback xmlns="">
      <p:transition spd="slow" advTm="5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713</TotalTime>
  <Words>942</Words>
  <Application>Microsoft Office PowerPoint</Application>
  <PresentationFormat>On-screen Show (4:3)</PresentationFormat>
  <Paragraphs>98</Paragraphs>
  <Slides>8</Slides>
  <Notes>8</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Rockwell</vt:lpstr>
      <vt:lpstr>Wingdings</vt:lpstr>
      <vt:lpstr>Advantage</vt:lpstr>
      <vt:lpstr>Basics of Advocacy:</vt:lpstr>
      <vt:lpstr>5 Actions That Promote Advocacy</vt:lpstr>
      <vt:lpstr>Patient Advocacy:</vt:lpstr>
      <vt:lpstr>Advocacy</vt:lpstr>
      <vt:lpstr>What is an Advocate?</vt:lpstr>
      <vt:lpstr>Barriers to Nursing Advocacy</vt:lpstr>
      <vt:lpstr>Tools of the Trade</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Too Much</dc:title>
  <dc:subject/>
  <dc:creator>Samantha Wagner</dc:creator>
  <cp:keywords/>
  <dc:description/>
  <cp:lastModifiedBy>Pruitt, Jean</cp:lastModifiedBy>
  <cp:revision>89</cp:revision>
  <dcterms:created xsi:type="dcterms:W3CDTF">2010-05-18T20:31:16Z</dcterms:created>
  <dcterms:modified xsi:type="dcterms:W3CDTF">2020-07-01T17:58:23Z</dcterms:modified>
  <cp:category/>
</cp:coreProperties>
</file>