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1" r:id="rId3"/>
    <p:sldId id="381" r:id="rId4"/>
    <p:sldId id="349" r:id="rId5"/>
    <p:sldId id="351" r:id="rId6"/>
    <p:sldId id="380" r:id="rId7"/>
    <p:sldId id="341" r:id="rId8"/>
    <p:sldId id="273" r:id="rId9"/>
    <p:sldId id="344" r:id="rId10"/>
    <p:sldId id="342" r:id="rId11"/>
    <p:sldId id="343" r:id="rId12"/>
    <p:sldId id="274" r:id="rId13"/>
    <p:sldId id="345" r:id="rId14"/>
    <p:sldId id="346" r:id="rId15"/>
    <p:sldId id="275" r:id="rId16"/>
    <p:sldId id="334" r:id="rId17"/>
    <p:sldId id="370" r:id="rId18"/>
    <p:sldId id="276" r:id="rId19"/>
    <p:sldId id="347" r:id="rId20"/>
    <p:sldId id="374" r:id="rId21"/>
    <p:sldId id="375" r:id="rId22"/>
    <p:sldId id="379" r:id="rId23"/>
    <p:sldId id="355" r:id="rId24"/>
    <p:sldId id="356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7" r:id="rId33"/>
    <p:sldId id="378" r:id="rId34"/>
    <p:sldId id="376" r:id="rId35"/>
    <p:sldId id="377" r:id="rId36"/>
    <p:sldId id="331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96BD0-5A33-47AE-97C1-792F3605021E}" v="39" dt="2020-02-17T18:08:5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7" autoAdjust="0"/>
    <p:restoredTop sz="87554" autoAdjust="0"/>
  </p:normalViewPr>
  <p:slideViewPr>
    <p:cSldViewPr>
      <p:cViewPr varScale="1">
        <p:scale>
          <a:sx n="93" d="100"/>
          <a:sy n="93" d="100"/>
        </p:scale>
        <p:origin x="564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02"/>
    </p:cViewPr>
  </p:sorterViewPr>
  <p:notesViewPr>
    <p:cSldViewPr>
      <p:cViewPr varScale="1">
        <p:scale>
          <a:sx n="64" d="100"/>
          <a:sy n="64" d="100"/>
        </p:scale>
        <p:origin x="2166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Dooley" userId="ddfac8a871abf7e3" providerId="LiveId" clId="{A2E1FAEB-A1FE-490A-8A3D-2AD30411F64C}"/>
    <pc:docChg chg="undo custSel modSld sldOrd">
      <pc:chgData name="Amy Dooley" userId="ddfac8a871abf7e3" providerId="LiveId" clId="{A2E1FAEB-A1FE-490A-8A3D-2AD30411F64C}" dt="2020-02-17T18:12:21.605" v="30" actId="20578"/>
      <pc:docMkLst>
        <pc:docMk/>
      </pc:docMkLst>
      <pc:sldChg chg="modNotesTx">
        <pc:chgData name="Amy Dooley" userId="ddfac8a871abf7e3" providerId="LiveId" clId="{A2E1FAEB-A1FE-490A-8A3D-2AD30411F64C}" dt="2020-02-17T18:10:42.801" v="2" actId="6549"/>
        <pc:sldMkLst>
          <pc:docMk/>
          <pc:sldMk cId="0" sldId="273"/>
        </pc:sldMkLst>
      </pc:sldChg>
      <pc:sldChg chg="modNotesTx">
        <pc:chgData name="Amy Dooley" userId="ddfac8a871abf7e3" providerId="LiveId" clId="{A2E1FAEB-A1FE-490A-8A3D-2AD30411F64C}" dt="2020-02-17T18:10:56.786" v="6" actId="6549"/>
        <pc:sldMkLst>
          <pc:docMk/>
          <pc:sldMk cId="0" sldId="274"/>
        </pc:sldMkLst>
      </pc:sldChg>
      <pc:sldChg chg="modNotesTx">
        <pc:chgData name="Amy Dooley" userId="ddfac8a871abf7e3" providerId="LiveId" clId="{A2E1FAEB-A1FE-490A-8A3D-2AD30411F64C}" dt="2020-02-17T18:11:06.104" v="8" actId="6549"/>
        <pc:sldMkLst>
          <pc:docMk/>
          <pc:sldMk cId="0" sldId="275"/>
        </pc:sldMkLst>
      </pc:sldChg>
      <pc:sldChg chg="modNotesTx">
        <pc:chgData name="Amy Dooley" userId="ddfac8a871abf7e3" providerId="LiveId" clId="{A2E1FAEB-A1FE-490A-8A3D-2AD30411F64C}" dt="2020-02-17T18:11:20.680" v="12" actId="6549"/>
        <pc:sldMkLst>
          <pc:docMk/>
          <pc:sldMk cId="0" sldId="276"/>
        </pc:sldMkLst>
      </pc:sldChg>
      <pc:sldChg chg="ord">
        <pc:chgData name="Amy Dooley" userId="ddfac8a871abf7e3" providerId="LiveId" clId="{A2E1FAEB-A1FE-490A-8A3D-2AD30411F64C}" dt="2020-02-17T18:12:21.605" v="30" actId="20578"/>
        <pc:sldMkLst>
          <pc:docMk/>
          <pc:sldMk cId="0" sldId="331"/>
        </pc:sldMkLst>
      </pc:sldChg>
      <pc:sldChg chg="modNotesTx">
        <pc:chgData name="Amy Dooley" userId="ddfac8a871abf7e3" providerId="LiveId" clId="{A2E1FAEB-A1FE-490A-8A3D-2AD30411F64C}" dt="2020-02-17T18:11:11.718" v="10" actId="6549"/>
        <pc:sldMkLst>
          <pc:docMk/>
          <pc:sldMk cId="2639896707" sldId="334"/>
        </pc:sldMkLst>
      </pc:sldChg>
      <pc:sldChg chg="modNotesTx">
        <pc:chgData name="Amy Dooley" userId="ddfac8a871abf7e3" providerId="LiveId" clId="{A2E1FAEB-A1FE-490A-8A3D-2AD30411F64C}" dt="2020-02-17T18:10:39.427" v="1" actId="6549"/>
        <pc:sldMkLst>
          <pc:docMk/>
          <pc:sldMk cId="1701177491" sldId="341"/>
        </pc:sldMkLst>
      </pc:sldChg>
      <pc:sldChg chg="modNotesTx">
        <pc:chgData name="Amy Dooley" userId="ddfac8a871abf7e3" providerId="LiveId" clId="{A2E1FAEB-A1FE-490A-8A3D-2AD30411F64C}" dt="2020-02-17T18:10:52.260" v="4" actId="6549"/>
        <pc:sldMkLst>
          <pc:docMk/>
          <pc:sldMk cId="4173536189" sldId="342"/>
        </pc:sldMkLst>
      </pc:sldChg>
      <pc:sldChg chg="modNotesTx">
        <pc:chgData name="Amy Dooley" userId="ddfac8a871abf7e3" providerId="LiveId" clId="{A2E1FAEB-A1FE-490A-8A3D-2AD30411F64C}" dt="2020-02-17T18:10:54.386" v="5" actId="6549"/>
        <pc:sldMkLst>
          <pc:docMk/>
          <pc:sldMk cId="3129971241" sldId="343"/>
        </pc:sldMkLst>
      </pc:sldChg>
      <pc:sldChg chg="modNotesTx">
        <pc:chgData name="Amy Dooley" userId="ddfac8a871abf7e3" providerId="LiveId" clId="{A2E1FAEB-A1FE-490A-8A3D-2AD30411F64C}" dt="2020-02-17T18:10:48.762" v="3" actId="6549"/>
        <pc:sldMkLst>
          <pc:docMk/>
          <pc:sldMk cId="3357684539" sldId="344"/>
        </pc:sldMkLst>
      </pc:sldChg>
      <pc:sldChg chg="modNotesTx">
        <pc:chgData name="Amy Dooley" userId="ddfac8a871abf7e3" providerId="LiveId" clId="{A2E1FAEB-A1FE-490A-8A3D-2AD30411F64C}" dt="2020-02-17T18:11:01.880" v="7" actId="6549"/>
        <pc:sldMkLst>
          <pc:docMk/>
          <pc:sldMk cId="672395783" sldId="345"/>
        </pc:sldMkLst>
      </pc:sldChg>
      <pc:sldChg chg="modNotesTx">
        <pc:chgData name="Amy Dooley" userId="ddfac8a871abf7e3" providerId="LiveId" clId="{A2E1FAEB-A1FE-490A-8A3D-2AD30411F64C}" dt="2020-02-17T18:11:08.876" v="9" actId="6549"/>
        <pc:sldMkLst>
          <pc:docMk/>
          <pc:sldMk cId="1298291258" sldId="346"/>
        </pc:sldMkLst>
      </pc:sldChg>
      <pc:sldChg chg="modNotesTx">
        <pc:chgData name="Amy Dooley" userId="ddfac8a871abf7e3" providerId="LiveId" clId="{A2E1FAEB-A1FE-490A-8A3D-2AD30411F64C}" dt="2020-02-17T18:11:23.262" v="13" actId="6549"/>
        <pc:sldMkLst>
          <pc:docMk/>
          <pc:sldMk cId="530764576" sldId="347"/>
        </pc:sldMkLst>
      </pc:sldChg>
      <pc:sldChg chg="modNotesTx">
        <pc:chgData name="Amy Dooley" userId="ddfac8a871abf7e3" providerId="LiveId" clId="{A2E1FAEB-A1FE-490A-8A3D-2AD30411F64C}" dt="2020-02-17T18:10:36.953" v="0" actId="6549"/>
        <pc:sldMkLst>
          <pc:docMk/>
          <pc:sldMk cId="982730027" sldId="351"/>
        </pc:sldMkLst>
      </pc:sldChg>
      <pc:sldChg chg="modNotesTx">
        <pc:chgData name="Amy Dooley" userId="ddfac8a871abf7e3" providerId="LiveId" clId="{A2E1FAEB-A1FE-490A-8A3D-2AD30411F64C}" dt="2020-02-17T18:11:35.158" v="16" actId="6549"/>
        <pc:sldMkLst>
          <pc:docMk/>
          <pc:sldMk cId="2679853383" sldId="355"/>
        </pc:sldMkLst>
      </pc:sldChg>
      <pc:sldChg chg="modNotesTx">
        <pc:chgData name="Amy Dooley" userId="ddfac8a871abf7e3" providerId="LiveId" clId="{A2E1FAEB-A1FE-490A-8A3D-2AD30411F64C}" dt="2020-02-17T18:11:41.361" v="17" actId="6549"/>
        <pc:sldMkLst>
          <pc:docMk/>
          <pc:sldMk cId="2057749257" sldId="356"/>
        </pc:sldMkLst>
      </pc:sldChg>
      <pc:sldChg chg="modNotesTx">
        <pc:chgData name="Amy Dooley" userId="ddfac8a871abf7e3" providerId="LiveId" clId="{A2E1FAEB-A1FE-490A-8A3D-2AD30411F64C}" dt="2020-02-17T18:11:44.186" v="18" actId="6549"/>
        <pc:sldMkLst>
          <pc:docMk/>
          <pc:sldMk cId="3122284282" sldId="358"/>
        </pc:sldMkLst>
      </pc:sldChg>
      <pc:sldChg chg="modNotesTx">
        <pc:chgData name="Amy Dooley" userId="ddfac8a871abf7e3" providerId="LiveId" clId="{A2E1FAEB-A1FE-490A-8A3D-2AD30411F64C}" dt="2020-02-17T18:11:47.193" v="19" actId="6549"/>
        <pc:sldMkLst>
          <pc:docMk/>
          <pc:sldMk cId="2730848826" sldId="360"/>
        </pc:sldMkLst>
      </pc:sldChg>
      <pc:sldChg chg="modNotesTx">
        <pc:chgData name="Amy Dooley" userId="ddfac8a871abf7e3" providerId="LiveId" clId="{A2E1FAEB-A1FE-490A-8A3D-2AD30411F64C}" dt="2020-02-17T18:11:54.144" v="22" actId="6549"/>
        <pc:sldMkLst>
          <pc:docMk/>
          <pc:sldMk cId="2549135676" sldId="361"/>
        </pc:sldMkLst>
      </pc:sldChg>
      <pc:sldChg chg="modNotesTx">
        <pc:chgData name="Amy Dooley" userId="ddfac8a871abf7e3" providerId="LiveId" clId="{A2E1FAEB-A1FE-490A-8A3D-2AD30411F64C}" dt="2020-02-17T18:11:58.717" v="23" actId="6549"/>
        <pc:sldMkLst>
          <pc:docMk/>
          <pc:sldMk cId="2313831332" sldId="362"/>
        </pc:sldMkLst>
      </pc:sldChg>
      <pc:sldChg chg="modNotesTx">
        <pc:chgData name="Amy Dooley" userId="ddfac8a871abf7e3" providerId="LiveId" clId="{A2E1FAEB-A1FE-490A-8A3D-2AD30411F64C}" dt="2020-02-17T18:12:01.175" v="24" actId="6549"/>
        <pc:sldMkLst>
          <pc:docMk/>
          <pc:sldMk cId="260344649" sldId="363"/>
        </pc:sldMkLst>
      </pc:sldChg>
      <pc:sldChg chg="modNotesTx">
        <pc:chgData name="Amy Dooley" userId="ddfac8a871abf7e3" providerId="LiveId" clId="{A2E1FAEB-A1FE-490A-8A3D-2AD30411F64C}" dt="2020-02-17T18:12:05.475" v="25" actId="6549"/>
        <pc:sldMkLst>
          <pc:docMk/>
          <pc:sldMk cId="2068350268" sldId="364"/>
        </pc:sldMkLst>
      </pc:sldChg>
      <pc:sldChg chg="modNotesTx">
        <pc:chgData name="Amy Dooley" userId="ddfac8a871abf7e3" providerId="LiveId" clId="{A2E1FAEB-A1FE-490A-8A3D-2AD30411F64C}" dt="2020-02-17T18:12:08.885" v="26" actId="6549"/>
        <pc:sldMkLst>
          <pc:docMk/>
          <pc:sldMk cId="2777915408" sldId="365"/>
        </pc:sldMkLst>
      </pc:sldChg>
      <pc:sldChg chg="modNotesTx">
        <pc:chgData name="Amy Dooley" userId="ddfac8a871abf7e3" providerId="LiveId" clId="{A2E1FAEB-A1FE-490A-8A3D-2AD30411F64C}" dt="2020-02-17T18:12:14.179" v="27" actId="6549"/>
        <pc:sldMkLst>
          <pc:docMk/>
          <pc:sldMk cId="2653833910" sldId="367"/>
        </pc:sldMkLst>
      </pc:sldChg>
      <pc:sldChg chg="modNotesTx">
        <pc:chgData name="Amy Dooley" userId="ddfac8a871abf7e3" providerId="LiveId" clId="{A2E1FAEB-A1FE-490A-8A3D-2AD30411F64C}" dt="2020-02-17T18:11:17.996" v="11" actId="6549"/>
        <pc:sldMkLst>
          <pc:docMk/>
          <pc:sldMk cId="1052667875" sldId="370"/>
        </pc:sldMkLst>
      </pc:sldChg>
      <pc:sldChg chg="modNotesTx">
        <pc:chgData name="Amy Dooley" userId="ddfac8a871abf7e3" providerId="LiveId" clId="{A2E1FAEB-A1FE-490A-8A3D-2AD30411F64C}" dt="2020-02-17T18:11:28.192" v="14" actId="6549"/>
        <pc:sldMkLst>
          <pc:docMk/>
          <pc:sldMk cId="1716509058" sldId="374"/>
        </pc:sldMkLst>
      </pc:sldChg>
      <pc:sldChg chg="modNotesTx">
        <pc:chgData name="Amy Dooley" userId="ddfac8a871abf7e3" providerId="LiveId" clId="{A2E1FAEB-A1FE-490A-8A3D-2AD30411F64C}" dt="2020-02-17T18:11:31.022" v="15" actId="6549"/>
        <pc:sldMkLst>
          <pc:docMk/>
          <pc:sldMk cId="1460278342" sldId="375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2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12" Type="http://schemas.openxmlformats.org/officeDocument/2006/relationships/image" Target="../media/image25.svg"/><Relationship Id="rId2" Type="http://schemas.openxmlformats.org/officeDocument/2006/relationships/image" Target="../media/image16.svg"/><Relationship Id="rId1" Type="http://schemas.openxmlformats.org/officeDocument/2006/relationships/image" Target="../media/image28.png"/><Relationship Id="rId6" Type="http://schemas.openxmlformats.org/officeDocument/2006/relationships/image" Target="../media/image19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23.svg"/><Relationship Id="rId4" Type="http://schemas.openxmlformats.org/officeDocument/2006/relationships/image" Target="../media/image12.svg"/><Relationship Id="rId9" Type="http://schemas.openxmlformats.org/officeDocument/2006/relationships/image" Target="../media/image31.png"/><Relationship Id="rId1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11405-3413-4E81-9856-775AB5FB7F1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E3787-A8A2-4DC7-B533-BE972C855235}">
      <dgm:prSet custT="1"/>
      <dgm:spPr/>
      <dgm:t>
        <a:bodyPr/>
        <a:lstStyle/>
        <a:p>
          <a:r>
            <a:rPr lang="en-US" sz="2800" dirty="0"/>
            <a:t>Prevalence of obesity is 39.8% in adults, 18.5%</a:t>
          </a:r>
        </a:p>
      </dgm:t>
    </dgm:pt>
    <dgm:pt modelId="{BEC4B3E0-63CB-4B82-A5C5-8441A2746610}" type="parTrans" cxnId="{8D6C6961-F6C0-4E4E-9B55-3628B5A6C554}">
      <dgm:prSet/>
      <dgm:spPr/>
      <dgm:t>
        <a:bodyPr/>
        <a:lstStyle/>
        <a:p>
          <a:endParaRPr lang="en-US"/>
        </a:p>
      </dgm:t>
    </dgm:pt>
    <dgm:pt modelId="{A77D2277-379C-4366-AB9F-AE5CC28FFFF0}" type="sibTrans" cxnId="{8D6C6961-F6C0-4E4E-9B55-3628B5A6C554}">
      <dgm:prSet/>
      <dgm:spPr/>
      <dgm:t>
        <a:bodyPr/>
        <a:lstStyle/>
        <a:p>
          <a:endParaRPr lang="en-US"/>
        </a:p>
      </dgm:t>
    </dgm:pt>
    <dgm:pt modelId="{8CB0FC67-A091-44A2-8747-81078E4778C3}">
      <dgm:prSet custT="1"/>
      <dgm:spPr/>
      <dgm:t>
        <a:bodyPr/>
        <a:lstStyle/>
        <a:p>
          <a:r>
            <a:rPr lang="en-US" sz="2800" dirty="0"/>
            <a:t>Higher in women (38.3%) than men (34.3%)</a:t>
          </a:r>
        </a:p>
      </dgm:t>
    </dgm:pt>
    <dgm:pt modelId="{C3BE4091-1A15-49F3-A023-EEE5A6DF0EFE}" type="parTrans" cxnId="{D8F27C56-AB2F-4206-96E5-F8564A25DF83}">
      <dgm:prSet/>
      <dgm:spPr/>
      <dgm:t>
        <a:bodyPr/>
        <a:lstStyle/>
        <a:p>
          <a:endParaRPr lang="en-US"/>
        </a:p>
      </dgm:t>
    </dgm:pt>
    <dgm:pt modelId="{8EC273CE-DA23-472E-A4C1-B8CD08569D47}" type="sibTrans" cxnId="{D8F27C56-AB2F-4206-96E5-F8564A25DF83}">
      <dgm:prSet/>
      <dgm:spPr/>
      <dgm:t>
        <a:bodyPr/>
        <a:lstStyle/>
        <a:p>
          <a:endParaRPr lang="en-US"/>
        </a:p>
      </dgm:t>
    </dgm:pt>
    <dgm:pt modelId="{1D9D8854-D80C-4E62-9CBF-C8D9E127DFB0}">
      <dgm:prSet custT="1"/>
      <dgm:spPr/>
      <dgm:t>
        <a:bodyPr/>
        <a:lstStyle/>
        <a:p>
          <a:r>
            <a:rPr lang="en-US" sz="2600" dirty="0"/>
            <a:t>Higher in middle aged 40-59 (42.8%) and older &gt;60 (41%) than younger 20-29 (35.7%)  </a:t>
          </a:r>
        </a:p>
      </dgm:t>
    </dgm:pt>
    <dgm:pt modelId="{89D27DEA-9DBB-4840-8A8D-2FE5A30799C0}" type="parTrans" cxnId="{7E77929C-7EFF-49D2-8759-72A7AA566E80}">
      <dgm:prSet/>
      <dgm:spPr/>
      <dgm:t>
        <a:bodyPr/>
        <a:lstStyle/>
        <a:p>
          <a:endParaRPr lang="en-US"/>
        </a:p>
      </dgm:t>
    </dgm:pt>
    <dgm:pt modelId="{7B3537DE-7C71-46CE-8CB3-A959FF8E93FB}" type="sibTrans" cxnId="{7E77929C-7EFF-49D2-8759-72A7AA566E80}">
      <dgm:prSet/>
      <dgm:spPr/>
      <dgm:t>
        <a:bodyPr/>
        <a:lstStyle/>
        <a:p>
          <a:endParaRPr lang="en-US"/>
        </a:p>
      </dgm:t>
    </dgm:pt>
    <dgm:pt modelId="{BBE66D65-FFB6-460C-AA76-CC0678560D33}">
      <dgm:prSet/>
      <dgm:spPr/>
      <dgm:t>
        <a:bodyPr/>
        <a:lstStyle/>
        <a:p>
          <a:r>
            <a:rPr lang="en-US" dirty="0"/>
            <a:t>CDC Overweight &amp; Obesity https://www.cdc.gov/obesity/data/adult.html</a:t>
          </a:r>
        </a:p>
      </dgm:t>
    </dgm:pt>
    <dgm:pt modelId="{948E4340-7C14-4193-AE3B-D3B136BC0DC0}" type="parTrans" cxnId="{4BECB0D8-35EE-4981-8CFB-122524886817}">
      <dgm:prSet/>
      <dgm:spPr/>
      <dgm:t>
        <a:bodyPr/>
        <a:lstStyle/>
        <a:p>
          <a:endParaRPr lang="en-US"/>
        </a:p>
      </dgm:t>
    </dgm:pt>
    <dgm:pt modelId="{8D22668D-A042-4BF9-A594-3721C6073306}" type="sibTrans" cxnId="{4BECB0D8-35EE-4981-8CFB-122524886817}">
      <dgm:prSet/>
      <dgm:spPr/>
      <dgm:t>
        <a:bodyPr/>
        <a:lstStyle/>
        <a:p>
          <a:endParaRPr lang="en-US"/>
        </a:p>
      </dgm:t>
    </dgm:pt>
    <dgm:pt modelId="{EA62AFB1-18BB-4515-A811-5680AE100247}">
      <dgm:prSet/>
      <dgm:spPr/>
      <dgm:t>
        <a:bodyPr/>
        <a:lstStyle/>
        <a:p>
          <a:endParaRPr lang="en-US" dirty="0"/>
        </a:p>
      </dgm:t>
    </dgm:pt>
    <dgm:pt modelId="{3878E960-D4B3-4D6F-B275-B6467F549EAA}" type="parTrans" cxnId="{68A78504-8F31-4563-9B01-42077C868D61}">
      <dgm:prSet/>
      <dgm:spPr/>
      <dgm:t>
        <a:bodyPr/>
        <a:lstStyle/>
        <a:p>
          <a:endParaRPr lang="en-US"/>
        </a:p>
      </dgm:t>
    </dgm:pt>
    <dgm:pt modelId="{37535573-C648-4CF6-A539-96B9812070B5}" type="sibTrans" cxnId="{68A78504-8F31-4563-9B01-42077C868D61}">
      <dgm:prSet/>
      <dgm:spPr/>
      <dgm:t>
        <a:bodyPr/>
        <a:lstStyle/>
        <a:p>
          <a:endParaRPr lang="en-US"/>
        </a:p>
      </dgm:t>
    </dgm:pt>
    <dgm:pt modelId="{F71BDF41-E087-494F-B051-013B74A5C71A}" type="pres">
      <dgm:prSet presAssocID="{A1A11405-3413-4E81-9856-775AB5FB7F1D}" presName="linear" presStyleCnt="0">
        <dgm:presLayoutVars>
          <dgm:animLvl val="lvl"/>
          <dgm:resizeHandles val="exact"/>
        </dgm:presLayoutVars>
      </dgm:prSet>
      <dgm:spPr/>
    </dgm:pt>
    <dgm:pt modelId="{A119CB48-1323-49C1-9EC2-4007375A5C9F}" type="pres">
      <dgm:prSet presAssocID="{D10E3787-A8A2-4DC7-B533-BE972C855235}" presName="parentText" presStyleLbl="node1" presStyleIdx="0" presStyleCnt="3" custLinFactY="-20496" custLinFactNeighborX="-1841" custLinFactNeighborY="-100000">
        <dgm:presLayoutVars>
          <dgm:chMax val="0"/>
          <dgm:bulletEnabled val="1"/>
        </dgm:presLayoutVars>
      </dgm:prSet>
      <dgm:spPr/>
    </dgm:pt>
    <dgm:pt modelId="{765DC076-DB28-48DE-B636-00F410653E56}" type="pres">
      <dgm:prSet presAssocID="{A77D2277-379C-4366-AB9F-AE5CC28FFFF0}" presName="spacer" presStyleCnt="0"/>
      <dgm:spPr/>
    </dgm:pt>
    <dgm:pt modelId="{7306C2B8-3A10-478A-9D95-53D90793C6D5}" type="pres">
      <dgm:prSet presAssocID="{8CB0FC67-A091-44A2-8747-81078E4778C3}" presName="parentText" presStyleLbl="node1" presStyleIdx="1" presStyleCnt="3" custLinFactY="-7496" custLinFactNeighborX="855" custLinFactNeighborY="-100000">
        <dgm:presLayoutVars>
          <dgm:chMax val="0"/>
          <dgm:bulletEnabled val="1"/>
        </dgm:presLayoutVars>
      </dgm:prSet>
      <dgm:spPr/>
    </dgm:pt>
    <dgm:pt modelId="{7F7B745F-F191-45D3-B5CF-9FD53E252D43}" type="pres">
      <dgm:prSet presAssocID="{8EC273CE-DA23-472E-A4C1-B8CD08569D47}" presName="spacer" presStyleCnt="0"/>
      <dgm:spPr/>
    </dgm:pt>
    <dgm:pt modelId="{B4A4B11C-425C-480B-A438-F78329137FB1}" type="pres">
      <dgm:prSet presAssocID="{1D9D8854-D80C-4E62-9CBF-C8D9E127DF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F309C9-3FD2-486B-9477-849509C4739B}" type="pres">
      <dgm:prSet presAssocID="{1D9D8854-D80C-4E62-9CBF-C8D9E127DF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A78504-8F31-4563-9B01-42077C868D61}" srcId="{1D9D8854-D80C-4E62-9CBF-C8D9E127DFB0}" destId="{EA62AFB1-18BB-4515-A811-5680AE100247}" srcOrd="0" destOrd="0" parTransId="{3878E960-D4B3-4D6F-B275-B6467F549EAA}" sibTransId="{37535573-C648-4CF6-A539-96B9812070B5}"/>
    <dgm:cxn modelId="{7A9BA90C-D894-49F9-B143-9143E202DA6D}" type="presOf" srcId="{1D9D8854-D80C-4E62-9CBF-C8D9E127DFB0}" destId="{B4A4B11C-425C-480B-A438-F78329137FB1}" srcOrd="0" destOrd="0" presId="urn:microsoft.com/office/officeart/2005/8/layout/vList2"/>
    <dgm:cxn modelId="{8D6C6961-F6C0-4E4E-9B55-3628B5A6C554}" srcId="{A1A11405-3413-4E81-9856-775AB5FB7F1D}" destId="{D10E3787-A8A2-4DC7-B533-BE972C855235}" srcOrd="0" destOrd="0" parTransId="{BEC4B3E0-63CB-4B82-A5C5-8441A2746610}" sibTransId="{A77D2277-379C-4366-AB9F-AE5CC28FFFF0}"/>
    <dgm:cxn modelId="{92885651-5DB6-4357-A10D-65D0E4567B2E}" type="presOf" srcId="{D10E3787-A8A2-4DC7-B533-BE972C855235}" destId="{A119CB48-1323-49C1-9EC2-4007375A5C9F}" srcOrd="0" destOrd="0" presId="urn:microsoft.com/office/officeart/2005/8/layout/vList2"/>
    <dgm:cxn modelId="{D8F27C56-AB2F-4206-96E5-F8564A25DF83}" srcId="{A1A11405-3413-4E81-9856-775AB5FB7F1D}" destId="{8CB0FC67-A091-44A2-8747-81078E4778C3}" srcOrd="1" destOrd="0" parTransId="{C3BE4091-1A15-49F3-A023-EEE5A6DF0EFE}" sibTransId="{8EC273CE-DA23-472E-A4C1-B8CD08569D47}"/>
    <dgm:cxn modelId="{5F67CF59-7D13-4773-8CF7-2684DD07D1D5}" type="presOf" srcId="{A1A11405-3413-4E81-9856-775AB5FB7F1D}" destId="{F71BDF41-E087-494F-B051-013B74A5C71A}" srcOrd="0" destOrd="0" presId="urn:microsoft.com/office/officeart/2005/8/layout/vList2"/>
    <dgm:cxn modelId="{7E77929C-7EFF-49D2-8759-72A7AA566E80}" srcId="{A1A11405-3413-4E81-9856-775AB5FB7F1D}" destId="{1D9D8854-D80C-4E62-9CBF-C8D9E127DFB0}" srcOrd="2" destOrd="0" parTransId="{89D27DEA-9DBB-4840-8A8D-2FE5A30799C0}" sibTransId="{7B3537DE-7C71-46CE-8CB3-A959FF8E93FB}"/>
    <dgm:cxn modelId="{7B1352AD-4C69-47E6-8AE8-5BC2D7B2A0D9}" type="presOf" srcId="{EA62AFB1-18BB-4515-A811-5680AE100247}" destId="{B3F309C9-3FD2-486B-9477-849509C4739B}" srcOrd="0" destOrd="0" presId="urn:microsoft.com/office/officeart/2005/8/layout/vList2"/>
    <dgm:cxn modelId="{6F9EA1D5-DDD6-4A42-9DEC-74D73DC6D8F7}" type="presOf" srcId="{8CB0FC67-A091-44A2-8747-81078E4778C3}" destId="{7306C2B8-3A10-478A-9D95-53D90793C6D5}" srcOrd="0" destOrd="0" presId="urn:microsoft.com/office/officeart/2005/8/layout/vList2"/>
    <dgm:cxn modelId="{4BECB0D8-35EE-4981-8CFB-122524886817}" srcId="{1D9D8854-D80C-4E62-9CBF-C8D9E127DFB0}" destId="{BBE66D65-FFB6-460C-AA76-CC0678560D33}" srcOrd="1" destOrd="0" parTransId="{948E4340-7C14-4193-AE3B-D3B136BC0DC0}" sibTransId="{8D22668D-A042-4BF9-A594-3721C6073306}"/>
    <dgm:cxn modelId="{DC5A80E8-1632-41AC-B264-868040C08252}" type="presOf" srcId="{BBE66D65-FFB6-460C-AA76-CC0678560D33}" destId="{B3F309C9-3FD2-486B-9477-849509C4739B}" srcOrd="0" destOrd="1" presId="urn:microsoft.com/office/officeart/2005/8/layout/vList2"/>
    <dgm:cxn modelId="{6A154D8A-A976-4E8D-B9D4-4316A07171CF}" type="presParOf" srcId="{F71BDF41-E087-494F-B051-013B74A5C71A}" destId="{A119CB48-1323-49C1-9EC2-4007375A5C9F}" srcOrd="0" destOrd="0" presId="urn:microsoft.com/office/officeart/2005/8/layout/vList2"/>
    <dgm:cxn modelId="{51004B11-71F3-45CC-BB3E-31DBD6781F6F}" type="presParOf" srcId="{F71BDF41-E087-494F-B051-013B74A5C71A}" destId="{765DC076-DB28-48DE-B636-00F410653E56}" srcOrd="1" destOrd="0" presId="urn:microsoft.com/office/officeart/2005/8/layout/vList2"/>
    <dgm:cxn modelId="{44F4012F-362E-4557-A3B0-AFD4C7212CFC}" type="presParOf" srcId="{F71BDF41-E087-494F-B051-013B74A5C71A}" destId="{7306C2B8-3A10-478A-9D95-53D90793C6D5}" srcOrd="2" destOrd="0" presId="urn:microsoft.com/office/officeart/2005/8/layout/vList2"/>
    <dgm:cxn modelId="{6E2EFC7C-4501-4DBD-B9F8-CD35B495B00F}" type="presParOf" srcId="{F71BDF41-E087-494F-B051-013B74A5C71A}" destId="{7F7B745F-F191-45D3-B5CF-9FD53E252D43}" srcOrd="3" destOrd="0" presId="urn:microsoft.com/office/officeart/2005/8/layout/vList2"/>
    <dgm:cxn modelId="{57E2005E-2F26-49F4-943E-50F15E3D1B17}" type="presParOf" srcId="{F71BDF41-E087-494F-B051-013B74A5C71A}" destId="{B4A4B11C-425C-480B-A438-F78329137FB1}" srcOrd="4" destOrd="0" presId="urn:microsoft.com/office/officeart/2005/8/layout/vList2"/>
    <dgm:cxn modelId="{1A28B6C0-4324-413B-8B04-D943B61ADB2C}" type="presParOf" srcId="{F71BDF41-E087-494F-B051-013B74A5C71A}" destId="{B3F309C9-3FD2-486B-9477-849509C473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CD4D4-2FC3-4D52-9494-943CA5E7B19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A942D8-FB5D-46A2-B824-4AB3EFA705C4}">
      <dgm:prSet custT="1"/>
      <dgm:spPr/>
      <dgm:t>
        <a:bodyPr/>
        <a:lstStyle/>
        <a:p>
          <a:r>
            <a:rPr lang="en-US" sz="2800" b="1" i="0" dirty="0">
              <a:solidFill>
                <a:schemeClr val="tx1"/>
              </a:solidFill>
            </a:rPr>
            <a:t>Obesity primary risk factor</a:t>
          </a:r>
          <a:endParaRPr lang="en-US" sz="2800" b="1" dirty="0">
            <a:solidFill>
              <a:schemeClr val="tx1"/>
            </a:solidFill>
          </a:endParaRPr>
        </a:p>
      </dgm:t>
    </dgm:pt>
    <dgm:pt modelId="{C50FC2A1-A1A3-45B4-983D-48C554FB803D}" type="parTrans" cxnId="{00D108E8-1F6F-49EC-A479-5EFB2DE47472}">
      <dgm:prSet/>
      <dgm:spPr/>
      <dgm:t>
        <a:bodyPr/>
        <a:lstStyle/>
        <a:p>
          <a:endParaRPr lang="en-US"/>
        </a:p>
      </dgm:t>
    </dgm:pt>
    <dgm:pt modelId="{2C98704B-6F29-4141-92E1-3376FF89EA0F}" type="sibTrans" cxnId="{00D108E8-1F6F-49EC-A479-5EFB2DE47472}">
      <dgm:prSet/>
      <dgm:spPr/>
      <dgm:t>
        <a:bodyPr/>
        <a:lstStyle/>
        <a:p>
          <a:endParaRPr lang="en-US"/>
        </a:p>
      </dgm:t>
    </dgm:pt>
    <dgm:pt modelId="{06EDFEE9-2F2A-43A6-9048-BE2D14F59432}">
      <dgm:prSet custT="1"/>
      <dgm:spPr/>
      <dgm:t>
        <a:bodyPr/>
        <a:lstStyle/>
        <a:p>
          <a:r>
            <a:rPr lang="en-US" sz="2400" b="1" i="0" dirty="0"/>
            <a:t>90% of type 2 diabetics are obese</a:t>
          </a:r>
          <a:endParaRPr lang="en-US" sz="2400" b="1" dirty="0"/>
        </a:p>
      </dgm:t>
    </dgm:pt>
    <dgm:pt modelId="{63ECAF26-2F94-4FB1-ABE5-E50669151329}" type="parTrans" cxnId="{ED5ECE01-0A46-4F82-9F30-40E41F5B5B88}">
      <dgm:prSet/>
      <dgm:spPr/>
      <dgm:t>
        <a:bodyPr/>
        <a:lstStyle/>
        <a:p>
          <a:endParaRPr lang="en-US"/>
        </a:p>
      </dgm:t>
    </dgm:pt>
    <dgm:pt modelId="{5E9EB3BE-AEDF-4147-B88C-C0B471F83640}" type="sibTrans" cxnId="{ED5ECE01-0A46-4F82-9F30-40E41F5B5B88}">
      <dgm:prSet/>
      <dgm:spPr/>
      <dgm:t>
        <a:bodyPr/>
        <a:lstStyle/>
        <a:p>
          <a:endParaRPr lang="en-US"/>
        </a:p>
      </dgm:t>
    </dgm:pt>
    <dgm:pt modelId="{8F2DD3D9-EB4F-415A-BD07-43779FD227F5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36% individuals with impaired glucose tolerance will progress to type 2 diabetes within 10 years</a:t>
          </a:r>
          <a:endParaRPr lang="en-US" b="1" dirty="0">
            <a:solidFill>
              <a:schemeClr val="tx1"/>
            </a:solidFill>
          </a:endParaRPr>
        </a:p>
      </dgm:t>
    </dgm:pt>
    <dgm:pt modelId="{8F316A5E-EB44-4A25-B1E2-9A27B82C00E9}" type="parTrans" cxnId="{A92BD536-90AA-4770-9CF1-DC3C3C85E59F}">
      <dgm:prSet/>
      <dgm:spPr/>
      <dgm:t>
        <a:bodyPr/>
        <a:lstStyle/>
        <a:p>
          <a:endParaRPr lang="en-US"/>
        </a:p>
      </dgm:t>
    </dgm:pt>
    <dgm:pt modelId="{EB9A4F4E-7943-4B97-B068-B95639603187}" type="sibTrans" cxnId="{A92BD536-90AA-4770-9CF1-DC3C3C85E59F}">
      <dgm:prSet/>
      <dgm:spPr/>
      <dgm:t>
        <a:bodyPr/>
        <a:lstStyle/>
        <a:p>
          <a:endParaRPr lang="en-US"/>
        </a:p>
      </dgm:t>
    </dgm:pt>
    <dgm:pt modelId="{287B0829-A460-4A70-8971-E39F0EC31164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Diabetes risk factor for</a:t>
          </a:r>
          <a:endParaRPr lang="en-US" b="1" dirty="0">
            <a:solidFill>
              <a:schemeClr val="tx1"/>
            </a:solidFill>
          </a:endParaRPr>
        </a:p>
      </dgm:t>
    </dgm:pt>
    <dgm:pt modelId="{A3C89CB1-3E31-49C8-89E6-3CB6DC75F1BE}" type="parTrans" cxnId="{8D9DCE4A-6AB5-4068-8A86-E5E7C9E9A4B9}">
      <dgm:prSet/>
      <dgm:spPr/>
      <dgm:t>
        <a:bodyPr/>
        <a:lstStyle/>
        <a:p>
          <a:endParaRPr lang="en-US"/>
        </a:p>
      </dgm:t>
    </dgm:pt>
    <dgm:pt modelId="{D5B50683-8376-43FC-BB73-A400EE6D4AD3}" type="sibTrans" cxnId="{8D9DCE4A-6AB5-4068-8A86-E5E7C9E9A4B9}">
      <dgm:prSet/>
      <dgm:spPr/>
      <dgm:t>
        <a:bodyPr/>
        <a:lstStyle/>
        <a:p>
          <a:endParaRPr lang="en-US"/>
        </a:p>
      </dgm:t>
    </dgm:pt>
    <dgm:pt modelId="{673FEA38-9E1B-4AD1-9773-1706336B036E}">
      <dgm:prSet custT="1"/>
      <dgm:spPr/>
      <dgm:t>
        <a:bodyPr/>
        <a:lstStyle/>
        <a:p>
          <a:r>
            <a:rPr lang="en-US" sz="2000" b="1" i="0" dirty="0"/>
            <a:t>Atherosclerosis</a:t>
          </a:r>
          <a:endParaRPr lang="en-US" sz="2000" b="1" dirty="0"/>
        </a:p>
      </dgm:t>
    </dgm:pt>
    <dgm:pt modelId="{218E0605-998E-41A7-BD74-6F45152968F8}" type="parTrans" cxnId="{2B30DCEC-9C13-4721-89F0-6F3E617C92C8}">
      <dgm:prSet/>
      <dgm:spPr/>
      <dgm:t>
        <a:bodyPr/>
        <a:lstStyle/>
        <a:p>
          <a:endParaRPr lang="en-US"/>
        </a:p>
      </dgm:t>
    </dgm:pt>
    <dgm:pt modelId="{55B5E30D-4A19-4E28-AA93-C18C8D275540}" type="sibTrans" cxnId="{2B30DCEC-9C13-4721-89F0-6F3E617C92C8}">
      <dgm:prSet/>
      <dgm:spPr/>
      <dgm:t>
        <a:bodyPr/>
        <a:lstStyle/>
        <a:p>
          <a:endParaRPr lang="en-US"/>
        </a:p>
      </dgm:t>
    </dgm:pt>
    <dgm:pt modelId="{47C5C3EE-6C02-4AB7-9218-C5904CB4BC15}">
      <dgm:prSet custT="1"/>
      <dgm:spPr/>
      <dgm:t>
        <a:bodyPr/>
        <a:lstStyle/>
        <a:p>
          <a:r>
            <a:rPr lang="en-US" sz="2000" b="1" i="0" dirty="0"/>
            <a:t>Vascular disease</a:t>
          </a:r>
          <a:endParaRPr lang="en-US" sz="2000" b="1" dirty="0"/>
        </a:p>
      </dgm:t>
    </dgm:pt>
    <dgm:pt modelId="{D4D1F772-5C81-44BF-9B8A-A826531F0BDA}" type="parTrans" cxnId="{20AD9773-2B89-41EF-85A5-B3AC440653E6}">
      <dgm:prSet/>
      <dgm:spPr/>
      <dgm:t>
        <a:bodyPr/>
        <a:lstStyle/>
        <a:p>
          <a:endParaRPr lang="en-US"/>
        </a:p>
      </dgm:t>
    </dgm:pt>
    <dgm:pt modelId="{62D3173A-C6B2-4FB6-A185-59DD12843B09}" type="sibTrans" cxnId="{20AD9773-2B89-41EF-85A5-B3AC440653E6}">
      <dgm:prSet/>
      <dgm:spPr/>
      <dgm:t>
        <a:bodyPr/>
        <a:lstStyle/>
        <a:p>
          <a:endParaRPr lang="en-US"/>
        </a:p>
      </dgm:t>
    </dgm:pt>
    <dgm:pt modelId="{1E687B7B-A79D-45F6-B764-0D892C3740A7}">
      <dgm:prSet custT="1"/>
      <dgm:spPr/>
      <dgm:t>
        <a:bodyPr/>
        <a:lstStyle/>
        <a:p>
          <a:r>
            <a:rPr lang="en-US" sz="2000" b="1" i="0" dirty="0"/>
            <a:t>Obesity </a:t>
          </a:r>
          <a:endParaRPr lang="en-US" sz="2000" b="1" dirty="0"/>
        </a:p>
      </dgm:t>
    </dgm:pt>
    <dgm:pt modelId="{C04EC00E-041F-4E27-BE2D-4229491EA01D}" type="parTrans" cxnId="{E28809AF-038F-4096-BF9A-13409FA545B8}">
      <dgm:prSet/>
      <dgm:spPr/>
      <dgm:t>
        <a:bodyPr/>
        <a:lstStyle/>
        <a:p>
          <a:endParaRPr lang="en-US"/>
        </a:p>
      </dgm:t>
    </dgm:pt>
    <dgm:pt modelId="{F5DC6104-AF17-45FE-9216-D23F2A2985F7}" type="sibTrans" cxnId="{E28809AF-038F-4096-BF9A-13409FA545B8}">
      <dgm:prSet/>
      <dgm:spPr/>
      <dgm:t>
        <a:bodyPr/>
        <a:lstStyle/>
        <a:p>
          <a:endParaRPr lang="en-US"/>
        </a:p>
      </dgm:t>
    </dgm:pt>
    <dgm:pt modelId="{587F791B-1B9E-4455-B7CE-FC3660846EA0}" type="pres">
      <dgm:prSet presAssocID="{D39CD4D4-2FC3-4D52-9494-943CA5E7B190}" presName="Name0" presStyleCnt="0">
        <dgm:presLayoutVars>
          <dgm:dir/>
          <dgm:animLvl val="lvl"/>
          <dgm:resizeHandles val="exact"/>
        </dgm:presLayoutVars>
      </dgm:prSet>
      <dgm:spPr/>
    </dgm:pt>
    <dgm:pt modelId="{04D7CD19-0419-48E3-9E07-9303620B4B4C}" type="pres">
      <dgm:prSet presAssocID="{5FA942D8-FB5D-46A2-B824-4AB3EFA705C4}" presName="linNode" presStyleCnt="0"/>
      <dgm:spPr/>
    </dgm:pt>
    <dgm:pt modelId="{7BA8519A-BF0A-401B-A000-B65756C20BD8}" type="pres">
      <dgm:prSet presAssocID="{5FA942D8-FB5D-46A2-B824-4AB3EFA705C4}" presName="parentText" presStyleLbl="node1" presStyleIdx="0" presStyleCnt="3" custScaleX="130551">
        <dgm:presLayoutVars>
          <dgm:chMax val="1"/>
          <dgm:bulletEnabled val="1"/>
        </dgm:presLayoutVars>
      </dgm:prSet>
      <dgm:spPr/>
    </dgm:pt>
    <dgm:pt modelId="{8205079B-90FE-4367-8217-461205F790F7}" type="pres">
      <dgm:prSet presAssocID="{5FA942D8-FB5D-46A2-B824-4AB3EFA705C4}" presName="descendantText" presStyleLbl="alignAccFollowNode1" presStyleIdx="0" presStyleCnt="2">
        <dgm:presLayoutVars>
          <dgm:bulletEnabled val="1"/>
        </dgm:presLayoutVars>
      </dgm:prSet>
      <dgm:spPr/>
    </dgm:pt>
    <dgm:pt modelId="{920342D9-CD08-45FB-B599-E227AD92EA08}" type="pres">
      <dgm:prSet presAssocID="{2C98704B-6F29-4141-92E1-3376FF89EA0F}" presName="sp" presStyleCnt="0"/>
      <dgm:spPr/>
    </dgm:pt>
    <dgm:pt modelId="{200BEC6A-559E-4BB3-8CCB-BDD8E3E820B9}" type="pres">
      <dgm:prSet presAssocID="{8F2DD3D9-EB4F-415A-BD07-43779FD227F5}" presName="linNode" presStyleCnt="0"/>
      <dgm:spPr/>
    </dgm:pt>
    <dgm:pt modelId="{FA8676C9-75E6-44F8-8E51-ED773BB511EB}" type="pres">
      <dgm:prSet presAssocID="{8F2DD3D9-EB4F-415A-BD07-43779FD227F5}" presName="parentText" presStyleLbl="node1" presStyleIdx="1" presStyleCnt="3" custScaleX="274572" custLinFactNeighborX="12118" custLinFactNeighborY="-132">
        <dgm:presLayoutVars>
          <dgm:chMax val="1"/>
          <dgm:bulletEnabled val="1"/>
        </dgm:presLayoutVars>
      </dgm:prSet>
      <dgm:spPr/>
    </dgm:pt>
    <dgm:pt modelId="{B35DC124-5393-4D65-ABE7-22E04D4FDF70}" type="pres">
      <dgm:prSet presAssocID="{EB9A4F4E-7943-4B97-B068-B95639603187}" presName="sp" presStyleCnt="0"/>
      <dgm:spPr/>
    </dgm:pt>
    <dgm:pt modelId="{FA452CEA-5B07-42B7-85B5-701ED38341B3}" type="pres">
      <dgm:prSet presAssocID="{287B0829-A460-4A70-8971-E39F0EC31164}" presName="linNode" presStyleCnt="0"/>
      <dgm:spPr/>
    </dgm:pt>
    <dgm:pt modelId="{2C54CA95-4ED6-4CF8-8FA5-0B96DA331806}" type="pres">
      <dgm:prSet presAssocID="{287B0829-A460-4A70-8971-E39F0EC31164}" presName="parentText" presStyleLbl="node1" presStyleIdx="2" presStyleCnt="3" custLinFactNeighborX="-564" custLinFactNeighborY="1092">
        <dgm:presLayoutVars>
          <dgm:chMax val="1"/>
          <dgm:bulletEnabled val="1"/>
        </dgm:presLayoutVars>
      </dgm:prSet>
      <dgm:spPr/>
    </dgm:pt>
    <dgm:pt modelId="{ABA7FB97-FCCE-4586-8E54-23ED13B383A9}" type="pres">
      <dgm:prSet presAssocID="{287B0829-A460-4A70-8971-E39F0EC3116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D5ECE01-0A46-4F82-9F30-40E41F5B5B88}" srcId="{5FA942D8-FB5D-46A2-B824-4AB3EFA705C4}" destId="{06EDFEE9-2F2A-43A6-9048-BE2D14F59432}" srcOrd="0" destOrd="0" parTransId="{63ECAF26-2F94-4FB1-ABE5-E50669151329}" sibTransId="{5E9EB3BE-AEDF-4147-B88C-C0B471F83640}"/>
    <dgm:cxn modelId="{0282CE05-49D2-4AD1-B212-0A0095759BB1}" type="presOf" srcId="{D39CD4D4-2FC3-4D52-9494-943CA5E7B190}" destId="{587F791B-1B9E-4455-B7CE-FC3660846EA0}" srcOrd="0" destOrd="0" presId="urn:microsoft.com/office/officeart/2005/8/layout/vList5"/>
    <dgm:cxn modelId="{FFF69F1A-25DE-49DA-9817-8137C8FF856D}" type="presOf" srcId="{47C5C3EE-6C02-4AB7-9218-C5904CB4BC15}" destId="{ABA7FB97-FCCE-4586-8E54-23ED13B383A9}" srcOrd="0" destOrd="1" presId="urn:microsoft.com/office/officeart/2005/8/layout/vList5"/>
    <dgm:cxn modelId="{A1154627-6C2F-4701-9381-D6A8885C34B8}" type="presOf" srcId="{1E687B7B-A79D-45F6-B764-0D892C3740A7}" destId="{ABA7FB97-FCCE-4586-8E54-23ED13B383A9}" srcOrd="0" destOrd="2" presId="urn:microsoft.com/office/officeart/2005/8/layout/vList5"/>
    <dgm:cxn modelId="{A92BD536-90AA-4770-9CF1-DC3C3C85E59F}" srcId="{D39CD4D4-2FC3-4D52-9494-943CA5E7B190}" destId="{8F2DD3D9-EB4F-415A-BD07-43779FD227F5}" srcOrd="1" destOrd="0" parTransId="{8F316A5E-EB44-4A25-B1E2-9A27B82C00E9}" sibTransId="{EB9A4F4E-7943-4B97-B068-B95639603187}"/>
    <dgm:cxn modelId="{FD9C215C-FCA2-42AF-A5BE-793C36AC768A}" type="presOf" srcId="{673FEA38-9E1B-4AD1-9773-1706336B036E}" destId="{ABA7FB97-FCCE-4586-8E54-23ED13B383A9}" srcOrd="0" destOrd="0" presId="urn:microsoft.com/office/officeart/2005/8/layout/vList5"/>
    <dgm:cxn modelId="{8D9DCE4A-6AB5-4068-8A86-E5E7C9E9A4B9}" srcId="{D39CD4D4-2FC3-4D52-9494-943CA5E7B190}" destId="{287B0829-A460-4A70-8971-E39F0EC31164}" srcOrd="2" destOrd="0" parTransId="{A3C89CB1-3E31-49C8-89E6-3CB6DC75F1BE}" sibTransId="{D5B50683-8376-43FC-BB73-A400EE6D4AD3}"/>
    <dgm:cxn modelId="{20AD9773-2B89-41EF-85A5-B3AC440653E6}" srcId="{287B0829-A460-4A70-8971-E39F0EC31164}" destId="{47C5C3EE-6C02-4AB7-9218-C5904CB4BC15}" srcOrd="1" destOrd="0" parTransId="{D4D1F772-5C81-44BF-9B8A-A826531F0BDA}" sibTransId="{62D3173A-C6B2-4FB6-A185-59DD12843B09}"/>
    <dgm:cxn modelId="{BFEFAC8B-0136-40A5-B329-D363749A204B}" type="presOf" srcId="{8F2DD3D9-EB4F-415A-BD07-43779FD227F5}" destId="{FA8676C9-75E6-44F8-8E51-ED773BB511EB}" srcOrd="0" destOrd="0" presId="urn:microsoft.com/office/officeart/2005/8/layout/vList5"/>
    <dgm:cxn modelId="{FBE49895-B663-42C8-BA47-6CE86FE351A2}" type="presOf" srcId="{06EDFEE9-2F2A-43A6-9048-BE2D14F59432}" destId="{8205079B-90FE-4367-8217-461205F790F7}" srcOrd="0" destOrd="0" presId="urn:microsoft.com/office/officeart/2005/8/layout/vList5"/>
    <dgm:cxn modelId="{0EE3C2A6-21FE-4D8C-8F31-BAD01661560D}" type="presOf" srcId="{5FA942D8-FB5D-46A2-B824-4AB3EFA705C4}" destId="{7BA8519A-BF0A-401B-A000-B65756C20BD8}" srcOrd="0" destOrd="0" presId="urn:microsoft.com/office/officeart/2005/8/layout/vList5"/>
    <dgm:cxn modelId="{E28809AF-038F-4096-BF9A-13409FA545B8}" srcId="{287B0829-A460-4A70-8971-E39F0EC31164}" destId="{1E687B7B-A79D-45F6-B764-0D892C3740A7}" srcOrd="2" destOrd="0" parTransId="{C04EC00E-041F-4E27-BE2D-4229491EA01D}" sibTransId="{F5DC6104-AF17-45FE-9216-D23F2A2985F7}"/>
    <dgm:cxn modelId="{E32F95C2-2C57-457B-9636-AD95CF299CAC}" type="presOf" srcId="{287B0829-A460-4A70-8971-E39F0EC31164}" destId="{2C54CA95-4ED6-4CF8-8FA5-0B96DA331806}" srcOrd="0" destOrd="0" presId="urn:microsoft.com/office/officeart/2005/8/layout/vList5"/>
    <dgm:cxn modelId="{00D108E8-1F6F-49EC-A479-5EFB2DE47472}" srcId="{D39CD4D4-2FC3-4D52-9494-943CA5E7B190}" destId="{5FA942D8-FB5D-46A2-B824-4AB3EFA705C4}" srcOrd="0" destOrd="0" parTransId="{C50FC2A1-A1A3-45B4-983D-48C554FB803D}" sibTransId="{2C98704B-6F29-4141-92E1-3376FF89EA0F}"/>
    <dgm:cxn modelId="{2B30DCEC-9C13-4721-89F0-6F3E617C92C8}" srcId="{287B0829-A460-4A70-8971-E39F0EC31164}" destId="{673FEA38-9E1B-4AD1-9773-1706336B036E}" srcOrd="0" destOrd="0" parTransId="{218E0605-998E-41A7-BD74-6F45152968F8}" sibTransId="{55B5E30D-4A19-4E28-AA93-C18C8D275540}"/>
    <dgm:cxn modelId="{1FDBD16B-432F-446A-8377-36465EF6B34F}" type="presParOf" srcId="{587F791B-1B9E-4455-B7CE-FC3660846EA0}" destId="{04D7CD19-0419-48E3-9E07-9303620B4B4C}" srcOrd="0" destOrd="0" presId="urn:microsoft.com/office/officeart/2005/8/layout/vList5"/>
    <dgm:cxn modelId="{464614CC-174F-4AAE-B9AB-544074AC7BFC}" type="presParOf" srcId="{04D7CD19-0419-48E3-9E07-9303620B4B4C}" destId="{7BA8519A-BF0A-401B-A000-B65756C20BD8}" srcOrd="0" destOrd="0" presId="urn:microsoft.com/office/officeart/2005/8/layout/vList5"/>
    <dgm:cxn modelId="{BDA5AF6D-ACAF-41AF-B2B6-23849EE37514}" type="presParOf" srcId="{04D7CD19-0419-48E3-9E07-9303620B4B4C}" destId="{8205079B-90FE-4367-8217-461205F790F7}" srcOrd="1" destOrd="0" presId="urn:microsoft.com/office/officeart/2005/8/layout/vList5"/>
    <dgm:cxn modelId="{F33FA183-36F3-4E09-9DB7-D7829CF84AD8}" type="presParOf" srcId="{587F791B-1B9E-4455-B7CE-FC3660846EA0}" destId="{920342D9-CD08-45FB-B599-E227AD92EA08}" srcOrd="1" destOrd="0" presId="urn:microsoft.com/office/officeart/2005/8/layout/vList5"/>
    <dgm:cxn modelId="{4070EC08-D33E-4B6C-AEDE-EBCB5179AC7E}" type="presParOf" srcId="{587F791B-1B9E-4455-B7CE-FC3660846EA0}" destId="{200BEC6A-559E-4BB3-8CCB-BDD8E3E820B9}" srcOrd="2" destOrd="0" presId="urn:microsoft.com/office/officeart/2005/8/layout/vList5"/>
    <dgm:cxn modelId="{E0D4DEE6-28F7-4E02-B922-41D5EC16D0C8}" type="presParOf" srcId="{200BEC6A-559E-4BB3-8CCB-BDD8E3E820B9}" destId="{FA8676C9-75E6-44F8-8E51-ED773BB511EB}" srcOrd="0" destOrd="0" presId="urn:microsoft.com/office/officeart/2005/8/layout/vList5"/>
    <dgm:cxn modelId="{E0C2A982-9368-4D1E-BC1A-951CA32F2D16}" type="presParOf" srcId="{587F791B-1B9E-4455-B7CE-FC3660846EA0}" destId="{B35DC124-5393-4D65-ABE7-22E04D4FDF70}" srcOrd="3" destOrd="0" presId="urn:microsoft.com/office/officeart/2005/8/layout/vList5"/>
    <dgm:cxn modelId="{4C2E2ACA-27BA-4FE8-81C7-5A84BD3DD20D}" type="presParOf" srcId="{587F791B-1B9E-4455-B7CE-FC3660846EA0}" destId="{FA452CEA-5B07-42B7-85B5-701ED38341B3}" srcOrd="4" destOrd="0" presId="urn:microsoft.com/office/officeart/2005/8/layout/vList5"/>
    <dgm:cxn modelId="{81A36D18-F1B4-4E24-B75A-182060225044}" type="presParOf" srcId="{FA452CEA-5B07-42B7-85B5-701ED38341B3}" destId="{2C54CA95-4ED6-4CF8-8FA5-0B96DA331806}" srcOrd="0" destOrd="0" presId="urn:microsoft.com/office/officeart/2005/8/layout/vList5"/>
    <dgm:cxn modelId="{8231C866-579B-4FB6-8F56-A8B030DFA366}" type="presParOf" srcId="{FA452CEA-5B07-42B7-85B5-701ED38341B3}" destId="{ABA7FB97-FCCE-4586-8E54-23ED13B383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891959-646D-413D-ABF2-E6C0015DA91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3DD107-7A30-40BD-BBDC-D7776A40A027}">
      <dgm:prSet custT="1"/>
      <dgm:spPr/>
      <dgm:t>
        <a:bodyPr/>
        <a:lstStyle/>
        <a:p>
          <a:r>
            <a:rPr lang="en-US" sz="3200" b="1" i="0" dirty="0">
              <a:solidFill>
                <a:schemeClr val="tx1"/>
              </a:solidFill>
            </a:rPr>
            <a:t>Peripheral osteoarthritis</a:t>
          </a:r>
          <a:endParaRPr lang="en-US" sz="3200" b="1" dirty="0">
            <a:solidFill>
              <a:schemeClr val="tx1"/>
            </a:solidFill>
          </a:endParaRPr>
        </a:p>
      </dgm:t>
    </dgm:pt>
    <dgm:pt modelId="{B85191FB-8650-448D-BCE4-FED4B320E523}" type="parTrans" cxnId="{84253878-7533-48A1-869E-845642D696E5}">
      <dgm:prSet/>
      <dgm:spPr/>
      <dgm:t>
        <a:bodyPr/>
        <a:lstStyle/>
        <a:p>
          <a:endParaRPr lang="en-US"/>
        </a:p>
      </dgm:t>
    </dgm:pt>
    <dgm:pt modelId="{6BAC1DF4-9776-4217-83B9-3DF13F9040B6}" type="sibTrans" cxnId="{84253878-7533-48A1-869E-845642D696E5}">
      <dgm:prSet/>
      <dgm:spPr/>
      <dgm:t>
        <a:bodyPr/>
        <a:lstStyle/>
        <a:p>
          <a:endParaRPr lang="en-US"/>
        </a:p>
      </dgm:t>
    </dgm:pt>
    <dgm:pt modelId="{17A52A8C-561C-400B-8B70-76EFD37E2F18}">
      <dgm:prSet custT="1"/>
      <dgm:spPr/>
      <dgm:t>
        <a:bodyPr/>
        <a:lstStyle/>
        <a:p>
          <a:r>
            <a:rPr lang="en-US" sz="3200" b="0" i="0" dirty="0"/>
            <a:t>Knees, hips, ankles and feet</a:t>
          </a:r>
          <a:endParaRPr lang="en-US" sz="3200" dirty="0"/>
        </a:p>
      </dgm:t>
    </dgm:pt>
    <dgm:pt modelId="{6A71B33C-B5D9-456D-A7B8-B1DA827F2231}" type="parTrans" cxnId="{375056A7-6AC6-40BA-BEE1-9122DAC8847B}">
      <dgm:prSet/>
      <dgm:spPr/>
      <dgm:t>
        <a:bodyPr/>
        <a:lstStyle/>
        <a:p>
          <a:endParaRPr lang="en-US"/>
        </a:p>
      </dgm:t>
    </dgm:pt>
    <dgm:pt modelId="{8E12FBA4-9B3D-4A02-A451-8AC2F49ED095}" type="sibTrans" cxnId="{375056A7-6AC6-40BA-BEE1-9122DAC8847B}">
      <dgm:prSet/>
      <dgm:spPr/>
      <dgm:t>
        <a:bodyPr/>
        <a:lstStyle/>
        <a:p>
          <a:endParaRPr lang="en-US"/>
        </a:p>
      </dgm:t>
    </dgm:pt>
    <dgm:pt modelId="{4F9F392B-90A0-440D-B9CD-BAD36FA2AF63}">
      <dgm:prSet custT="1"/>
      <dgm:spPr/>
      <dgm:t>
        <a:bodyPr/>
        <a:lstStyle/>
        <a:p>
          <a:r>
            <a:rPr lang="en-US" sz="3200" b="1" i="0" dirty="0">
              <a:solidFill>
                <a:schemeClr val="tx1"/>
              </a:solidFill>
            </a:rPr>
            <a:t>Back and disk disease</a:t>
          </a:r>
          <a:endParaRPr lang="en-US" sz="3200" b="1" dirty="0">
            <a:solidFill>
              <a:schemeClr val="tx1"/>
            </a:solidFill>
          </a:endParaRPr>
        </a:p>
      </dgm:t>
    </dgm:pt>
    <dgm:pt modelId="{F3713DB4-653F-4718-839B-29B78B2B39D4}" type="parTrans" cxnId="{96B3C0CE-FFEB-4E03-92D1-89DF8087E540}">
      <dgm:prSet/>
      <dgm:spPr/>
      <dgm:t>
        <a:bodyPr/>
        <a:lstStyle/>
        <a:p>
          <a:endParaRPr lang="en-US"/>
        </a:p>
      </dgm:t>
    </dgm:pt>
    <dgm:pt modelId="{8E1F30F1-5816-4665-BC62-26B6DE1424CA}" type="sibTrans" cxnId="{96B3C0CE-FFEB-4E03-92D1-89DF8087E540}">
      <dgm:prSet/>
      <dgm:spPr/>
      <dgm:t>
        <a:bodyPr/>
        <a:lstStyle/>
        <a:p>
          <a:endParaRPr lang="en-US"/>
        </a:p>
      </dgm:t>
    </dgm:pt>
    <dgm:pt modelId="{C4ADD10D-2750-43A9-B678-D9098C96A379}">
      <dgm:prSet custT="1"/>
      <dgm:spPr/>
      <dgm:t>
        <a:bodyPr/>
        <a:lstStyle/>
        <a:p>
          <a:r>
            <a:rPr lang="en-US" sz="3200" b="0" i="0" dirty="0"/>
            <a:t>Chronic lower back is most common</a:t>
          </a:r>
          <a:endParaRPr lang="en-US" sz="3200" dirty="0"/>
        </a:p>
      </dgm:t>
    </dgm:pt>
    <dgm:pt modelId="{D289AD0D-4B23-4148-98F4-41CFAF86783C}" type="parTrans" cxnId="{A3AB9C6F-4EAA-4E22-87F3-5CAD46239153}">
      <dgm:prSet/>
      <dgm:spPr/>
      <dgm:t>
        <a:bodyPr/>
        <a:lstStyle/>
        <a:p>
          <a:endParaRPr lang="en-US"/>
        </a:p>
      </dgm:t>
    </dgm:pt>
    <dgm:pt modelId="{09091EFC-3B07-47BD-A1CA-92A4F19FADE2}" type="sibTrans" cxnId="{A3AB9C6F-4EAA-4E22-87F3-5CAD46239153}">
      <dgm:prSet/>
      <dgm:spPr/>
      <dgm:t>
        <a:bodyPr/>
        <a:lstStyle/>
        <a:p>
          <a:endParaRPr lang="en-US"/>
        </a:p>
      </dgm:t>
    </dgm:pt>
    <dgm:pt modelId="{11DC8EDC-AC86-4C80-88BA-14AF30205FC2}" type="pres">
      <dgm:prSet presAssocID="{08891959-646D-413D-ABF2-E6C0015DA91B}" presName="linear" presStyleCnt="0">
        <dgm:presLayoutVars>
          <dgm:dir/>
          <dgm:animLvl val="lvl"/>
          <dgm:resizeHandles val="exact"/>
        </dgm:presLayoutVars>
      </dgm:prSet>
      <dgm:spPr/>
    </dgm:pt>
    <dgm:pt modelId="{2B56DD66-30BF-4BC8-B88B-FBBA41CBDDB5}" type="pres">
      <dgm:prSet presAssocID="{283DD107-7A30-40BD-BBDC-D7776A40A027}" presName="parentLin" presStyleCnt="0"/>
      <dgm:spPr/>
    </dgm:pt>
    <dgm:pt modelId="{4FA0BF81-D8CD-461C-9A09-3A6C34632C9D}" type="pres">
      <dgm:prSet presAssocID="{283DD107-7A30-40BD-BBDC-D7776A40A027}" presName="parentLeftMargin" presStyleLbl="node1" presStyleIdx="0" presStyleCnt="2"/>
      <dgm:spPr/>
    </dgm:pt>
    <dgm:pt modelId="{8E3342D6-F706-404F-BD81-2BE4EE9C8861}" type="pres">
      <dgm:prSet presAssocID="{283DD107-7A30-40BD-BBDC-D7776A40A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180255-992D-4878-BD68-82A91A9F7E50}" type="pres">
      <dgm:prSet presAssocID="{283DD107-7A30-40BD-BBDC-D7776A40A027}" presName="negativeSpace" presStyleCnt="0"/>
      <dgm:spPr/>
    </dgm:pt>
    <dgm:pt modelId="{91F94ABE-D86A-4113-AAD0-EAF7E8BA2F69}" type="pres">
      <dgm:prSet presAssocID="{283DD107-7A30-40BD-BBDC-D7776A40A027}" presName="childText" presStyleLbl="conFgAcc1" presStyleIdx="0" presStyleCnt="2">
        <dgm:presLayoutVars>
          <dgm:bulletEnabled val="1"/>
        </dgm:presLayoutVars>
      </dgm:prSet>
      <dgm:spPr/>
    </dgm:pt>
    <dgm:pt modelId="{43B9AC5B-69A2-44DD-9466-A3BA920E0CAF}" type="pres">
      <dgm:prSet presAssocID="{6BAC1DF4-9776-4217-83B9-3DF13F9040B6}" presName="spaceBetweenRectangles" presStyleCnt="0"/>
      <dgm:spPr/>
    </dgm:pt>
    <dgm:pt modelId="{747632D8-272B-4498-9052-F331FBE8E9AF}" type="pres">
      <dgm:prSet presAssocID="{4F9F392B-90A0-440D-B9CD-BAD36FA2AF63}" presName="parentLin" presStyleCnt="0"/>
      <dgm:spPr/>
    </dgm:pt>
    <dgm:pt modelId="{6D977966-B914-4347-9027-C9A5BA59F0D6}" type="pres">
      <dgm:prSet presAssocID="{4F9F392B-90A0-440D-B9CD-BAD36FA2AF63}" presName="parentLeftMargin" presStyleLbl="node1" presStyleIdx="0" presStyleCnt="2"/>
      <dgm:spPr/>
    </dgm:pt>
    <dgm:pt modelId="{2DAF9C32-7FE5-4D8C-AD0B-A00B762F72A6}" type="pres">
      <dgm:prSet presAssocID="{4F9F392B-90A0-440D-B9CD-BAD36FA2AF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4778AE-2941-4DDB-97AD-14D3FDD3772D}" type="pres">
      <dgm:prSet presAssocID="{4F9F392B-90A0-440D-B9CD-BAD36FA2AF63}" presName="negativeSpace" presStyleCnt="0"/>
      <dgm:spPr/>
    </dgm:pt>
    <dgm:pt modelId="{1FCC2030-AB3A-4870-8B8B-1B916E507FB9}" type="pres">
      <dgm:prSet presAssocID="{4F9F392B-90A0-440D-B9CD-BAD36FA2AF63}" presName="childText" presStyleLbl="conFgAcc1" presStyleIdx="1" presStyleCnt="2" custScaleY="103879">
        <dgm:presLayoutVars>
          <dgm:bulletEnabled val="1"/>
        </dgm:presLayoutVars>
      </dgm:prSet>
      <dgm:spPr/>
    </dgm:pt>
  </dgm:ptLst>
  <dgm:cxnLst>
    <dgm:cxn modelId="{3FFDD413-5241-4898-8A27-C5A436CE82AF}" type="presOf" srcId="{4F9F392B-90A0-440D-B9CD-BAD36FA2AF63}" destId="{6D977966-B914-4347-9027-C9A5BA59F0D6}" srcOrd="0" destOrd="0" presId="urn:microsoft.com/office/officeart/2005/8/layout/list1"/>
    <dgm:cxn modelId="{CB61D716-3AC4-4676-A87F-0D0C693954B7}" type="presOf" srcId="{08891959-646D-413D-ABF2-E6C0015DA91B}" destId="{11DC8EDC-AC86-4C80-88BA-14AF30205FC2}" srcOrd="0" destOrd="0" presId="urn:microsoft.com/office/officeart/2005/8/layout/list1"/>
    <dgm:cxn modelId="{C49AE044-355B-44D1-8DF7-7BD72BB66A5B}" type="presOf" srcId="{4F9F392B-90A0-440D-B9CD-BAD36FA2AF63}" destId="{2DAF9C32-7FE5-4D8C-AD0B-A00B762F72A6}" srcOrd="1" destOrd="0" presId="urn:microsoft.com/office/officeart/2005/8/layout/list1"/>
    <dgm:cxn modelId="{A3AB9C6F-4EAA-4E22-87F3-5CAD46239153}" srcId="{4F9F392B-90A0-440D-B9CD-BAD36FA2AF63}" destId="{C4ADD10D-2750-43A9-B678-D9098C96A379}" srcOrd="0" destOrd="0" parTransId="{D289AD0D-4B23-4148-98F4-41CFAF86783C}" sibTransId="{09091EFC-3B07-47BD-A1CA-92A4F19FADE2}"/>
    <dgm:cxn modelId="{84253878-7533-48A1-869E-845642D696E5}" srcId="{08891959-646D-413D-ABF2-E6C0015DA91B}" destId="{283DD107-7A30-40BD-BBDC-D7776A40A027}" srcOrd="0" destOrd="0" parTransId="{B85191FB-8650-448D-BCE4-FED4B320E523}" sibTransId="{6BAC1DF4-9776-4217-83B9-3DF13F9040B6}"/>
    <dgm:cxn modelId="{E5DF609A-65C0-4C26-9AF1-119EB9E11708}" type="presOf" srcId="{17A52A8C-561C-400B-8B70-76EFD37E2F18}" destId="{91F94ABE-D86A-4113-AAD0-EAF7E8BA2F69}" srcOrd="0" destOrd="0" presId="urn:microsoft.com/office/officeart/2005/8/layout/list1"/>
    <dgm:cxn modelId="{375056A7-6AC6-40BA-BEE1-9122DAC8847B}" srcId="{283DD107-7A30-40BD-BBDC-D7776A40A027}" destId="{17A52A8C-561C-400B-8B70-76EFD37E2F18}" srcOrd="0" destOrd="0" parTransId="{6A71B33C-B5D9-456D-A7B8-B1DA827F2231}" sibTransId="{8E12FBA4-9B3D-4A02-A451-8AC2F49ED095}"/>
    <dgm:cxn modelId="{0B677BAA-9C5E-4D99-8E61-F6DD3BA6E0E6}" type="presOf" srcId="{283DD107-7A30-40BD-BBDC-D7776A40A027}" destId="{4FA0BF81-D8CD-461C-9A09-3A6C34632C9D}" srcOrd="0" destOrd="0" presId="urn:microsoft.com/office/officeart/2005/8/layout/list1"/>
    <dgm:cxn modelId="{F10315BC-3419-4A79-90F0-09D31CE6E6EF}" type="presOf" srcId="{C4ADD10D-2750-43A9-B678-D9098C96A379}" destId="{1FCC2030-AB3A-4870-8B8B-1B916E507FB9}" srcOrd="0" destOrd="0" presId="urn:microsoft.com/office/officeart/2005/8/layout/list1"/>
    <dgm:cxn modelId="{96B3C0CE-FFEB-4E03-92D1-89DF8087E540}" srcId="{08891959-646D-413D-ABF2-E6C0015DA91B}" destId="{4F9F392B-90A0-440D-B9CD-BAD36FA2AF63}" srcOrd="1" destOrd="0" parTransId="{F3713DB4-653F-4718-839B-29B78B2B39D4}" sibTransId="{8E1F30F1-5816-4665-BC62-26B6DE1424CA}"/>
    <dgm:cxn modelId="{DE701BD5-3A7C-410E-9F94-BAB9C85AB37C}" type="presOf" srcId="{283DD107-7A30-40BD-BBDC-D7776A40A027}" destId="{8E3342D6-F706-404F-BD81-2BE4EE9C8861}" srcOrd="1" destOrd="0" presId="urn:microsoft.com/office/officeart/2005/8/layout/list1"/>
    <dgm:cxn modelId="{E3D6EA46-97B0-4C61-9C26-AC3F40ECF36E}" type="presParOf" srcId="{11DC8EDC-AC86-4C80-88BA-14AF30205FC2}" destId="{2B56DD66-30BF-4BC8-B88B-FBBA41CBDDB5}" srcOrd="0" destOrd="0" presId="urn:microsoft.com/office/officeart/2005/8/layout/list1"/>
    <dgm:cxn modelId="{7B93A14C-5455-47CF-A1A5-6230EB7513BB}" type="presParOf" srcId="{2B56DD66-30BF-4BC8-B88B-FBBA41CBDDB5}" destId="{4FA0BF81-D8CD-461C-9A09-3A6C34632C9D}" srcOrd="0" destOrd="0" presId="urn:microsoft.com/office/officeart/2005/8/layout/list1"/>
    <dgm:cxn modelId="{A257D3AD-869F-4C17-B48E-E788CE3D9E32}" type="presParOf" srcId="{2B56DD66-30BF-4BC8-B88B-FBBA41CBDDB5}" destId="{8E3342D6-F706-404F-BD81-2BE4EE9C8861}" srcOrd="1" destOrd="0" presId="urn:microsoft.com/office/officeart/2005/8/layout/list1"/>
    <dgm:cxn modelId="{1914E1F5-9679-47BA-8F51-2FAEF45E1910}" type="presParOf" srcId="{11DC8EDC-AC86-4C80-88BA-14AF30205FC2}" destId="{3C180255-992D-4878-BD68-82A91A9F7E50}" srcOrd="1" destOrd="0" presId="urn:microsoft.com/office/officeart/2005/8/layout/list1"/>
    <dgm:cxn modelId="{BC757278-F603-4E23-B270-1E3EAEDC00CC}" type="presParOf" srcId="{11DC8EDC-AC86-4C80-88BA-14AF30205FC2}" destId="{91F94ABE-D86A-4113-AAD0-EAF7E8BA2F69}" srcOrd="2" destOrd="0" presId="urn:microsoft.com/office/officeart/2005/8/layout/list1"/>
    <dgm:cxn modelId="{AE94B74F-3F7C-4006-BC9B-8B57669B206E}" type="presParOf" srcId="{11DC8EDC-AC86-4C80-88BA-14AF30205FC2}" destId="{43B9AC5B-69A2-44DD-9466-A3BA920E0CAF}" srcOrd="3" destOrd="0" presId="urn:microsoft.com/office/officeart/2005/8/layout/list1"/>
    <dgm:cxn modelId="{CC8FE489-CC29-4C69-B1AE-08A5309B997A}" type="presParOf" srcId="{11DC8EDC-AC86-4C80-88BA-14AF30205FC2}" destId="{747632D8-272B-4498-9052-F331FBE8E9AF}" srcOrd="4" destOrd="0" presId="urn:microsoft.com/office/officeart/2005/8/layout/list1"/>
    <dgm:cxn modelId="{4CCDAD9B-4D79-44BF-8FCE-FB99EC90C91D}" type="presParOf" srcId="{747632D8-272B-4498-9052-F331FBE8E9AF}" destId="{6D977966-B914-4347-9027-C9A5BA59F0D6}" srcOrd="0" destOrd="0" presId="urn:microsoft.com/office/officeart/2005/8/layout/list1"/>
    <dgm:cxn modelId="{5AE34EBC-959E-44F9-9580-3EA6D291524F}" type="presParOf" srcId="{747632D8-272B-4498-9052-F331FBE8E9AF}" destId="{2DAF9C32-7FE5-4D8C-AD0B-A00B762F72A6}" srcOrd="1" destOrd="0" presId="urn:microsoft.com/office/officeart/2005/8/layout/list1"/>
    <dgm:cxn modelId="{E1D36A76-912B-47F6-B1E0-4746AA6C5011}" type="presParOf" srcId="{11DC8EDC-AC86-4C80-88BA-14AF30205FC2}" destId="{D84778AE-2941-4DDB-97AD-14D3FDD3772D}" srcOrd="5" destOrd="0" presId="urn:microsoft.com/office/officeart/2005/8/layout/list1"/>
    <dgm:cxn modelId="{81B573E3-5149-4C9D-8DF3-3D5F731A8A40}" type="presParOf" srcId="{11DC8EDC-AC86-4C80-88BA-14AF30205FC2}" destId="{1FCC2030-AB3A-4870-8B8B-1B916E507F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BDBD7-3C61-4A64-935C-DF2491C6A51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522BB7-1025-416B-AC58-5357F39ED3AD}">
      <dgm:prSet custT="1"/>
      <dgm:spPr/>
      <dgm:t>
        <a:bodyPr/>
        <a:lstStyle/>
        <a:p>
          <a:r>
            <a:rPr lang="en-US" sz="2000" b="1" i="0" dirty="0"/>
            <a:t>Abnormal liver function tests</a:t>
          </a:r>
          <a:endParaRPr lang="en-US" sz="2000" b="1" dirty="0"/>
        </a:p>
      </dgm:t>
    </dgm:pt>
    <dgm:pt modelId="{48F65304-A51B-4149-B7A9-57EAF7D3C95A}" type="parTrans" cxnId="{D156EA21-A485-4838-B699-366517710006}">
      <dgm:prSet/>
      <dgm:spPr/>
      <dgm:t>
        <a:bodyPr/>
        <a:lstStyle/>
        <a:p>
          <a:endParaRPr lang="en-US"/>
        </a:p>
      </dgm:t>
    </dgm:pt>
    <dgm:pt modelId="{3CE51628-F5CE-49A7-819B-49F7C8ED55B4}" type="sibTrans" cxnId="{D156EA21-A485-4838-B699-366517710006}">
      <dgm:prSet/>
      <dgm:spPr/>
      <dgm:t>
        <a:bodyPr/>
        <a:lstStyle/>
        <a:p>
          <a:endParaRPr lang="en-US"/>
        </a:p>
      </dgm:t>
    </dgm:pt>
    <dgm:pt modelId="{1FA6EB8E-9900-4501-8196-97563E54AA1D}">
      <dgm:prSet custT="1"/>
      <dgm:spPr/>
      <dgm:t>
        <a:bodyPr/>
        <a:lstStyle/>
        <a:p>
          <a:r>
            <a:rPr lang="en-US" sz="2400" b="1" i="0" dirty="0"/>
            <a:t>Gallstones</a:t>
          </a:r>
          <a:endParaRPr lang="en-US" sz="2400" b="1" dirty="0"/>
        </a:p>
      </dgm:t>
    </dgm:pt>
    <dgm:pt modelId="{8141A37C-BE6E-43EB-98FB-1A5404A353BA}" type="parTrans" cxnId="{7FFB320D-908B-480C-A59B-1D73BE0A1A4B}">
      <dgm:prSet/>
      <dgm:spPr/>
      <dgm:t>
        <a:bodyPr/>
        <a:lstStyle/>
        <a:p>
          <a:endParaRPr lang="en-US"/>
        </a:p>
      </dgm:t>
    </dgm:pt>
    <dgm:pt modelId="{1376EBBB-0D1F-4BC6-9EB4-EDD6FD6BA2C5}" type="sibTrans" cxnId="{7FFB320D-908B-480C-A59B-1D73BE0A1A4B}">
      <dgm:prSet/>
      <dgm:spPr/>
      <dgm:t>
        <a:bodyPr/>
        <a:lstStyle/>
        <a:p>
          <a:endParaRPr lang="en-US"/>
        </a:p>
      </dgm:t>
    </dgm:pt>
    <dgm:pt modelId="{5DA2FD24-F95F-4B73-8872-22CD04D2D6F7}">
      <dgm:prSet custT="1"/>
      <dgm:spPr/>
      <dgm:t>
        <a:bodyPr/>
        <a:lstStyle/>
        <a:p>
          <a:r>
            <a:rPr lang="en-US" sz="2800" b="1" i="0" dirty="0"/>
            <a:t>Hiatal hernia</a:t>
          </a:r>
          <a:endParaRPr lang="en-US" sz="2800" b="1" dirty="0"/>
        </a:p>
      </dgm:t>
    </dgm:pt>
    <dgm:pt modelId="{76321943-760D-4E53-AB0F-4216BAE31A2D}" type="parTrans" cxnId="{19B052A3-1E6B-48B6-934B-3721C928BD02}">
      <dgm:prSet/>
      <dgm:spPr/>
      <dgm:t>
        <a:bodyPr/>
        <a:lstStyle/>
        <a:p>
          <a:endParaRPr lang="en-US"/>
        </a:p>
      </dgm:t>
    </dgm:pt>
    <dgm:pt modelId="{39C20444-7547-46FB-9B7D-C7F8ACCB5695}" type="sibTrans" cxnId="{19B052A3-1E6B-48B6-934B-3721C928BD02}">
      <dgm:prSet/>
      <dgm:spPr/>
      <dgm:t>
        <a:bodyPr/>
        <a:lstStyle/>
        <a:p>
          <a:endParaRPr lang="en-US"/>
        </a:p>
      </dgm:t>
    </dgm:pt>
    <dgm:pt modelId="{CB5F453E-7DA3-4CFD-B641-8F77A481C3F9}">
      <dgm:prSet custT="1"/>
      <dgm:spPr/>
      <dgm:t>
        <a:bodyPr/>
        <a:lstStyle/>
        <a:p>
          <a:r>
            <a:rPr lang="en-US" sz="2000" b="1" i="0" dirty="0"/>
            <a:t>Gastro-esophageal reflux</a:t>
          </a:r>
          <a:endParaRPr lang="en-US" sz="2000" b="1" dirty="0"/>
        </a:p>
      </dgm:t>
    </dgm:pt>
    <dgm:pt modelId="{2F3E19F1-5280-428A-A056-F8BFE4CF30DF}" type="parTrans" cxnId="{34C108C8-8803-4826-8AEE-B65F2B63D7A5}">
      <dgm:prSet/>
      <dgm:spPr/>
      <dgm:t>
        <a:bodyPr/>
        <a:lstStyle/>
        <a:p>
          <a:endParaRPr lang="en-US"/>
        </a:p>
      </dgm:t>
    </dgm:pt>
    <dgm:pt modelId="{007D45F7-BA75-47CE-A129-B5B95F78D219}" type="sibTrans" cxnId="{34C108C8-8803-4826-8AEE-B65F2B63D7A5}">
      <dgm:prSet/>
      <dgm:spPr/>
      <dgm:t>
        <a:bodyPr/>
        <a:lstStyle/>
        <a:p>
          <a:endParaRPr lang="en-US"/>
        </a:p>
      </dgm:t>
    </dgm:pt>
    <dgm:pt modelId="{99463930-FC3B-49B6-B495-FF0F5D5C59FC}">
      <dgm:prSet custT="1"/>
      <dgm:spPr/>
      <dgm:t>
        <a:bodyPr/>
        <a:lstStyle/>
        <a:p>
          <a:r>
            <a:rPr lang="en-US" sz="2000" b="1" i="0" dirty="0"/>
            <a:t>Stress incontinence</a:t>
          </a:r>
          <a:endParaRPr lang="en-US" sz="2000" b="1" dirty="0"/>
        </a:p>
      </dgm:t>
    </dgm:pt>
    <dgm:pt modelId="{E688EF6E-4888-4B16-80F8-C8890BE6E375}" type="parTrans" cxnId="{F261C23C-F641-40C6-82DA-41479C8166F1}">
      <dgm:prSet/>
      <dgm:spPr/>
      <dgm:t>
        <a:bodyPr/>
        <a:lstStyle/>
        <a:p>
          <a:endParaRPr lang="en-US"/>
        </a:p>
      </dgm:t>
    </dgm:pt>
    <dgm:pt modelId="{0D55AB93-8E09-4387-8D42-B690B2229B0C}" type="sibTrans" cxnId="{F261C23C-F641-40C6-82DA-41479C8166F1}">
      <dgm:prSet/>
      <dgm:spPr/>
      <dgm:t>
        <a:bodyPr/>
        <a:lstStyle/>
        <a:p>
          <a:endParaRPr lang="en-US"/>
        </a:p>
      </dgm:t>
    </dgm:pt>
    <dgm:pt modelId="{6DC12D9A-4060-4E92-81FF-EE055315D29D}">
      <dgm:prSet custT="1"/>
      <dgm:spPr/>
      <dgm:t>
        <a:bodyPr/>
        <a:lstStyle/>
        <a:p>
          <a:r>
            <a:rPr lang="en-US" sz="1800" b="1" i="0" dirty="0"/>
            <a:t>Va</a:t>
          </a:r>
          <a:r>
            <a:rPr lang="en-US" sz="2000" b="1" i="0" dirty="0"/>
            <a:t>ricose veins</a:t>
          </a:r>
          <a:endParaRPr lang="en-US" sz="2000" b="1" dirty="0"/>
        </a:p>
      </dgm:t>
    </dgm:pt>
    <dgm:pt modelId="{33118739-3A6C-43CA-A35F-6190468768A6}" type="parTrans" cxnId="{D24D0378-B7D3-4AF0-B2E5-0077319FB4D6}">
      <dgm:prSet/>
      <dgm:spPr/>
      <dgm:t>
        <a:bodyPr/>
        <a:lstStyle/>
        <a:p>
          <a:endParaRPr lang="en-US"/>
        </a:p>
      </dgm:t>
    </dgm:pt>
    <dgm:pt modelId="{931E329A-CABF-4B6A-8305-67E1E8EFF39D}" type="sibTrans" cxnId="{D24D0378-B7D3-4AF0-B2E5-0077319FB4D6}">
      <dgm:prSet/>
      <dgm:spPr/>
      <dgm:t>
        <a:bodyPr/>
        <a:lstStyle/>
        <a:p>
          <a:endParaRPr lang="en-US"/>
        </a:p>
      </dgm:t>
    </dgm:pt>
    <dgm:pt modelId="{419744B4-F6EA-459B-BAA3-767DA55C64F8}">
      <dgm:prSet custT="1"/>
      <dgm:spPr/>
      <dgm:t>
        <a:bodyPr/>
        <a:lstStyle/>
        <a:p>
          <a:r>
            <a:rPr lang="en-US" sz="2000" b="1" i="0" dirty="0"/>
            <a:t>Increase risk of DVT, pulmonary emboli</a:t>
          </a:r>
          <a:endParaRPr lang="en-US" sz="2000" b="1" dirty="0"/>
        </a:p>
      </dgm:t>
    </dgm:pt>
    <dgm:pt modelId="{424CBCE2-1C3C-40F1-B89E-BE647B5529B3}" type="parTrans" cxnId="{765590E7-406F-41FA-9131-6638E2DBFAA8}">
      <dgm:prSet/>
      <dgm:spPr/>
      <dgm:t>
        <a:bodyPr/>
        <a:lstStyle/>
        <a:p>
          <a:endParaRPr lang="en-US"/>
        </a:p>
      </dgm:t>
    </dgm:pt>
    <dgm:pt modelId="{7CE6DC8C-AFA4-4B14-9460-FDF81C69296A}" type="sibTrans" cxnId="{765590E7-406F-41FA-9131-6638E2DBFAA8}">
      <dgm:prSet/>
      <dgm:spPr/>
      <dgm:t>
        <a:bodyPr/>
        <a:lstStyle/>
        <a:p>
          <a:endParaRPr lang="en-US"/>
        </a:p>
      </dgm:t>
    </dgm:pt>
    <dgm:pt modelId="{0E09653F-A300-457C-9E48-8880013D3292}">
      <dgm:prSet/>
      <dgm:spPr/>
      <dgm:t>
        <a:bodyPr/>
        <a:lstStyle/>
        <a:p>
          <a:r>
            <a:rPr lang="en-US" b="1" i="0" dirty="0"/>
            <a:t>Degenerative joint disease</a:t>
          </a:r>
          <a:endParaRPr lang="en-US" b="1" dirty="0"/>
        </a:p>
      </dgm:t>
    </dgm:pt>
    <dgm:pt modelId="{65E12CBF-885E-49C3-B63D-DDA5EFABE109}" type="parTrans" cxnId="{7A224385-4B51-479B-B07B-EDFE632F970D}">
      <dgm:prSet/>
      <dgm:spPr/>
      <dgm:t>
        <a:bodyPr/>
        <a:lstStyle/>
        <a:p>
          <a:endParaRPr lang="en-US"/>
        </a:p>
      </dgm:t>
    </dgm:pt>
    <dgm:pt modelId="{3E11762D-919C-446C-95CC-96A55EA465C6}" type="sibTrans" cxnId="{7A224385-4B51-479B-B07B-EDFE632F970D}">
      <dgm:prSet/>
      <dgm:spPr/>
      <dgm:t>
        <a:bodyPr/>
        <a:lstStyle/>
        <a:p>
          <a:endParaRPr lang="en-US"/>
        </a:p>
      </dgm:t>
    </dgm:pt>
    <dgm:pt modelId="{A8403280-F9DA-40A8-9F72-B481746E6C43}" type="pres">
      <dgm:prSet presAssocID="{6FCBDBD7-3C61-4A64-935C-DF2491C6A512}" presName="diagram" presStyleCnt="0">
        <dgm:presLayoutVars>
          <dgm:dir/>
          <dgm:resizeHandles val="exact"/>
        </dgm:presLayoutVars>
      </dgm:prSet>
      <dgm:spPr/>
    </dgm:pt>
    <dgm:pt modelId="{5FE3E5A5-D112-42CB-AAD7-8F36C7B22993}" type="pres">
      <dgm:prSet presAssocID="{6E522BB7-1025-416B-AC58-5357F39ED3AD}" presName="node" presStyleLbl="node1" presStyleIdx="0" presStyleCnt="8" custLinFactNeighborX="-126" custLinFactNeighborY="-2476">
        <dgm:presLayoutVars>
          <dgm:bulletEnabled val="1"/>
        </dgm:presLayoutVars>
      </dgm:prSet>
      <dgm:spPr/>
    </dgm:pt>
    <dgm:pt modelId="{1E6BEBE9-94C2-4534-90AF-42B9A54FC258}" type="pres">
      <dgm:prSet presAssocID="{3CE51628-F5CE-49A7-819B-49F7C8ED55B4}" presName="sibTrans" presStyleCnt="0"/>
      <dgm:spPr/>
    </dgm:pt>
    <dgm:pt modelId="{ED096971-BE15-43CF-BFCF-1E1E975D43DA}" type="pres">
      <dgm:prSet presAssocID="{1FA6EB8E-9900-4501-8196-97563E54AA1D}" presName="node" presStyleLbl="node1" presStyleIdx="1" presStyleCnt="8">
        <dgm:presLayoutVars>
          <dgm:bulletEnabled val="1"/>
        </dgm:presLayoutVars>
      </dgm:prSet>
      <dgm:spPr/>
    </dgm:pt>
    <dgm:pt modelId="{8D98FED0-C7CC-42C1-B2BC-837111DB5C47}" type="pres">
      <dgm:prSet presAssocID="{1376EBBB-0D1F-4BC6-9EB4-EDD6FD6BA2C5}" presName="sibTrans" presStyleCnt="0"/>
      <dgm:spPr/>
    </dgm:pt>
    <dgm:pt modelId="{E3703E35-744E-427C-8270-611ABD1174F9}" type="pres">
      <dgm:prSet presAssocID="{5DA2FD24-F95F-4B73-8872-22CD04D2D6F7}" presName="node" presStyleLbl="node1" presStyleIdx="2" presStyleCnt="8" custLinFactNeighborX="-339" custLinFactNeighborY="-941">
        <dgm:presLayoutVars>
          <dgm:bulletEnabled val="1"/>
        </dgm:presLayoutVars>
      </dgm:prSet>
      <dgm:spPr/>
    </dgm:pt>
    <dgm:pt modelId="{2A990DB4-993A-46E8-B3C1-EF5ADB276134}" type="pres">
      <dgm:prSet presAssocID="{39C20444-7547-46FB-9B7D-C7F8ACCB5695}" presName="sibTrans" presStyleCnt="0"/>
      <dgm:spPr/>
    </dgm:pt>
    <dgm:pt modelId="{EAD4FE3D-182E-459A-B723-D9B5E9EFDAE4}" type="pres">
      <dgm:prSet presAssocID="{CB5F453E-7DA3-4CFD-B641-8F77A481C3F9}" presName="node" presStyleLbl="node1" presStyleIdx="3" presStyleCnt="8">
        <dgm:presLayoutVars>
          <dgm:bulletEnabled val="1"/>
        </dgm:presLayoutVars>
      </dgm:prSet>
      <dgm:spPr/>
    </dgm:pt>
    <dgm:pt modelId="{64E09C3B-78C8-452F-AB68-0B29DEF5528B}" type="pres">
      <dgm:prSet presAssocID="{007D45F7-BA75-47CE-A129-B5B95F78D219}" presName="sibTrans" presStyleCnt="0"/>
      <dgm:spPr/>
    </dgm:pt>
    <dgm:pt modelId="{A8EF745C-C58F-44AE-B4F2-826587BA6D3E}" type="pres">
      <dgm:prSet presAssocID="{99463930-FC3B-49B6-B495-FF0F5D5C59FC}" presName="node" presStyleLbl="node1" presStyleIdx="4" presStyleCnt="8">
        <dgm:presLayoutVars>
          <dgm:bulletEnabled val="1"/>
        </dgm:presLayoutVars>
      </dgm:prSet>
      <dgm:spPr/>
    </dgm:pt>
    <dgm:pt modelId="{B3DD8C5F-C787-4EB5-BE28-5089E8EDAC48}" type="pres">
      <dgm:prSet presAssocID="{0D55AB93-8E09-4387-8D42-B690B2229B0C}" presName="sibTrans" presStyleCnt="0"/>
      <dgm:spPr/>
    </dgm:pt>
    <dgm:pt modelId="{FC4EEC61-25F0-40E0-9190-525635BF8D80}" type="pres">
      <dgm:prSet presAssocID="{6DC12D9A-4060-4E92-81FF-EE055315D29D}" presName="node" presStyleLbl="node1" presStyleIdx="5" presStyleCnt="8">
        <dgm:presLayoutVars>
          <dgm:bulletEnabled val="1"/>
        </dgm:presLayoutVars>
      </dgm:prSet>
      <dgm:spPr/>
    </dgm:pt>
    <dgm:pt modelId="{08DBC5FE-3D3A-4520-BC9A-79BE2AA43AF1}" type="pres">
      <dgm:prSet presAssocID="{931E329A-CABF-4B6A-8305-67E1E8EFF39D}" presName="sibTrans" presStyleCnt="0"/>
      <dgm:spPr/>
    </dgm:pt>
    <dgm:pt modelId="{BB3331CD-2B13-4004-9A9E-E5DA5E792B29}" type="pres">
      <dgm:prSet presAssocID="{419744B4-F6EA-459B-BAA3-767DA55C64F8}" presName="node" presStyleLbl="node1" presStyleIdx="6" presStyleCnt="8">
        <dgm:presLayoutVars>
          <dgm:bulletEnabled val="1"/>
        </dgm:presLayoutVars>
      </dgm:prSet>
      <dgm:spPr/>
    </dgm:pt>
    <dgm:pt modelId="{8A72C553-0CDF-408B-8357-E70BB3B43F8C}" type="pres">
      <dgm:prSet presAssocID="{7CE6DC8C-AFA4-4B14-9460-FDF81C69296A}" presName="sibTrans" presStyleCnt="0"/>
      <dgm:spPr/>
    </dgm:pt>
    <dgm:pt modelId="{4E8435FC-543F-4E60-8EC6-189302187734}" type="pres">
      <dgm:prSet presAssocID="{0E09653F-A300-457C-9E48-8880013D3292}" presName="node" presStyleLbl="node1" presStyleIdx="7" presStyleCnt="8">
        <dgm:presLayoutVars>
          <dgm:bulletEnabled val="1"/>
        </dgm:presLayoutVars>
      </dgm:prSet>
      <dgm:spPr/>
    </dgm:pt>
  </dgm:ptLst>
  <dgm:cxnLst>
    <dgm:cxn modelId="{53BBB704-5BB2-478D-B5AF-5187C76A1964}" type="presOf" srcId="{419744B4-F6EA-459B-BAA3-767DA55C64F8}" destId="{BB3331CD-2B13-4004-9A9E-E5DA5E792B29}" srcOrd="0" destOrd="0" presId="urn:microsoft.com/office/officeart/2005/8/layout/default"/>
    <dgm:cxn modelId="{7FFB320D-908B-480C-A59B-1D73BE0A1A4B}" srcId="{6FCBDBD7-3C61-4A64-935C-DF2491C6A512}" destId="{1FA6EB8E-9900-4501-8196-97563E54AA1D}" srcOrd="1" destOrd="0" parTransId="{8141A37C-BE6E-43EB-98FB-1A5404A353BA}" sibTransId="{1376EBBB-0D1F-4BC6-9EB4-EDD6FD6BA2C5}"/>
    <dgm:cxn modelId="{D156EA21-A485-4838-B699-366517710006}" srcId="{6FCBDBD7-3C61-4A64-935C-DF2491C6A512}" destId="{6E522BB7-1025-416B-AC58-5357F39ED3AD}" srcOrd="0" destOrd="0" parTransId="{48F65304-A51B-4149-B7A9-57EAF7D3C95A}" sibTransId="{3CE51628-F5CE-49A7-819B-49F7C8ED55B4}"/>
    <dgm:cxn modelId="{BC6CB73B-F530-4709-BFB9-B7663A469347}" type="presOf" srcId="{99463930-FC3B-49B6-B495-FF0F5D5C59FC}" destId="{A8EF745C-C58F-44AE-B4F2-826587BA6D3E}" srcOrd="0" destOrd="0" presId="urn:microsoft.com/office/officeart/2005/8/layout/default"/>
    <dgm:cxn modelId="{F261C23C-F641-40C6-82DA-41479C8166F1}" srcId="{6FCBDBD7-3C61-4A64-935C-DF2491C6A512}" destId="{99463930-FC3B-49B6-B495-FF0F5D5C59FC}" srcOrd="4" destOrd="0" parTransId="{E688EF6E-4888-4B16-80F8-C8890BE6E375}" sibTransId="{0D55AB93-8E09-4387-8D42-B690B2229B0C}"/>
    <dgm:cxn modelId="{726DF945-16B7-4BA9-93CE-43AADD9BB7E5}" type="presOf" srcId="{5DA2FD24-F95F-4B73-8872-22CD04D2D6F7}" destId="{E3703E35-744E-427C-8270-611ABD1174F9}" srcOrd="0" destOrd="0" presId="urn:microsoft.com/office/officeart/2005/8/layout/default"/>
    <dgm:cxn modelId="{B5336555-68E3-4421-953F-A907F2D71110}" type="presOf" srcId="{0E09653F-A300-457C-9E48-8880013D3292}" destId="{4E8435FC-543F-4E60-8EC6-189302187734}" srcOrd="0" destOrd="0" presId="urn:microsoft.com/office/officeart/2005/8/layout/default"/>
    <dgm:cxn modelId="{1AB5F376-5B13-45B1-BC26-FADA6BEA9386}" type="presOf" srcId="{6DC12D9A-4060-4E92-81FF-EE055315D29D}" destId="{FC4EEC61-25F0-40E0-9190-525635BF8D80}" srcOrd="0" destOrd="0" presId="urn:microsoft.com/office/officeart/2005/8/layout/default"/>
    <dgm:cxn modelId="{D24D0378-B7D3-4AF0-B2E5-0077319FB4D6}" srcId="{6FCBDBD7-3C61-4A64-935C-DF2491C6A512}" destId="{6DC12D9A-4060-4E92-81FF-EE055315D29D}" srcOrd="5" destOrd="0" parTransId="{33118739-3A6C-43CA-A35F-6190468768A6}" sibTransId="{931E329A-CABF-4B6A-8305-67E1E8EFF39D}"/>
    <dgm:cxn modelId="{74586F82-7A6F-4CDA-9618-FA7F6F9992B5}" type="presOf" srcId="{CB5F453E-7DA3-4CFD-B641-8F77A481C3F9}" destId="{EAD4FE3D-182E-459A-B723-D9B5E9EFDAE4}" srcOrd="0" destOrd="0" presId="urn:microsoft.com/office/officeart/2005/8/layout/default"/>
    <dgm:cxn modelId="{7A224385-4B51-479B-B07B-EDFE632F970D}" srcId="{6FCBDBD7-3C61-4A64-935C-DF2491C6A512}" destId="{0E09653F-A300-457C-9E48-8880013D3292}" srcOrd="7" destOrd="0" parTransId="{65E12CBF-885E-49C3-B63D-DDA5EFABE109}" sibTransId="{3E11762D-919C-446C-95CC-96A55EA465C6}"/>
    <dgm:cxn modelId="{4348B399-DF01-4CA9-90FC-470971F789BC}" type="presOf" srcId="{6E522BB7-1025-416B-AC58-5357F39ED3AD}" destId="{5FE3E5A5-D112-42CB-AAD7-8F36C7B22993}" srcOrd="0" destOrd="0" presId="urn:microsoft.com/office/officeart/2005/8/layout/default"/>
    <dgm:cxn modelId="{19B052A3-1E6B-48B6-934B-3721C928BD02}" srcId="{6FCBDBD7-3C61-4A64-935C-DF2491C6A512}" destId="{5DA2FD24-F95F-4B73-8872-22CD04D2D6F7}" srcOrd="2" destOrd="0" parTransId="{76321943-760D-4E53-AB0F-4216BAE31A2D}" sibTransId="{39C20444-7547-46FB-9B7D-C7F8ACCB5695}"/>
    <dgm:cxn modelId="{16D51CA7-0750-4661-B02A-3DF7E0FD9C8D}" type="presOf" srcId="{1FA6EB8E-9900-4501-8196-97563E54AA1D}" destId="{ED096971-BE15-43CF-BFCF-1E1E975D43DA}" srcOrd="0" destOrd="0" presId="urn:microsoft.com/office/officeart/2005/8/layout/default"/>
    <dgm:cxn modelId="{34C108C8-8803-4826-8AEE-B65F2B63D7A5}" srcId="{6FCBDBD7-3C61-4A64-935C-DF2491C6A512}" destId="{CB5F453E-7DA3-4CFD-B641-8F77A481C3F9}" srcOrd="3" destOrd="0" parTransId="{2F3E19F1-5280-428A-A056-F8BFE4CF30DF}" sibTransId="{007D45F7-BA75-47CE-A129-B5B95F78D219}"/>
    <dgm:cxn modelId="{893270D0-84D2-4B24-8966-6FE4C83301AB}" type="presOf" srcId="{6FCBDBD7-3C61-4A64-935C-DF2491C6A512}" destId="{A8403280-F9DA-40A8-9F72-B481746E6C43}" srcOrd="0" destOrd="0" presId="urn:microsoft.com/office/officeart/2005/8/layout/default"/>
    <dgm:cxn modelId="{765590E7-406F-41FA-9131-6638E2DBFAA8}" srcId="{6FCBDBD7-3C61-4A64-935C-DF2491C6A512}" destId="{419744B4-F6EA-459B-BAA3-767DA55C64F8}" srcOrd="6" destOrd="0" parTransId="{424CBCE2-1C3C-40F1-B89E-BE647B5529B3}" sibTransId="{7CE6DC8C-AFA4-4B14-9460-FDF81C69296A}"/>
    <dgm:cxn modelId="{4241573C-6CF7-4458-B66C-3DC34F422850}" type="presParOf" srcId="{A8403280-F9DA-40A8-9F72-B481746E6C43}" destId="{5FE3E5A5-D112-42CB-AAD7-8F36C7B22993}" srcOrd="0" destOrd="0" presId="urn:microsoft.com/office/officeart/2005/8/layout/default"/>
    <dgm:cxn modelId="{A074B248-0A2D-4B30-ACE4-46E5938A5562}" type="presParOf" srcId="{A8403280-F9DA-40A8-9F72-B481746E6C43}" destId="{1E6BEBE9-94C2-4534-90AF-42B9A54FC258}" srcOrd="1" destOrd="0" presId="urn:microsoft.com/office/officeart/2005/8/layout/default"/>
    <dgm:cxn modelId="{AB1C9E9E-BA56-4CB2-BB90-21EC76495EDF}" type="presParOf" srcId="{A8403280-F9DA-40A8-9F72-B481746E6C43}" destId="{ED096971-BE15-43CF-BFCF-1E1E975D43DA}" srcOrd="2" destOrd="0" presId="urn:microsoft.com/office/officeart/2005/8/layout/default"/>
    <dgm:cxn modelId="{FC01BD73-B9F0-49C3-BBEF-227C1E6FB7CD}" type="presParOf" srcId="{A8403280-F9DA-40A8-9F72-B481746E6C43}" destId="{8D98FED0-C7CC-42C1-B2BC-837111DB5C47}" srcOrd="3" destOrd="0" presId="urn:microsoft.com/office/officeart/2005/8/layout/default"/>
    <dgm:cxn modelId="{1B1BAA83-35C8-43B2-B592-E750499575CF}" type="presParOf" srcId="{A8403280-F9DA-40A8-9F72-B481746E6C43}" destId="{E3703E35-744E-427C-8270-611ABD1174F9}" srcOrd="4" destOrd="0" presId="urn:microsoft.com/office/officeart/2005/8/layout/default"/>
    <dgm:cxn modelId="{2E1952D5-3A4A-4222-92B4-09552E4F4C14}" type="presParOf" srcId="{A8403280-F9DA-40A8-9F72-B481746E6C43}" destId="{2A990DB4-993A-46E8-B3C1-EF5ADB276134}" srcOrd="5" destOrd="0" presId="urn:microsoft.com/office/officeart/2005/8/layout/default"/>
    <dgm:cxn modelId="{BA6F2345-E35F-498C-9623-56B49D893490}" type="presParOf" srcId="{A8403280-F9DA-40A8-9F72-B481746E6C43}" destId="{EAD4FE3D-182E-459A-B723-D9B5E9EFDAE4}" srcOrd="6" destOrd="0" presId="urn:microsoft.com/office/officeart/2005/8/layout/default"/>
    <dgm:cxn modelId="{9F820BCC-F0AD-432F-8335-A4806C99002C}" type="presParOf" srcId="{A8403280-F9DA-40A8-9F72-B481746E6C43}" destId="{64E09C3B-78C8-452F-AB68-0B29DEF5528B}" srcOrd="7" destOrd="0" presId="urn:microsoft.com/office/officeart/2005/8/layout/default"/>
    <dgm:cxn modelId="{345FDB69-B188-4989-9A4C-BA82FB9255BF}" type="presParOf" srcId="{A8403280-F9DA-40A8-9F72-B481746E6C43}" destId="{A8EF745C-C58F-44AE-B4F2-826587BA6D3E}" srcOrd="8" destOrd="0" presId="urn:microsoft.com/office/officeart/2005/8/layout/default"/>
    <dgm:cxn modelId="{E33AB7CC-2CF6-4385-BFC0-081F4E38F6B8}" type="presParOf" srcId="{A8403280-F9DA-40A8-9F72-B481746E6C43}" destId="{B3DD8C5F-C787-4EB5-BE28-5089E8EDAC48}" srcOrd="9" destOrd="0" presId="urn:microsoft.com/office/officeart/2005/8/layout/default"/>
    <dgm:cxn modelId="{5F2E4803-92CD-4AEA-91C6-FC99DF9EA450}" type="presParOf" srcId="{A8403280-F9DA-40A8-9F72-B481746E6C43}" destId="{FC4EEC61-25F0-40E0-9190-525635BF8D80}" srcOrd="10" destOrd="0" presId="urn:microsoft.com/office/officeart/2005/8/layout/default"/>
    <dgm:cxn modelId="{483ED2C5-B30A-4E5E-B31B-90D141F85AA4}" type="presParOf" srcId="{A8403280-F9DA-40A8-9F72-B481746E6C43}" destId="{08DBC5FE-3D3A-4520-BC9A-79BE2AA43AF1}" srcOrd="11" destOrd="0" presId="urn:microsoft.com/office/officeart/2005/8/layout/default"/>
    <dgm:cxn modelId="{EB53B3D0-DAEB-4670-9C2F-406483898A68}" type="presParOf" srcId="{A8403280-F9DA-40A8-9F72-B481746E6C43}" destId="{BB3331CD-2B13-4004-9A9E-E5DA5E792B29}" srcOrd="12" destOrd="0" presId="urn:microsoft.com/office/officeart/2005/8/layout/default"/>
    <dgm:cxn modelId="{27074D35-A4C0-4383-B1D5-D695E8ED15FF}" type="presParOf" srcId="{A8403280-F9DA-40A8-9F72-B481746E6C43}" destId="{8A72C553-0CDF-408B-8357-E70BB3B43F8C}" srcOrd="13" destOrd="0" presId="urn:microsoft.com/office/officeart/2005/8/layout/default"/>
    <dgm:cxn modelId="{3FCA442F-008E-41B1-9351-D449E9A4BFA9}" type="presParOf" srcId="{A8403280-F9DA-40A8-9F72-B481746E6C43}" destId="{4E8435FC-543F-4E60-8EC6-18930218773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8FC28D-1536-4E17-92D4-EFC8FD23B8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A3B23B-2596-43F6-9172-1A8C55DC2344}">
      <dgm:prSet custT="1"/>
      <dgm:spPr/>
      <dgm:t>
        <a:bodyPr/>
        <a:lstStyle/>
        <a:p>
          <a:pPr>
            <a:defRPr cap="all"/>
          </a:pPr>
          <a:r>
            <a:rPr lang="en-US" sz="2800" dirty="0"/>
            <a:t>Use appropriate size equipment for vital signs</a:t>
          </a:r>
        </a:p>
      </dgm:t>
    </dgm:pt>
    <dgm:pt modelId="{6E11FEF4-2A83-4064-8345-2F3035060746}" type="parTrans" cxnId="{139144C7-0E0A-473A-AE25-BFE91C88BE96}">
      <dgm:prSet/>
      <dgm:spPr/>
      <dgm:t>
        <a:bodyPr/>
        <a:lstStyle/>
        <a:p>
          <a:endParaRPr lang="en-US"/>
        </a:p>
      </dgm:t>
    </dgm:pt>
    <dgm:pt modelId="{2AAE7EF0-69B4-44AA-9BB5-9B82EB77C88C}" type="sibTrans" cxnId="{139144C7-0E0A-473A-AE25-BFE91C88BE96}">
      <dgm:prSet/>
      <dgm:spPr/>
      <dgm:t>
        <a:bodyPr/>
        <a:lstStyle/>
        <a:p>
          <a:endParaRPr lang="en-US"/>
        </a:p>
      </dgm:t>
    </dgm:pt>
    <dgm:pt modelId="{59925700-8FC9-4047-9802-DB60F784D844}">
      <dgm:prSet custT="1"/>
      <dgm:spPr/>
      <dgm:t>
        <a:bodyPr/>
        <a:lstStyle/>
        <a:p>
          <a:pPr>
            <a:defRPr cap="all"/>
          </a:pPr>
          <a:r>
            <a:rPr lang="en-US" sz="2800" dirty="0"/>
            <a:t>Verify specialty bed is available</a:t>
          </a:r>
        </a:p>
      </dgm:t>
    </dgm:pt>
    <dgm:pt modelId="{761F4E8D-E827-46CE-AF43-7239CB041D1B}" type="parTrans" cxnId="{7D5EEA07-E38C-4558-B3F3-2A45018CC8AA}">
      <dgm:prSet/>
      <dgm:spPr/>
      <dgm:t>
        <a:bodyPr/>
        <a:lstStyle/>
        <a:p>
          <a:endParaRPr lang="en-US"/>
        </a:p>
      </dgm:t>
    </dgm:pt>
    <dgm:pt modelId="{A90E577A-E682-4EB9-8543-8554AC16265A}" type="sibTrans" cxnId="{7D5EEA07-E38C-4558-B3F3-2A45018CC8AA}">
      <dgm:prSet/>
      <dgm:spPr/>
      <dgm:t>
        <a:bodyPr/>
        <a:lstStyle/>
        <a:p>
          <a:endParaRPr lang="en-US"/>
        </a:p>
      </dgm:t>
    </dgm:pt>
    <dgm:pt modelId="{EE34D0A4-3FB8-4E1B-BDD4-A367389A33D2}" type="pres">
      <dgm:prSet presAssocID="{7A8FC28D-1536-4E17-92D4-EFC8FD23B82C}" presName="root" presStyleCnt="0">
        <dgm:presLayoutVars>
          <dgm:dir/>
          <dgm:resizeHandles val="exact"/>
        </dgm:presLayoutVars>
      </dgm:prSet>
      <dgm:spPr/>
    </dgm:pt>
    <dgm:pt modelId="{07F8D5CD-BE54-4242-BB65-42B28C13C1E4}" type="pres">
      <dgm:prSet presAssocID="{CDA3B23B-2596-43F6-9172-1A8C55DC2344}" presName="compNode" presStyleCnt="0"/>
      <dgm:spPr/>
    </dgm:pt>
    <dgm:pt modelId="{16034C18-2C87-4BBC-9A18-530F5F5E8073}" type="pres">
      <dgm:prSet presAssocID="{CDA3B23B-2596-43F6-9172-1A8C55DC2344}" presName="iconBgRect" presStyleLbl="bgShp" presStyleIdx="0" presStyleCnt="2"/>
      <dgm:spPr/>
    </dgm:pt>
    <dgm:pt modelId="{7FE43121-415E-4604-9A24-0EDC60DF4C4D}" type="pres">
      <dgm:prSet presAssocID="{CDA3B23B-2596-43F6-9172-1A8C55DC23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83D08BFC-CA3A-4AAB-91DE-D20C68DCDECB}" type="pres">
      <dgm:prSet presAssocID="{CDA3B23B-2596-43F6-9172-1A8C55DC2344}" presName="spaceRect" presStyleCnt="0"/>
      <dgm:spPr/>
    </dgm:pt>
    <dgm:pt modelId="{3E2BD4E2-3690-498E-8DD9-7A1E818D3ABA}" type="pres">
      <dgm:prSet presAssocID="{CDA3B23B-2596-43F6-9172-1A8C55DC2344}" presName="textRect" presStyleLbl="revTx" presStyleIdx="0" presStyleCnt="2" custScaleX="165344" custScaleY="128091" custLinFactNeighborX="-538" custLinFactNeighborY="5156">
        <dgm:presLayoutVars>
          <dgm:chMax val="1"/>
          <dgm:chPref val="1"/>
        </dgm:presLayoutVars>
      </dgm:prSet>
      <dgm:spPr/>
    </dgm:pt>
    <dgm:pt modelId="{8DF84E09-E8A3-4343-8A29-67D1EFDD3F41}" type="pres">
      <dgm:prSet presAssocID="{2AAE7EF0-69B4-44AA-9BB5-9B82EB77C88C}" presName="sibTrans" presStyleCnt="0"/>
      <dgm:spPr/>
    </dgm:pt>
    <dgm:pt modelId="{3D206259-EFF9-4239-8488-AEF2FA5064CC}" type="pres">
      <dgm:prSet presAssocID="{59925700-8FC9-4047-9802-DB60F784D844}" presName="compNode" presStyleCnt="0"/>
      <dgm:spPr/>
    </dgm:pt>
    <dgm:pt modelId="{134799FD-2479-4F9B-8719-63338DE248C3}" type="pres">
      <dgm:prSet presAssocID="{59925700-8FC9-4047-9802-DB60F784D844}" presName="iconBgRect" presStyleLbl="bgShp" presStyleIdx="1" presStyleCnt="2"/>
      <dgm:spPr/>
    </dgm:pt>
    <dgm:pt modelId="{F365D8CE-D8D3-48A0-B71F-10506A489CBB}" type="pres">
      <dgm:prSet presAssocID="{59925700-8FC9-4047-9802-DB60F784D8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1F9492C5-C024-4D66-8745-320D6146AB82}" type="pres">
      <dgm:prSet presAssocID="{59925700-8FC9-4047-9802-DB60F784D844}" presName="spaceRect" presStyleCnt="0"/>
      <dgm:spPr/>
    </dgm:pt>
    <dgm:pt modelId="{69A111C7-6DBD-4180-840B-49879A8D006A}" type="pres">
      <dgm:prSet presAssocID="{59925700-8FC9-4047-9802-DB60F784D844}" presName="textRect" presStyleLbl="revTx" presStyleIdx="1" presStyleCnt="2" custScaleX="141107" custScaleY="101546" custLinFactNeighborX="-2042" custLinFactNeighborY="-17505">
        <dgm:presLayoutVars>
          <dgm:chMax val="1"/>
          <dgm:chPref val="1"/>
        </dgm:presLayoutVars>
      </dgm:prSet>
      <dgm:spPr/>
    </dgm:pt>
  </dgm:ptLst>
  <dgm:cxnLst>
    <dgm:cxn modelId="{7D5EEA07-E38C-4558-B3F3-2A45018CC8AA}" srcId="{7A8FC28D-1536-4E17-92D4-EFC8FD23B82C}" destId="{59925700-8FC9-4047-9802-DB60F784D844}" srcOrd="1" destOrd="0" parTransId="{761F4E8D-E827-46CE-AF43-7239CB041D1B}" sibTransId="{A90E577A-E682-4EB9-8543-8554AC16265A}"/>
    <dgm:cxn modelId="{065D5562-E901-4CAE-A73C-4E014BA35893}" type="presOf" srcId="{59925700-8FC9-4047-9802-DB60F784D844}" destId="{69A111C7-6DBD-4180-840B-49879A8D006A}" srcOrd="0" destOrd="0" presId="urn:microsoft.com/office/officeart/2018/5/layout/IconCircleLabelList"/>
    <dgm:cxn modelId="{08137986-964B-45B3-A0FF-0C44F4E73E2F}" type="presOf" srcId="{7A8FC28D-1536-4E17-92D4-EFC8FD23B82C}" destId="{EE34D0A4-3FB8-4E1B-BDD4-A367389A33D2}" srcOrd="0" destOrd="0" presId="urn:microsoft.com/office/officeart/2018/5/layout/IconCircleLabelList"/>
    <dgm:cxn modelId="{139144C7-0E0A-473A-AE25-BFE91C88BE96}" srcId="{7A8FC28D-1536-4E17-92D4-EFC8FD23B82C}" destId="{CDA3B23B-2596-43F6-9172-1A8C55DC2344}" srcOrd="0" destOrd="0" parTransId="{6E11FEF4-2A83-4064-8345-2F3035060746}" sibTransId="{2AAE7EF0-69B4-44AA-9BB5-9B82EB77C88C}"/>
    <dgm:cxn modelId="{74B3BFF3-018F-43CE-B8CB-65E655D12075}" type="presOf" srcId="{CDA3B23B-2596-43F6-9172-1A8C55DC2344}" destId="{3E2BD4E2-3690-498E-8DD9-7A1E818D3ABA}" srcOrd="0" destOrd="0" presId="urn:microsoft.com/office/officeart/2018/5/layout/IconCircleLabelList"/>
    <dgm:cxn modelId="{5A8DE7B2-166D-4FDF-9CBE-4B1264FE9FC7}" type="presParOf" srcId="{EE34D0A4-3FB8-4E1B-BDD4-A367389A33D2}" destId="{07F8D5CD-BE54-4242-BB65-42B28C13C1E4}" srcOrd="0" destOrd="0" presId="urn:microsoft.com/office/officeart/2018/5/layout/IconCircleLabelList"/>
    <dgm:cxn modelId="{8F101ECF-E619-4293-AE9C-7BD5FF0FF7A0}" type="presParOf" srcId="{07F8D5CD-BE54-4242-BB65-42B28C13C1E4}" destId="{16034C18-2C87-4BBC-9A18-530F5F5E8073}" srcOrd="0" destOrd="0" presId="urn:microsoft.com/office/officeart/2018/5/layout/IconCircleLabelList"/>
    <dgm:cxn modelId="{27D4AF65-E980-4308-9526-A2483742882D}" type="presParOf" srcId="{07F8D5CD-BE54-4242-BB65-42B28C13C1E4}" destId="{7FE43121-415E-4604-9A24-0EDC60DF4C4D}" srcOrd="1" destOrd="0" presId="urn:microsoft.com/office/officeart/2018/5/layout/IconCircleLabelList"/>
    <dgm:cxn modelId="{38D5DA3D-7FE9-4E7B-9D89-B7780CA26831}" type="presParOf" srcId="{07F8D5CD-BE54-4242-BB65-42B28C13C1E4}" destId="{83D08BFC-CA3A-4AAB-91DE-D20C68DCDECB}" srcOrd="2" destOrd="0" presId="urn:microsoft.com/office/officeart/2018/5/layout/IconCircleLabelList"/>
    <dgm:cxn modelId="{3DA9ED88-4FFE-4995-BAA0-71BB43F79B6E}" type="presParOf" srcId="{07F8D5CD-BE54-4242-BB65-42B28C13C1E4}" destId="{3E2BD4E2-3690-498E-8DD9-7A1E818D3ABA}" srcOrd="3" destOrd="0" presId="urn:microsoft.com/office/officeart/2018/5/layout/IconCircleLabelList"/>
    <dgm:cxn modelId="{893D36A8-5122-43AC-80F2-5CB350455544}" type="presParOf" srcId="{EE34D0A4-3FB8-4E1B-BDD4-A367389A33D2}" destId="{8DF84E09-E8A3-4343-8A29-67D1EFDD3F41}" srcOrd="1" destOrd="0" presId="urn:microsoft.com/office/officeart/2018/5/layout/IconCircleLabelList"/>
    <dgm:cxn modelId="{203FEF93-CDE2-4EE1-A434-39372B13FB56}" type="presParOf" srcId="{EE34D0A4-3FB8-4E1B-BDD4-A367389A33D2}" destId="{3D206259-EFF9-4239-8488-AEF2FA5064CC}" srcOrd="2" destOrd="0" presId="urn:microsoft.com/office/officeart/2018/5/layout/IconCircleLabelList"/>
    <dgm:cxn modelId="{4357448D-D79C-47DC-BEBE-F9041AFE6249}" type="presParOf" srcId="{3D206259-EFF9-4239-8488-AEF2FA5064CC}" destId="{134799FD-2479-4F9B-8719-63338DE248C3}" srcOrd="0" destOrd="0" presId="urn:microsoft.com/office/officeart/2018/5/layout/IconCircleLabelList"/>
    <dgm:cxn modelId="{489D04F5-B686-4877-BCEA-0B16BEC6B406}" type="presParOf" srcId="{3D206259-EFF9-4239-8488-AEF2FA5064CC}" destId="{F365D8CE-D8D3-48A0-B71F-10506A489CBB}" srcOrd="1" destOrd="0" presId="urn:microsoft.com/office/officeart/2018/5/layout/IconCircleLabelList"/>
    <dgm:cxn modelId="{DD348335-9373-480C-AB5B-88353258D00D}" type="presParOf" srcId="{3D206259-EFF9-4239-8488-AEF2FA5064CC}" destId="{1F9492C5-C024-4D66-8745-320D6146AB82}" srcOrd="2" destOrd="0" presId="urn:microsoft.com/office/officeart/2018/5/layout/IconCircleLabelList"/>
    <dgm:cxn modelId="{6D94C869-98E0-4772-878E-875D47279A91}" type="presParOf" srcId="{3D206259-EFF9-4239-8488-AEF2FA5064CC}" destId="{69A111C7-6DBD-4180-840B-49879A8D006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2F5C0-E397-42D5-B564-443281FDBD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7C1E9A1-7E41-4D8B-9B9C-BD19F18FB7FC}">
      <dgm:prSet custT="1"/>
      <dgm:spPr/>
      <dgm:t>
        <a:bodyPr/>
        <a:lstStyle/>
        <a:p>
          <a:r>
            <a:rPr lang="en-US" sz="2000" dirty="0"/>
            <a:t>Apply supplemental oxygen as ordered per protocol</a:t>
          </a:r>
        </a:p>
      </dgm:t>
    </dgm:pt>
    <dgm:pt modelId="{3ACB7948-F86F-4506-BC34-75A8F244998C}" type="parTrans" cxnId="{56A7C6ED-3BA5-42D7-B0AA-46734624FCAC}">
      <dgm:prSet/>
      <dgm:spPr/>
      <dgm:t>
        <a:bodyPr/>
        <a:lstStyle/>
        <a:p>
          <a:endParaRPr lang="en-US"/>
        </a:p>
      </dgm:t>
    </dgm:pt>
    <dgm:pt modelId="{47EA7387-EFDB-420C-A857-A0582D5E3688}" type="sibTrans" cxnId="{56A7C6ED-3BA5-42D7-B0AA-46734624FCAC}">
      <dgm:prSet/>
      <dgm:spPr/>
      <dgm:t>
        <a:bodyPr/>
        <a:lstStyle/>
        <a:p>
          <a:endParaRPr lang="en-US"/>
        </a:p>
      </dgm:t>
    </dgm:pt>
    <dgm:pt modelId="{F60FB515-F138-4D98-841F-F64CDE7EEB9C}">
      <dgm:prSet custT="1"/>
      <dgm:spPr/>
      <dgm:t>
        <a:bodyPr/>
        <a:lstStyle/>
        <a:p>
          <a:r>
            <a:rPr lang="en-US" sz="2000" dirty="0"/>
            <a:t>Continuous O2 saturation monitoring</a:t>
          </a:r>
        </a:p>
      </dgm:t>
    </dgm:pt>
    <dgm:pt modelId="{8DBBE2E5-5AB7-43DB-B73F-DC79A28E58E4}" type="parTrans" cxnId="{FF063F1A-4B18-4EC6-93E3-BD65322EADAF}">
      <dgm:prSet/>
      <dgm:spPr/>
      <dgm:t>
        <a:bodyPr/>
        <a:lstStyle/>
        <a:p>
          <a:endParaRPr lang="en-US"/>
        </a:p>
      </dgm:t>
    </dgm:pt>
    <dgm:pt modelId="{189B15EA-AB58-43F6-A9AD-7A94CAFA3628}" type="sibTrans" cxnId="{FF063F1A-4B18-4EC6-93E3-BD65322EADAF}">
      <dgm:prSet/>
      <dgm:spPr/>
      <dgm:t>
        <a:bodyPr/>
        <a:lstStyle/>
        <a:p>
          <a:endParaRPr lang="en-US"/>
        </a:p>
      </dgm:t>
    </dgm:pt>
    <dgm:pt modelId="{D1CDACB2-0260-4471-B988-2664F2DCC78E}">
      <dgm:prSet custT="1"/>
      <dgm:spPr/>
      <dgm:t>
        <a:bodyPr/>
        <a:lstStyle/>
        <a:p>
          <a:r>
            <a:rPr lang="en-US" sz="2400" dirty="0"/>
            <a:t>Capnography monitoring</a:t>
          </a:r>
        </a:p>
      </dgm:t>
    </dgm:pt>
    <dgm:pt modelId="{A9548FB3-7FD7-4D09-982D-AD5D96C53713}" type="parTrans" cxnId="{CE75E082-B149-4A15-A5D0-B4D669DF5934}">
      <dgm:prSet/>
      <dgm:spPr/>
      <dgm:t>
        <a:bodyPr/>
        <a:lstStyle/>
        <a:p>
          <a:endParaRPr lang="en-US"/>
        </a:p>
      </dgm:t>
    </dgm:pt>
    <dgm:pt modelId="{290E16BC-3B27-425E-8D91-070650BD41B1}" type="sibTrans" cxnId="{CE75E082-B149-4A15-A5D0-B4D669DF5934}">
      <dgm:prSet/>
      <dgm:spPr/>
      <dgm:t>
        <a:bodyPr/>
        <a:lstStyle/>
        <a:p>
          <a:endParaRPr lang="en-US"/>
        </a:p>
      </dgm:t>
    </dgm:pt>
    <dgm:pt modelId="{D6A2FF6E-C424-4F68-999F-FDAA64ACEFF2}">
      <dgm:prSet custT="1"/>
      <dgm:spPr/>
      <dgm:t>
        <a:bodyPr/>
        <a:lstStyle/>
        <a:p>
          <a:r>
            <a:rPr lang="en-US" sz="2000" dirty="0"/>
            <a:t>Keep HOB &gt; 30 degrees due to physical attributes</a:t>
          </a:r>
        </a:p>
      </dgm:t>
    </dgm:pt>
    <dgm:pt modelId="{455A54D3-8130-46E3-9806-61F8282040FD}" type="parTrans" cxnId="{F51EB3B9-201F-4C59-AD3E-6E2AB14DD454}">
      <dgm:prSet/>
      <dgm:spPr/>
      <dgm:t>
        <a:bodyPr/>
        <a:lstStyle/>
        <a:p>
          <a:endParaRPr lang="en-US"/>
        </a:p>
      </dgm:t>
    </dgm:pt>
    <dgm:pt modelId="{78D40322-7F65-42D2-80E2-ED1EFECBE267}" type="sibTrans" cxnId="{F51EB3B9-201F-4C59-AD3E-6E2AB14DD454}">
      <dgm:prSet/>
      <dgm:spPr/>
      <dgm:t>
        <a:bodyPr/>
        <a:lstStyle/>
        <a:p>
          <a:endParaRPr lang="en-US"/>
        </a:p>
      </dgm:t>
    </dgm:pt>
    <dgm:pt modelId="{21DBEB08-A546-4B40-BB88-2D0CDB1A308B}">
      <dgm:prSet custT="1"/>
      <dgm:spPr/>
      <dgm:t>
        <a:bodyPr/>
        <a:lstStyle/>
        <a:p>
          <a:r>
            <a:rPr lang="en-US" sz="2800" dirty="0"/>
            <a:t>Encourage C&amp;DB</a:t>
          </a:r>
        </a:p>
      </dgm:t>
    </dgm:pt>
    <dgm:pt modelId="{307E16C1-8122-476D-A312-3AFFF054F69F}" type="parTrans" cxnId="{1531D2FD-DB72-4D58-A295-30E898DA03B2}">
      <dgm:prSet/>
      <dgm:spPr/>
      <dgm:t>
        <a:bodyPr/>
        <a:lstStyle/>
        <a:p>
          <a:endParaRPr lang="en-US"/>
        </a:p>
      </dgm:t>
    </dgm:pt>
    <dgm:pt modelId="{86BDA5B6-367B-433C-AEEF-25121DABD757}" type="sibTrans" cxnId="{1531D2FD-DB72-4D58-A295-30E898DA03B2}">
      <dgm:prSet/>
      <dgm:spPr/>
      <dgm:t>
        <a:bodyPr/>
        <a:lstStyle/>
        <a:p>
          <a:endParaRPr lang="en-US"/>
        </a:p>
      </dgm:t>
    </dgm:pt>
    <dgm:pt modelId="{A4BC36C5-214A-4728-AAE4-7EF37C3E6F1D}">
      <dgm:prSet custT="1"/>
      <dgm:spPr/>
      <dgm:t>
        <a:bodyPr/>
        <a:lstStyle/>
        <a:p>
          <a:r>
            <a:rPr lang="en-US" sz="2000" dirty="0"/>
            <a:t>History of OSA: use CPAP in PACU</a:t>
          </a:r>
        </a:p>
      </dgm:t>
    </dgm:pt>
    <dgm:pt modelId="{FA9D81EC-07B7-47ED-9ACD-374CEE985920}" type="parTrans" cxnId="{D738EB77-1F9E-4520-B99F-5C389FB008F6}">
      <dgm:prSet/>
      <dgm:spPr/>
      <dgm:t>
        <a:bodyPr/>
        <a:lstStyle/>
        <a:p>
          <a:endParaRPr lang="en-US"/>
        </a:p>
      </dgm:t>
    </dgm:pt>
    <dgm:pt modelId="{2BFDFA7C-57FF-429D-B2F9-ED60A82458B9}" type="sibTrans" cxnId="{D738EB77-1F9E-4520-B99F-5C389FB008F6}">
      <dgm:prSet/>
      <dgm:spPr/>
      <dgm:t>
        <a:bodyPr/>
        <a:lstStyle/>
        <a:p>
          <a:endParaRPr lang="en-US"/>
        </a:p>
      </dgm:t>
    </dgm:pt>
    <dgm:pt modelId="{5D2C95B8-B453-4055-9E12-061CC1ABEE36}">
      <dgm:prSet custT="1"/>
      <dgm:spPr/>
      <dgm:t>
        <a:bodyPr/>
        <a:lstStyle/>
        <a:p>
          <a:r>
            <a:rPr lang="en-US" sz="2400" dirty="0"/>
            <a:t>Incentive spirometer</a:t>
          </a:r>
        </a:p>
      </dgm:t>
    </dgm:pt>
    <dgm:pt modelId="{6D0D7AE9-9A0B-4607-98BA-CC110888A615}" type="parTrans" cxnId="{51A2A13E-5F42-4331-9BBA-B7CE7C32384E}">
      <dgm:prSet/>
      <dgm:spPr/>
      <dgm:t>
        <a:bodyPr/>
        <a:lstStyle/>
        <a:p>
          <a:endParaRPr lang="en-US"/>
        </a:p>
      </dgm:t>
    </dgm:pt>
    <dgm:pt modelId="{D5100C43-F068-4C23-A797-41FC09AC6CA3}" type="sibTrans" cxnId="{51A2A13E-5F42-4331-9BBA-B7CE7C32384E}">
      <dgm:prSet/>
      <dgm:spPr/>
      <dgm:t>
        <a:bodyPr/>
        <a:lstStyle/>
        <a:p>
          <a:endParaRPr lang="en-US"/>
        </a:p>
      </dgm:t>
    </dgm:pt>
    <dgm:pt modelId="{B07E4775-EA35-42ED-A6BD-2CF122B09109}" type="pres">
      <dgm:prSet presAssocID="{04F2F5C0-E397-42D5-B564-443281FDBD59}" presName="root" presStyleCnt="0">
        <dgm:presLayoutVars>
          <dgm:dir/>
          <dgm:resizeHandles val="exact"/>
        </dgm:presLayoutVars>
      </dgm:prSet>
      <dgm:spPr/>
    </dgm:pt>
    <dgm:pt modelId="{505F89F7-C0BA-4486-8B6C-4F99A663BD92}" type="pres">
      <dgm:prSet presAssocID="{17C1E9A1-7E41-4D8B-9B9C-BD19F18FB7FC}" presName="compNode" presStyleCnt="0"/>
      <dgm:spPr/>
    </dgm:pt>
    <dgm:pt modelId="{ED9B78AE-BF2D-428E-8CE4-4A62E43A1482}" type="pres">
      <dgm:prSet presAssocID="{17C1E9A1-7E41-4D8B-9B9C-BD19F18FB7FC}" presName="bgRect" presStyleLbl="bgShp" presStyleIdx="0" presStyleCnt="7"/>
      <dgm:spPr/>
    </dgm:pt>
    <dgm:pt modelId="{FEB8F866-5C55-4D40-B2C0-494ECA3E831F}" type="pres">
      <dgm:prSet presAssocID="{17C1E9A1-7E41-4D8B-9B9C-BD19F18FB7FC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1285B2-8695-407F-BBA3-CCAB455C551A}" type="pres">
      <dgm:prSet presAssocID="{17C1E9A1-7E41-4D8B-9B9C-BD19F18FB7FC}" presName="spaceRect" presStyleCnt="0"/>
      <dgm:spPr/>
    </dgm:pt>
    <dgm:pt modelId="{7A60DC4C-EB7B-4B1C-B8F3-5D1A09F7B56A}" type="pres">
      <dgm:prSet presAssocID="{17C1E9A1-7E41-4D8B-9B9C-BD19F18FB7FC}" presName="parTx" presStyleLbl="revTx" presStyleIdx="0" presStyleCnt="7">
        <dgm:presLayoutVars>
          <dgm:chMax val="0"/>
          <dgm:chPref val="0"/>
        </dgm:presLayoutVars>
      </dgm:prSet>
      <dgm:spPr/>
    </dgm:pt>
    <dgm:pt modelId="{27529F79-B6CF-4216-80AA-25B9D7EB8189}" type="pres">
      <dgm:prSet presAssocID="{47EA7387-EFDB-420C-A857-A0582D5E3688}" presName="sibTrans" presStyleCnt="0"/>
      <dgm:spPr/>
    </dgm:pt>
    <dgm:pt modelId="{D3C0DDF4-589E-4A04-9628-FBD35AA3A26F}" type="pres">
      <dgm:prSet presAssocID="{F60FB515-F138-4D98-841F-F64CDE7EEB9C}" presName="compNode" presStyleCnt="0"/>
      <dgm:spPr/>
    </dgm:pt>
    <dgm:pt modelId="{3E23751F-85D2-4BF4-80A3-548DD65EBF95}" type="pres">
      <dgm:prSet presAssocID="{F60FB515-F138-4D98-841F-F64CDE7EEB9C}" presName="bgRect" presStyleLbl="bgShp" presStyleIdx="1" presStyleCnt="7"/>
      <dgm:spPr/>
    </dgm:pt>
    <dgm:pt modelId="{A5497CF5-A924-4039-8B2B-02035D3717D4}" type="pres">
      <dgm:prSet presAssocID="{F60FB515-F138-4D98-841F-F64CDE7EEB9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A702054C-33F8-4367-AE93-4739857BB6B1}" type="pres">
      <dgm:prSet presAssocID="{F60FB515-F138-4D98-841F-F64CDE7EEB9C}" presName="spaceRect" presStyleCnt="0"/>
      <dgm:spPr/>
    </dgm:pt>
    <dgm:pt modelId="{A3476CB6-4DB5-4BDF-8B3C-092847507458}" type="pres">
      <dgm:prSet presAssocID="{F60FB515-F138-4D98-841F-F64CDE7EEB9C}" presName="parTx" presStyleLbl="revTx" presStyleIdx="1" presStyleCnt="7">
        <dgm:presLayoutVars>
          <dgm:chMax val="0"/>
          <dgm:chPref val="0"/>
        </dgm:presLayoutVars>
      </dgm:prSet>
      <dgm:spPr/>
    </dgm:pt>
    <dgm:pt modelId="{3B0AAB0C-AC7F-482A-A25A-1BDD89791353}" type="pres">
      <dgm:prSet presAssocID="{189B15EA-AB58-43F6-A9AD-7A94CAFA3628}" presName="sibTrans" presStyleCnt="0"/>
      <dgm:spPr/>
    </dgm:pt>
    <dgm:pt modelId="{51BD8599-8CD6-4560-8B04-4EE1B7218392}" type="pres">
      <dgm:prSet presAssocID="{D1CDACB2-0260-4471-B988-2664F2DCC78E}" presName="compNode" presStyleCnt="0"/>
      <dgm:spPr/>
    </dgm:pt>
    <dgm:pt modelId="{597CA6F7-5190-485D-B7EB-42039C9A7EDB}" type="pres">
      <dgm:prSet presAssocID="{D1CDACB2-0260-4471-B988-2664F2DCC78E}" presName="bgRect" presStyleLbl="bgShp" presStyleIdx="2" presStyleCnt="7" custLinFactNeighborX="4337" custLinFactNeighborY="3362"/>
      <dgm:spPr/>
    </dgm:pt>
    <dgm:pt modelId="{F2909234-FBEF-4217-8890-7AB430DA7823}" type="pres">
      <dgm:prSet presAssocID="{D1CDACB2-0260-4471-B988-2664F2DCC78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18FCF733-FFCE-4256-91C3-34059690BD88}" type="pres">
      <dgm:prSet presAssocID="{D1CDACB2-0260-4471-B988-2664F2DCC78E}" presName="spaceRect" presStyleCnt="0"/>
      <dgm:spPr/>
    </dgm:pt>
    <dgm:pt modelId="{02385D9F-2542-4A30-9233-0CED9A082D97}" type="pres">
      <dgm:prSet presAssocID="{D1CDACB2-0260-4471-B988-2664F2DCC78E}" presName="parTx" presStyleLbl="revTx" presStyleIdx="2" presStyleCnt="7">
        <dgm:presLayoutVars>
          <dgm:chMax val="0"/>
          <dgm:chPref val="0"/>
        </dgm:presLayoutVars>
      </dgm:prSet>
      <dgm:spPr/>
    </dgm:pt>
    <dgm:pt modelId="{9D64F3AD-EEF7-455D-BD1A-346C1DF716FA}" type="pres">
      <dgm:prSet presAssocID="{290E16BC-3B27-425E-8D91-070650BD41B1}" presName="sibTrans" presStyleCnt="0"/>
      <dgm:spPr/>
    </dgm:pt>
    <dgm:pt modelId="{D2FCA9B4-CD4B-4685-96EF-C9295FC1E637}" type="pres">
      <dgm:prSet presAssocID="{D6A2FF6E-C424-4F68-999F-FDAA64ACEFF2}" presName="compNode" presStyleCnt="0"/>
      <dgm:spPr/>
    </dgm:pt>
    <dgm:pt modelId="{292B5871-F5E2-4F9A-887F-8F0EA921030D}" type="pres">
      <dgm:prSet presAssocID="{D6A2FF6E-C424-4F68-999F-FDAA64ACEFF2}" presName="bgRect" presStyleLbl="bgShp" presStyleIdx="3" presStyleCnt="7"/>
      <dgm:spPr/>
    </dgm:pt>
    <dgm:pt modelId="{A83CAD6D-3B67-4207-87DA-029687F28F5A}" type="pres">
      <dgm:prSet presAssocID="{D6A2FF6E-C424-4F68-999F-FDAA64ACEFF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520BD98E-1C5D-4CB5-90EE-519670706139}" type="pres">
      <dgm:prSet presAssocID="{D6A2FF6E-C424-4F68-999F-FDAA64ACEFF2}" presName="spaceRect" presStyleCnt="0"/>
      <dgm:spPr/>
    </dgm:pt>
    <dgm:pt modelId="{DDD214D2-7867-4E21-817C-1DFDAEBDE3FE}" type="pres">
      <dgm:prSet presAssocID="{D6A2FF6E-C424-4F68-999F-FDAA64ACEFF2}" presName="parTx" presStyleLbl="revTx" presStyleIdx="3" presStyleCnt="7">
        <dgm:presLayoutVars>
          <dgm:chMax val="0"/>
          <dgm:chPref val="0"/>
        </dgm:presLayoutVars>
      </dgm:prSet>
      <dgm:spPr/>
    </dgm:pt>
    <dgm:pt modelId="{D692F405-56E7-4A68-AA8C-D7796AF55FEE}" type="pres">
      <dgm:prSet presAssocID="{78D40322-7F65-42D2-80E2-ED1EFECBE267}" presName="sibTrans" presStyleCnt="0"/>
      <dgm:spPr/>
    </dgm:pt>
    <dgm:pt modelId="{BBDB9B14-AEF2-43E0-B769-1BF4E0190B32}" type="pres">
      <dgm:prSet presAssocID="{21DBEB08-A546-4B40-BB88-2D0CDB1A308B}" presName="compNode" presStyleCnt="0"/>
      <dgm:spPr/>
    </dgm:pt>
    <dgm:pt modelId="{491A614C-D235-4757-B934-C36234E0C12F}" type="pres">
      <dgm:prSet presAssocID="{21DBEB08-A546-4B40-BB88-2D0CDB1A308B}" presName="bgRect" presStyleLbl="bgShp" presStyleIdx="4" presStyleCnt="7"/>
      <dgm:spPr/>
    </dgm:pt>
    <dgm:pt modelId="{4F884471-1BED-4D5F-A00D-07B4B1796B33}" type="pres">
      <dgm:prSet presAssocID="{21DBEB08-A546-4B40-BB88-2D0CDB1A308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72CAF1C-7362-4B73-A55F-CD833691470E}" type="pres">
      <dgm:prSet presAssocID="{21DBEB08-A546-4B40-BB88-2D0CDB1A308B}" presName="spaceRect" presStyleCnt="0"/>
      <dgm:spPr/>
    </dgm:pt>
    <dgm:pt modelId="{60BC402F-77D1-41F5-99F6-DDF7CA6ABC47}" type="pres">
      <dgm:prSet presAssocID="{21DBEB08-A546-4B40-BB88-2D0CDB1A308B}" presName="parTx" presStyleLbl="revTx" presStyleIdx="4" presStyleCnt="7">
        <dgm:presLayoutVars>
          <dgm:chMax val="0"/>
          <dgm:chPref val="0"/>
        </dgm:presLayoutVars>
      </dgm:prSet>
      <dgm:spPr/>
    </dgm:pt>
    <dgm:pt modelId="{3F9DF866-02B3-4196-827A-6B33373C8093}" type="pres">
      <dgm:prSet presAssocID="{86BDA5B6-367B-433C-AEEF-25121DABD757}" presName="sibTrans" presStyleCnt="0"/>
      <dgm:spPr/>
    </dgm:pt>
    <dgm:pt modelId="{6E0F3B69-A633-4034-A8D6-BD45DB05D9DD}" type="pres">
      <dgm:prSet presAssocID="{A4BC36C5-214A-4728-AAE4-7EF37C3E6F1D}" presName="compNode" presStyleCnt="0"/>
      <dgm:spPr/>
    </dgm:pt>
    <dgm:pt modelId="{794EF875-D238-422E-B05B-B2DA967C8C9F}" type="pres">
      <dgm:prSet presAssocID="{A4BC36C5-214A-4728-AAE4-7EF37C3E6F1D}" presName="bgRect" presStyleLbl="bgShp" presStyleIdx="5" presStyleCnt="7"/>
      <dgm:spPr/>
    </dgm:pt>
    <dgm:pt modelId="{F6684BCC-1C19-4E42-A4D8-A75E5BCA9E3F}" type="pres">
      <dgm:prSet presAssocID="{A4BC36C5-214A-4728-AAE4-7EF37C3E6F1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008EB1F-C376-4D7A-B419-DE02799368C3}" type="pres">
      <dgm:prSet presAssocID="{A4BC36C5-214A-4728-AAE4-7EF37C3E6F1D}" presName="spaceRect" presStyleCnt="0"/>
      <dgm:spPr/>
    </dgm:pt>
    <dgm:pt modelId="{2C750265-F267-4146-B604-22954A0AF7B1}" type="pres">
      <dgm:prSet presAssocID="{A4BC36C5-214A-4728-AAE4-7EF37C3E6F1D}" presName="parTx" presStyleLbl="revTx" presStyleIdx="5" presStyleCnt="7">
        <dgm:presLayoutVars>
          <dgm:chMax val="0"/>
          <dgm:chPref val="0"/>
        </dgm:presLayoutVars>
      </dgm:prSet>
      <dgm:spPr/>
    </dgm:pt>
    <dgm:pt modelId="{714C2FBD-6E7D-4945-B611-AEBA9BF342B8}" type="pres">
      <dgm:prSet presAssocID="{2BFDFA7C-57FF-429D-B2F9-ED60A82458B9}" presName="sibTrans" presStyleCnt="0"/>
      <dgm:spPr/>
    </dgm:pt>
    <dgm:pt modelId="{DB902988-20A0-4040-8F43-D99117BD4AFA}" type="pres">
      <dgm:prSet presAssocID="{5D2C95B8-B453-4055-9E12-061CC1ABEE36}" presName="compNode" presStyleCnt="0"/>
      <dgm:spPr/>
    </dgm:pt>
    <dgm:pt modelId="{4D6766C7-697E-4DA8-9B1D-6B7264A4FDC3}" type="pres">
      <dgm:prSet presAssocID="{5D2C95B8-B453-4055-9E12-061CC1ABEE36}" presName="bgRect" presStyleLbl="bgShp" presStyleIdx="6" presStyleCnt="7" custLinFactNeighborX="457" custLinFactNeighborY="9287"/>
      <dgm:spPr/>
    </dgm:pt>
    <dgm:pt modelId="{772A6BB8-A79F-40CF-91E2-0342D132F1B4}" type="pres">
      <dgm:prSet presAssocID="{5D2C95B8-B453-4055-9E12-061CC1ABEE3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869B2DD-7F2B-4B18-BCBC-94E82B8F579C}" type="pres">
      <dgm:prSet presAssocID="{5D2C95B8-B453-4055-9E12-061CC1ABEE36}" presName="spaceRect" presStyleCnt="0"/>
      <dgm:spPr/>
    </dgm:pt>
    <dgm:pt modelId="{61B9EB6A-F111-4B75-8ADB-1A258F1AA84D}" type="pres">
      <dgm:prSet presAssocID="{5D2C95B8-B453-4055-9E12-061CC1ABEE3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5B29D05-D1E7-4F6E-8ACC-402B5371489F}" type="presOf" srcId="{D6A2FF6E-C424-4F68-999F-FDAA64ACEFF2}" destId="{DDD214D2-7867-4E21-817C-1DFDAEBDE3FE}" srcOrd="0" destOrd="0" presId="urn:microsoft.com/office/officeart/2018/2/layout/IconVerticalSolidList"/>
    <dgm:cxn modelId="{FF063F1A-4B18-4EC6-93E3-BD65322EADAF}" srcId="{04F2F5C0-E397-42D5-B564-443281FDBD59}" destId="{F60FB515-F138-4D98-841F-F64CDE7EEB9C}" srcOrd="1" destOrd="0" parTransId="{8DBBE2E5-5AB7-43DB-B73F-DC79A28E58E4}" sibTransId="{189B15EA-AB58-43F6-A9AD-7A94CAFA3628}"/>
    <dgm:cxn modelId="{7777842D-EC9D-4FED-B4E5-CB26310037B3}" type="presOf" srcId="{17C1E9A1-7E41-4D8B-9B9C-BD19F18FB7FC}" destId="{7A60DC4C-EB7B-4B1C-B8F3-5D1A09F7B56A}" srcOrd="0" destOrd="0" presId="urn:microsoft.com/office/officeart/2018/2/layout/IconVerticalSolidList"/>
    <dgm:cxn modelId="{B4F8B639-975C-43B9-A588-EFC5F8846460}" type="presOf" srcId="{A4BC36C5-214A-4728-AAE4-7EF37C3E6F1D}" destId="{2C750265-F267-4146-B604-22954A0AF7B1}" srcOrd="0" destOrd="0" presId="urn:microsoft.com/office/officeart/2018/2/layout/IconVerticalSolidList"/>
    <dgm:cxn modelId="{BBA6EA3B-F21D-451C-82AA-721D715DBDBB}" type="presOf" srcId="{21DBEB08-A546-4B40-BB88-2D0CDB1A308B}" destId="{60BC402F-77D1-41F5-99F6-DDF7CA6ABC47}" srcOrd="0" destOrd="0" presId="urn:microsoft.com/office/officeart/2018/2/layout/IconVerticalSolidList"/>
    <dgm:cxn modelId="{9303743C-FE83-4405-A277-C92FC39E85E8}" type="presOf" srcId="{04F2F5C0-E397-42D5-B564-443281FDBD59}" destId="{B07E4775-EA35-42ED-A6BD-2CF122B09109}" srcOrd="0" destOrd="0" presId="urn:microsoft.com/office/officeart/2018/2/layout/IconVerticalSolidList"/>
    <dgm:cxn modelId="{51A2A13E-5F42-4331-9BBA-B7CE7C32384E}" srcId="{04F2F5C0-E397-42D5-B564-443281FDBD59}" destId="{5D2C95B8-B453-4055-9E12-061CC1ABEE36}" srcOrd="6" destOrd="0" parTransId="{6D0D7AE9-9A0B-4607-98BA-CC110888A615}" sibTransId="{D5100C43-F068-4C23-A797-41FC09AC6CA3}"/>
    <dgm:cxn modelId="{D738EB77-1F9E-4520-B99F-5C389FB008F6}" srcId="{04F2F5C0-E397-42D5-B564-443281FDBD59}" destId="{A4BC36C5-214A-4728-AAE4-7EF37C3E6F1D}" srcOrd="5" destOrd="0" parTransId="{FA9D81EC-07B7-47ED-9ACD-374CEE985920}" sibTransId="{2BFDFA7C-57FF-429D-B2F9-ED60A82458B9}"/>
    <dgm:cxn modelId="{C07C5C79-9AFF-439F-87A1-7B3C36266ED4}" type="presOf" srcId="{F60FB515-F138-4D98-841F-F64CDE7EEB9C}" destId="{A3476CB6-4DB5-4BDF-8B3C-092847507458}" srcOrd="0" destOrd="0" presId="urn:microsoft.com/office/officeart/2018/2/layout/IconVerticalSolidList"/>
    <dgm:cxn modelId="{CE75E082-B149-4A15-A5D0-B4D669DF5934}" srcId="{04F2F5C0-E397-42D5-B564-443281FDBD59}" destId="{D1CDACB2-0260-4471-B988-2664F2DCC78E}" srcOrd="2" destOrd="0" parTransId="{A9548FB3-7FD7-4D09-982D-AD5D96C53713}" sibTransId="{290E16BC-3B27-425E-8D91-070650BD41B1}"/>
    <dgm:cxn modelId="{F51EB3B9-201F-4C59-AD3E-6E2AB14DD454}" srcId="{04F2F5C0-E397-42D5-B564-443281FDBD59}" destId="{D6A2FF6E-C424-4F68-999F-FDAA64ACEFF2}" srcOrd="3" destOrd="0" parTransId="{455A54D3-8130-46E3-9806-61F8282040FD}" sibTransId="{78D40322-7F65-42D2-80E2-ED1EFECBE267}"/>
    <dgm:cxn modelId="{4F9BA6C5-344F-4D89-B46A-9098F8F47173}" type="presOf" srcId="{D1CDACB2-0260-4471-B988-2664F2DCC78E}" destId="{02385D9F-2542-4A30-9233-0CED9A082D97}" srcOrd="0" destOrd="0" presId="urn:microsoft.com/office/officeart/2018/2/layout/IconVerticalSolidList"/>
    <dgm:cxn modelId="{56A7C6ED-3BA5-42D7-B0AA-46734624FCAC}" srcId="{04F2F5C0-E397-42D5-B564-443281FDBD59}" destId="{17C1E9A1-7E41-4D8B-9B9C-BD19F18FB7FC}" srcOrd="0" destOrd="0" parTransId="{3ACB7948-F86F-4506-BC34-75A8F244998C}" sibTransId="{47EA7387-EFDB-420C-A857-A0582D5E3688}"/>
    <dgm:cxn modelId="{00DF27F6-5AD5-47A5-983E-FAEAD07299E1}" type="presOf" srcId="{5D2C95B8-B453-4055-9E12-061CC1ABEE36}" destId="{61B9EB6A-F111-4B75-8ADB-1A258F1AA84D}" srcOrd="0" destOrd="0" presId="urn:microsoft.com/office/officeart/2018/2/layout/IconVerticalSolidList"/>
    <dgm:cxn modelId="{1531D2FD-DB72-4D58-A295-30E898DA03B2}" srcId="{04F2F5C0-E397-42D5-B564-443281FDBD59}" destId="{21DBEB08-A546-4B40-BB88-2D0CDB1A308B}" srcOrd="4" destOrd="0" parTransId="{307E16C1-8122-476D-A312-3AFFF054F69F}" sibTransId="{86BDA5B6-367B-433C-AEEF-25121DABD757}"/>
    <dgm:cxn modelId="{BA380D91-CDEF-49C3-A39E-6239CCB2425E}" type="presParOf" srcId="{B07E4775-EA35-42ED-A6BD-2CF122B09109}" destId="{505F89F7-C0BA-4486-8B6C-4F99A663BD92}" srcOrd="0" destOrd="0" presId="urn:microsoft.com/office/officeart/2018/2/layout/IconVerticalSolidList"/>
    <dgm:cxn modelId="{FB6D190F-FBDD-4DB3-A4A0-2929C661236E}" type="presParOf" srcId="{505F89F7-C0BA-4486-8B6C-4F99A663BD92}" destId="{ED9B78AE-BF2D-428E-8CE4-4A62E43A1482}" srcOrd="0" destOrd="0" presId="urn:microsoft.com/office/officeart/2018/2/layout/IconVerticalSolidList"/>
    <dgm:cxn modelId="{FE5AF171-5A27-4D16-A5FE-7557A8A47C8E}" type="presParOf" srcId="{505F89F7-C0BA-4486-8B6C-4F99A663BD92}" destId="{FEB8F866-5C55-4D40-B2C0-494ECA3E831F}" srcOrd="1" destOrd="0" presId="urn:microsoft.com/office/officeart/2018/2/layout/IconVerticalSolidList"/>
    <dgm:cxn modelId="{85673450-12B7-45F4-948B-25B3B26B5D87}" type="presParOf" srcId="{505F89F7-C0BA-4486-8B6C-4F99A663BD92}" destId="{091285B2-8695-407F-BBA3-CCAB455C551A}" srcOrd="2" destOrd="0" presId="urn:microsoft.com/office/officeart/2018/2/layout/IconVerticalSolidList"/>
    <dgm:cxn modelId="{4ED6F322-E361-4480-93E4-5A9C9FF09D39}" type="presParOf" srcId="{505F89F7-C0BA-4486-8B6C-4F99A663BD92}" destId="{7A60DC4C-EB7B-4B1C-B8F3-5D1A09F7B56A}" srcOrd="3" destOrd="0" presId="urn:microsoft.com/office/officeart/2018/2/layout/IconVerticalSolidList"/>
    <dgm:cxn modelId="{5D7A6944-9511-4417-A632-4B6CC1DB64BE}" type="presParOf" srcId="{B07E4775-EA35-42ED-A6BD-2CF122B09109}" destId="{27529F79-B6CF-4216-80AA-25B9D7EB8189}" srcOrd="1" destOrd="0" presId="urn:microsoft.com/office/officeart/2018/2/layout/IconVerticalSolidList"/>
    <dgm:cxn modelId="{252277AB-7A9E-484C-8521-AD238C24F784}" type="presParOf" srcId="{B07E4775-EA35-42ED-A6BD-2CF122B09109}" destId="{D3C0DDF4-589E-4A04-9628-FBD35AA3A26F}" srcOrd="2" destOrd="0" presId="urn:microsoft.com/office/officeart/2018/2/layout/IconVerticalSolidList"/>
    <dgm:cxn modelId="{28B2E000-17DC-45CB-96D5-36301E89F591}" type="presParOf" srcId="{D3C0DDF4-589E-4A04-9628-FBD35AA3A26F}" destId="{3E23751F-85D2-4BF4-80A3-548DD65EBF95}" srcOrd="0" destOrd="0" presId="urn:microsoft.com/office/officeart/2018/2/layout/IconVerticalSolidList"/>
    <dgm:cxn modelId="{0090AD00-D300-40D4-9C2B-6B5ABB1A3F7D}" type="presParOf" srcId="{D3C0DDF4-589E-4A04-9628-FBD35AA3A26F}" destId="{A5497CF5-A924-4039-8B2B-02035D3717D4}" srcOrd="1" destOrd="0" presId="urn:microsoft.com/office/officeart/2018/2/layout/IconVerticalSolidList"/>
    <dgm:cxn modelId="{81AE751D-A7A8-4987-B302-AA495C48C111}" type="presParOf" srcId="{D3C0DDF4-589E-4A04-9628-FBD35AA3A26F}" destId="{A702054C-33F8-4367-AE93-4739857BB6B1}" srcOrd="2" destOrd="0" presId="urn:microsoft.com/office/officeart/2018/2/layout/IconVerticalSolidList"/>
    <dgm:cxn modelId="{EA6C7A0A-3881-46BE-B352-AD8B12A74B9C}" type="presParOf" srcId="{D3C0DDF4-589E-4A04-9628-FBD35AA3A26F}" destId="{A3476CB6-4DB5-4BDF-8B3C-092847507458}" srcOrd="3" destOrd="0" presId="urn:microsoft.com/office/officeart/2018/2/layout/IconVerticalSolidList"/>
    <dgm:cxn modelId="{3ADBF36E-01D1-4FBC-A849-8CC54E8F085E}" type="presParOf" srcId="{B07E4775-EA35-42ED-A6BD-2CF122B09109}" destId="{3B0AAB0C-AC7F-482A-A25A-1BDD89791353}" srcOrd="3" destOrd="0" presId="urn:microsoft.com/office/officeart/2018/2/layout/IconVerticalSolidList"/>
    <dgm:cxn modelId="{8729F494-601E-4E92-A010-582CFB24D150}" type="presParOf" srcId="{B07E4775-EA35-42ED-A6BD-2CF122B09109}" destId="{51BD8599-8CD6-4560-8B04-4EE1B7218392}" srcOrd="4" destOrd="0" presId="urn:microsoft.com/office/officeart/2018/2/layout/IconVerticalSolidList"/>
    <dgm:cxn modelId="{F7043A8B-539F-415E-8020-50CB51D5A0AA}" type="presParOf" srcId="{51BD8599-8CD6-4560-8B04-4EE1B7218392}" destId="{597CA6F7-5190-485D-B7EB-42039C9A7EDB}" srcOrd="0" destOrd="0" presId="urn:microsoft.com/office/officeart/2018/2/layout/IconVerticalSolidList"/>
    <dgm:cxn modelId="{ABC8B823-F42F-4874-A5B6-84FF897468B5}" type="presParOf" srcId="{51BD8599-8CD6-4560-8B04-4EE1B7218392}" destId="{F2909234-FBEF-4217-8890-7AB430DA7823}" srcOrd="1" destOrd="0" presId="urn:microsoft.com/office/officeart/2018/2/layout/IconVerticalSolidList"/>
    <dgm:cxn modelId="{0DA2BB2E-6111-40C6-8C0A-C0E9F945B45D}" type="presParOf" srcId="{51BD8599-8CD6-4560-8B04-4EE1B7218392}" destId="{18FCF733-FFCE-4256-91C3-34059690BD88}" srcOrd="2" destOrd="0" presId="urn:microsoft.com/office/officeart/2018/2/layout/IconVerticalSolidList"/>
    <dgm:cxn modelId="{487AF5C5-7F25-418B-AE86-2EC26B43AE1C}" type="presParOf" srcId="{51BD8599-8CD6-4560-8B04-4EE1B7218392}" destId="{02385D9F-2542-4A30-9233-0CED9A082D97}" srcOrd="3" destOrd="0" presId="urn:microsoft.com/office/officeart/2018/2/layout/IconVerticalSolidList"/>
    <dgm:cxn modelId="{AD353905-B4C5-4E53-A866-EEFEF2BBC7ED}" type="presParOf" srcId="{B07E4775-EA35-42ED-A6BD-2CF122B09109}" destId="{9D64F3AD-EEF7-455D-BD1A-346C1DF716FA}" srcOrd="5" destOrd="0" presId="urn:microsoft.com/office/officeart/2018/2/layout/IconVerticalSolidList"/>
    <dgm:cxn modelId="{909FF428-6BE8-4EF3-B187-9FDFF3011ADF}" type="presParOf" srcId="{B07E4775-EA35-42ED-A6BD-2CF122B09109}" destId="{D2FCA9B4-CD4B-4685-96EF-C9295FC1E637}" srcOrd="6" destOrd="0" presId="urn:microsoft.com/office/officeart/2018/2/layout/IconVerticalSolidList"/>
    <dgm:cxn modelId="{D5249044-7EDB-4615-B1BB-F1C6A507B624}" type="presParOf" srcId="{D2FCA9B4-CD4B-4685-96EF-C9295FC1E637}" destId="{292B5871-F5E2-4F9A-887F-8F0EA921030D}" srcOrd="0" destOrd="0" presId="urn:microsoft.com/office/officeart/2018/2/layout/IconVerticalSolidList"/>
    <dgm:cxn modelId="{D7340C3E-939D-47CD-ABDF-16F5A5D2D9B3}" type="presParOf" srcId="{D2FCA9B4-CD4B-4685-96EF-C9295FC1E637}" destId="{A83CAD6D-3B67-4207-87DA-029687F28F5A}" srcOrd="1" destOrd="0" presId="urn:microsoft.com/office/officeart/2018/2/layout/IconVerticalSolidList"/>
    <dgm:cxn modelId="{0F79AB4B-DA4F-4076-BF83-200A2F95F9D5}" type="presParOf" srcId="{D2FCA9B4-CD4B-4685-96EF-C9295FC1E637}" destId="{520BD98E-1C5D-4CB5-90EE-519670706139}" srcOrd="2" destOrd="0" presId="urn:microsoft.com/office/officeart/2018/2/layout/IconVerticalSolidList"/>
    <dgm:cxn modelId="{C03D5870-952D-4D5C-96B9-B4EA34F8B76B}" type="presParOf" srcId="{D2FCA9B4-CD4B-4685-96EF-C9295FC1E637}" destId="{DDD214D2-7867-4E21-817C-1DFDAEBDE3FE}" srcOrd="3" destOrd="0" presId="urn:microsoft.com/office/officeart/2018/2/layout/IconVerticalSolidList"/>
    <dgm:cxn modelId="{9EF2F21A-7092-44AF-A452-74B635B8C370}" type="presParOf" srcId="{B07E4775-EA35-42ED-A6BD-2CF122B09109}" destId="{D692F405-56E7-4A68-AA8C-D7796AF55FEE}" srcOrd="7" destOrd="0" presId="urn:microsoft.com/office/officeart/2018/2/layout/IconVerticalSolidList"/>
    <dgm:cxn modelId="{E7FC681C-0DB6-47E8-BB37-FAEC55E9F08C}" type="presParOf" srcId="{B07E4775-EA35-42ED-A6BD-2CF122B09109}" destId="{BBDB9B14-AEF2-43E0-B769-1BF4E0190B32}" srcOrd="8" destOrd="0" presId="urn:microsoft.com/office/officeart/2018/2/layout/IconVerticalSolidList"/>
    <dgm:cxn modelId="{2A53781D-6F76-431B-BDB6-1DFA23EEEB0B}" type="presParOf" srcId="{BBDB9B14-AEF2-43E0-B769-1BF4E0190B32}" destId="{491A614C-D235-4757-B934-C36234E0C12F}" srcOrd="0" destOrd="0" presId="urn:microsoft.com/office/officeart/2018/2/layout/IconVerticalSolidList"/>
    <dgm:cxn modelId="{ADFE6EB8-2A07-498D-9EA0-09A746253615}" type="presParOf" srcId="{BBDB9B14-AEF2-43E0-B769-1BF4E0190B32}" destId="{4F884471-1BED-4D5F-A00D-07B4B1796B33}" srcOrd="1" destOrd="0" presId="urn:microsoft.com/office/officeart/2018/2/layout/IconVerticalSolidList"/>
    <dgm:cxn modelId="{8B57EFF8-215E-4D3A-82A9-4DC06A74C327}" type="presParOf" srcId="{BBDB9B14-AEF2-43E0-B769-1BF4E0190B32}" destId="{F72CAF1C-7362-4B73-A55F-CD833691470E}" srcOrd="2" destOrd="0" presId="urn:microsoft.com/office/officeart/2018/2/layout/IconVerticalSolidList"/>
    <dgm:cxn modelId="{DFB7E4F2-E243-4C8A-B550-1D0BAE0E289B}" type="presParOf" srcId="{BBDB9B14-AEF2-43E0-B769-1BF4E0190B32}" destId="{60BC402F-77D1-41F5-99F6-DDF7CA6ABC47}" srcOrd="3" destOrd="0" presId="urn:microsoft.com/office/officeart/2018/2/layout/IconVerticalSolidList"/>
    <dgm:cxn modelId="{8773310F-8083-49E7-BA9E-2C236F818FBA}" type="presParOf" srcId="{B07E4775-EA35-42ED-A6BD-2CF122B09109}" destId="{3F9DF866-02B3-4196-827A-6B33373C8093}" srcOrd="9" destOrd="0" presId="urn:microsoft.com/office/officeart/2018/2/layout/IconVerticalSolidList"/>
    <dgm:cxn modelId="{AFB1447C-7A81-4996-A554-3ED6A0A2B50E}" type="presParOf" srcId="{B07E4775-EA35-42ED-A6BD-2CF122B09109}" destId="{6E0F3B69-A633-4034-A8D6-BD45DB05D9DD}" srcOrd="10" destOrd="0" presId="urn:microsoft.com/office/officeart/2018/2/layout/IconVerticalSolidList"/>
    <dgm:cxn modelId="{5AEFB402-62D3-42E5-BE51-322E061AF2A0}" type="presParOf" srcId="{6E0F3B69-A633-4034-A8D6-BD45DB05D9DD}" destId="{794EF875-D238-422E-B05B-B2DA967C8C9F}" srcOrd="0" destOrd="0" presId="urn:microsoft.com/office/officeart/2018/2/layout/IconVerticalSolidList"/>
    <dgm:cxn modelId="{8B28B04F-4713-4156-AD2E-DF2B30A3D847}" type="presParOf" srcId="{6E0F3B69-A633-4034-A8D6-BD45DB05D9DD}" destId="{F6684BCC-1C19-4E42-A4D8-A75E5BCA9E3F}" srcOrd="1" destOrd="0" presId="urn:microsoft.com/office/officeart/2018/2/layout/IconVerticalSolidList"/>
    <dgm:cxn modelId="{EF81989F-0811-4E4A-9473-8F5F13310A1E}" type="presParOf" srcId="{6E0F3B69-A633-4034-A8D6-BD45DB05D9DD}" destId="{3008EB1F-C376-4D7A-B419-DE02799368C3}" srcOrd="2" destOrd="0" presId="urn:microsoft.com/office/officeart/2018/2/layout/IconVerticalSolidList"/>
    <dgm:cxn modelId="{49C0CED3-13D4-467B-B6D9-9E484052EBA8}" type="presParOf" srcId="{6E0F3B69-A633-4034-A8D6-BD45DB05D9DD}" destId="{2C750265-F267-4146-B604-22954A0AF7B1}" srcOrd="3" destOrd="0" presId="urn:microsoft.com/office/officeart/2018/2/layout/IconVerticalSolidList"/>
    <dgm:cxn modelId="{1F5B6A4E-23A8-46EC-BC52-1DB3508AB9AC}" type="presParOf" srcId="{B07E4775-EA35-42ED-A6BD-2CF122B09109}" destId="{714C2FBD-6E7D-4945-B611-AEBA9BF342B8}" srcOrd="11" destOrd="0" presId="urn:microsoft.com/office/officeart/2018/2/layout/IconVerticalSolidList"/>
    <dgm:cxn modelId="{B3FFB7D7-9536-4E88-8E08-90C3AF954526}" type="presParOf" srcId="{B07E4775-EA35-42ED-A6BD-2CF122B09109}" destId="{DB902988-20A0-4040-8F43-D99117BD4AFA}" srcOrd="12" destOrd="0" presId="urn:microsoft.com/office/officeart/2018/2/layout/IconVerticalSolidList"/>
    <dgm:cxn modelId="{91740B98-D7AF-4415-85E4-31014A557147}" type="presParOf" srcId="{DB902988-20A0-4040-8F43-D99117BD4AFA}" destId="{4D6766C7-697E-4DA8-9B1D-6B7264A4FDC3}" srcOrd="0" destOrd="0" presId="urn:microsoft.com/office/officeart/2018/2/layout/IconVerticalSolidList"/>
    <dgm:cxn modelId="{DDDEFD22-36CA-4EB1-8BB0-F2377565BC31}" type="presParOf" srcId="{DB902988-20A0-4040-8F43-D99117BD4AFA}" destId="{772A6BB8-A79F-40CF-91E2-0342D132F1B4}" srcOrd="1" destOrd="0" presId="urn:microsoft.com/office/officeart/2018/2/layout/IconVerticalSolidList"/>
    <dgm:cxn modelId="{34333B02-0FDA-4CB3-9445-5381D1C005E3}" type="presParOf" srcId="{DB902988-20A0-4040-8F43-D99117BD4AFA}" destId="{A869B2DD-7F2B-4B18-BCBC-94E82B8F579C}" srcOrd="2" destOrd="0" presId="urn:microsoft.com/office/officeart/2018/2/layout/IconVerticalSolidList"/>
    <dgm:cxn modelId="{7B5A9D60-285C-4BCD-9510-476FD5341730}" type="presParOf" srcId="{DB902988-20A0-4040-8F43-D99117BD4AFA}" destId="{61B9EB6A-F111-4B75-8ADB-1A258F1AA8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910D34-8ED8-479F-AF02-27EF8ADCC14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523262-6418-4836-B18F-970DD2D32637}">
      <dgm:prSet/>
      <dgm:spPr/>
      <dgm:t>
        <a:bodyPr/>
        <a:lstStyle/>
        <a:p>
          <a:r>
            <a:rPr lang="en-US" dirty="0"/>
            <a:t>Obtain post operative blood glucose reading</a:t>
          </a:r>
        </a:p>
      </dgm:t>
    </dgm:pt>
    <dgm:pt modelId="{5D982832-0587-4147-8190-787D899BCA1B}" type="parTrans" cxnId="{0788CEAE-BEC1-47C8-9331-28CF720CB97F}">
      <dgm:prSet/>
      <dgm:spPr/>
      <dgm:t>
        <a:bodyPr/>
        <a:lstStyle/>
        <a:p>
          <a:endParaRPr lang="en-US"/>
        </a:p>
      </dgm:t>
    </dgm:pt>
    <dgm:pt modelId="{2F0EE722-7769-4BB3-B66D-C58D7F9C1382}" type="sibTrans" cxnId="{0788CEAE-BEC1-47C8-9331-28CF720CB97F}">
      <dgm:prSet/>
      <dgm:spPr/>
      <dgm:t>
        <a:bodyPr/>
        <a:lstStyle/>
        <a:p>
          <a:endParaRPr lang="en-US"/>
        </a:p>
      </dgm:t>
    </dgm:pt>
    <dgm:pt modelId="{9A10647D-FBF0-4A9C-90F1-877D10F9C105}">
      <dgm:prSet/>
      <dgm:spPr/>
      <dgm:t>
        <a:bodyPr/>
        <a:lstStyle/>
        <a:p>
          <a:r>
            <a:rPr lang="en-US"/>
            <a:t>Treat glucose as ordered</a:t>
          </a:r>
        </a:p>
      </dgm:t>
    </dgm:pt>
    <dgm:pt modelId="{2FA52A90-B3C0-4673-84EB-9624E4EE7593}" type="parTrans" cxnId="{F567FEDA-2A8B-4287-9BA2-081F6B9C0DB8}">
      <dgm:prSet/>
      <dgm:spPr/>
      <dgm:t>
        <a:bodyPr/>
        <a:lstStyle/>
        <a:p>
          <a:endParaRPr lang="en-US"/>
        </a:p>
      </dgm:t>
    </dgm:pt>
    <dgm:pt modelId="{9FB41442-49F4-4E47-8E4B-DF83B140ABB5}" type="sibTrans" cxnId="{F567FEDA-2A8B-4287-9BA2-081F6B9C0DB8}">
      <dgm:prSet/>
      <dgm:spPr/>
      <dgm:t>
        <a:bodyPr/>
        <a:lstStyle/>
        <a:p>
          <a:endParaRPr lang="en-US"/>
        </a:p>
      </dgm:t>
    </dgm:pt>
    <dgm:pt modelId="{A45FCFFB-4CE6-415A-80A5-E2AFE33CBFD1}" type="pres">
      <dgm:prSet presAssocID="{47910D34-8ED8-479F-AF02-27EF8ADCC14F}" presName="outerComposite" presStyleCnt="0">
        <dgm:presLayoutVars>
          <dgm:chMax val="5"/>
          <dgm:dir/>
          <dgm:resizeHandles val="exact"/>
        </dgm:presLayoutVars>
      </dgm:prSet>
      <dgm:spPr/>
    </dgm:pt>
    <dgm:pt modelId="{EBB0385D-64E1-451A-9245-49DABB010C53}" type="pres">
      <dgm:prSet presAssocID="{47910D34-8ED8-479F-AF02-27EF8ADCC14F}" presName="dummyMaxCanvas" presStyleCnt="0">
        <dgm:presLayoutVars/>
      </dgm:prSet>
      <dgm:spPr/>
    </dgm:pt>
    <dgm:pt modelId="{8999128F-D083-4998-8AF7-412A16B2B90C}" type="pres">
      <dgm:prSet presAssocID="{47910D34-8ED8-479F-AF02-27EF8ADCC14F}" presName="TwoNodes_1" presStyleLbl="node1" presStyleIdx="0" presStyleCnt="2" custScaleX="115157">
        <dgm:presLayoutVars>
          <dgm:bulletEnabled val="1"/>
        </dgm:presLayoutVars>
      </dgm:prSet>
      <dgm:spPr/>
    </dgm:pt>
    <dgm:pt modelId="{4EA248A8-6B77-4B6B-8B07-D9A5B5FFF5A6}" type="pres">
      <dgm:prSet presAssocID="{47910D34-8ED8-479F-AF02-27EF8ADCC14F}" presName="TwoNodes_2" presStyleLbl="node1" presStyleIdx="1" presStyleCnt="2" custScaleX="117263">
        <dgm:presLayoutVars>
          <dgm:bulletEnabled val="1"/>
        </dgm:presLayoutVars>
      </dgm:prSet>
      <dgm:spPr/>
    </dgm:pt>
    <dgm:pt modelId="{EB1B0BB8-CDA6-4E5D-8626-7179FE89EC90}" type="pres">
      <dgm:prSet presAssocID="{47910D34-8ED8-479F-AF02-27EF8ADCC14F}" presName="TwoConn_1-2" presStyleLbl="fgAccFollowNode1" presStyleIdx="0" presStyleCnt="1">
        <dgm:presLayoutVars>
          <dgm:bulletEnabled val="1"/>
        </dgm:presLayoutVars>
      </dgm:prSet>
      <dgm:spPr/>
    </dgm:pt>
    <dgm:pt modelId="{6A14D6A2-50E2-4293-BE25-CE3D0E2B13B7}" type="pres">
      <dgm:prSet presAssocID="{47910D34-8ED8-479F-AF02-27EF8ADCC14F}" presName="TwoNodes_1_text" presStyleLbl="node1" presStyleIdx="1" presStyleCnt="2">
        <dgm:presLayoutVars>
          <dgm:bulletEnabled val="1"/>
        </dgm:presLayoutVars>
      </dgm:prSet>
      <dgm:spPr/>
    </dgm:pt>
    <dgm:pt modelId="{5B0FD131-E7CE-4918-9BD6-93F74FD5BB21}" type="pres">
      <dgm:prSet presAssocID="{47910D34-8ED8-479F-AF02-27EF8ADCC14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B804F12-F4C8-4CAA-816D-DDE1962C6356}" type="presOf" srcId="{2F0EE722-7769-4BB3-B66D-C58D7F9C1382}" destId="{EB1B0BB8-CDA6-4E5D-8626-7179FE89EC90}" srcOrd="0" destOrd="0" presId="urn:microsoft.com/office/officeart/2005/8/layout/vProcess5"/>
    <dgm:cxn modelId="{E8EF9C15-C784-4C35-A6B7-611C25493D76}" type="presOf" srcId="{9A10647D-FBF0-4A9C-90F1-877D10F9C105}" destId="{5B0FD131-E7CE-4918-9BD6-93F74FD5BB21}" srcOrd="1" destOrd="0" presId="urn:microsoft.com/office/officeart/2005/8/layout/vProcess5"/>
    <dgm:cxn modelId="{3B356238-46E2-47E6-87A7-8A56FF4814E2}" type="presOf" srcId="{15523262-6418-4836-B18F-970DD2D32637}" destId="{6A14D6A2-50E2-4293-BE25-CE3D0E2B13B7}" srcOrd="1" destOrd="0" presId="urn:microsoft.com/office/officeart/2005/8/layout/vProcess5"/>
    <dgm:cxn modelId="{0788CEAE-BEC1-47C8-9331-28CF720CB97F}" srcId="{47910D34-8ED8-479F-AF02-27EF8ADCC14F}" destId="{15523262-6418-4836-B18F-970DD2D32637}" srcOrd="0" destOrd="0" parTransId="{5D982832-0587-4147-8190-787D899BCA1B}" sibTransId="{2F0EE722-7769-4BB3-B66D-C58D7F9C1382}"/>
    <dgm:cxn modelId="{47D84CCF-B00C-4850-AEB3-DA958D4C62B5}" type="presOf" srcId="{15523262-6418-4836-B18F-970DD2D32637}" destId="{8999128F-D083-4998-8AF7-412A16B2B90C}" srcOrd="0" destOrd="0" presId="urn:microsoft.com/office/officeart/2005/8/layout/vProcess5"/>
    <dgm:cxn modelId="{F567FEDA-2A8B-4287-9BA2-081F6B9C0DB8}" srcId="{47910D34-8ED8-479F-AF02-27EF8ADCC14F}" destId="{9A10647D-FBF0-4A9C-90F1-877D10F9C105}" srcOrd="1" destOrd="0" parTransId="{2FA52A90-B3C0-4673-84EB-9624E4EE7593}" sibTransId="{9FB41442-49F4-4E47-8E4B-DF83B140ABB5}"/>
    <dgm:cxn modelId="{77C975EB-99C4-49AC-9F7A-7BC83732F3C0}" type="presOf" srcId="{47910D34-8ED8-479F-AF02-27EF8ADCC14F}" destId="{A45FCFFB-4CE6-415A-80A5-E2AFE33CBFD1}" srcOrd="0" destOrd="0" presId="urn:microsoft.com/office/officeart/2005/8/layout/vProcess5"/>
    <dgm:cxn modelId="{509907F0-8F17-4B69-B5B7-EA10DC760F13}" type="presOf" srcId="{9A10647D-FBF0-4A9C-90F1-877D10F9C105}" destId="{4EA248A8-6B77-4B6B-8B07-D9A5B5FFF5A6}" srcOrd="0" destOrd="0" presId="urn:microsoft.com/office/officeart/2005/8/layout/vProcess5"/>
    <dgm:cxn modelId="{86DBB3CF-EB3E-4AA8-AADD-720B5F3EDC4E}" type="presParOf" srcId="{A45FCFFB-4CE6-415A-80A5-E2AFE33CBFD1}" destId="{EBB0385D-64E1-451A-9245-49DABB010C53}" srcOrd="0" destOrd="0" presId="urn:microsoft.com/office/officeart/2005/8/layout/vProcess5"/>
    <dgm:cxn modelId="{FE44D75B-5ABD-4E14-8A6B-E3D982464F62}" type="presParOf" srcId="{A45FCFFB-4CE6-415A-80A5-E2AFE33CBFD1}" destId="{8999128F-D083-4998-8AF7-412A16B2B90C}" srcOrd="1" destOrd="0" presId="urn:microsoft.com/office/officeart/2005/8/layout/vProcess5"/>
    <dgm:cxn modelId="{448CA403-2810-4879-AD87-D1DBDC5A2993}" type="presParOf" srcId="{A45FCFFB-4CE6-415A-80A5-E2AFE33CBFD1}" destId="{4EA248A8-6B77-4B6B-8B07-D9A5B5FFF5A6}" srcOrd="2" destOrd="0" presId="urn:microsoft.com/office/officeart/2005/8/layout/vProcess5"/>
    <dgm:cxn modelId="{AD53CBDF-BDB3-4D98-9630-3B1DDCC3FB0D}" type="presParOf" srcId="{A45FCFFB-4CE6-415A-80A5-E2AFE33CBFD1}" destId="{EB1B0BB8-CDA6-4E5D-8626-7179FE89EC90}" srcOrd="3" destOrd="0" presId="urn:microsoft.com/office/officeart/2005/8/layout/vProcess5"/>
    <dgm:cxn modelId="{329CE413-DDB3-445A-801A-01B7471BF6B0}" type="presParOf" srcId="{A45FCFFB-4CE6-415A-80A5-E2AFE33CBFD1}" destId="{6A14D6A2-50E2-4293-BE25-CE3D0E2B13B7}" srcOrd="4" destOrd="0" presId="urn:microsoft.com/office/officeart/2005/8/layout/vProcess5"/>
    <dgm:cxn modelId="{FC2EA3E6-2F5A-46DA-8225-ABB98016165F}" type="presParOf" srcId="{A45FCFFB-4CE6-415A-80A5-E2AFE33CBFD1}" destId="{5B0FD131-E7CE-4918-9BD6-93F74FD5BB2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BEBE75-B626-469F-A72D-56E38977DAF6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7A95AB-D41C-49CE-80FC-AAFEC7F8E89E}">
      <dgm:prSet custT="1"/>
      <dgm:spPr/>
      <dgm:t>
        <a:bodyPr/>
        <a:lstStyle/>
        <a:p>
          <a:r>
            <a:rPr lang="en-US" sz="3200" dirty="0"/>
            <a:t>Certified Bariatric Nurse - CBN</a:t>
          </a:r>
        </a:p>
      </dgm:t>
    </dgm:pt>
    <dgm:pt modelId="{7CF2301F-8E59-43F3-8B4D-BA3AD60A8C6B}" type="parTrans" cxnId="{2FE5E0E6-60A7-493E-8036-96AA030217AA}">
      <dgm:prSet/>
      <dgm:spPr/>
      <dgm:t>
        <a:bodyPr/>
        <a:lstStyle/>
        <a:p>
          <a:endParaRPr lang="en-US"/>
        </a:p>
      </dgm:t>
    </dgm:pt>
    <dgm:pt modelId="{66445357-0BE2-40D1-815E-91C5A3B46BF7}" type="sibTrans" cxnId="{2FE5E0E6-60A7-493E-8036-96AA030217AA}">
      <dgm:prSet/>
      <dgm:spPr/>
      <dgm:t>
        <a:bodyPr/>
        <a:lstStyle/>
        <a:p>
          <a:endParaRPr lang="en-US"/>
        </a:p>
      </dgm:t>
    </dgm:pt>
    <dgm:pt modelId="{EF842D1B-92D7-40A7-9415-5FA1BA7B40A1}">
      <dgm:prSet custT="1"/>
      <dgm:spPr/>
      <dgm:t>
        <a:bodyPr/>
        <a:lstStyle/>
        <a:p>
          <a:r>
            <a:rPr lang="en-US" sz="2800" dirty="0"/>
            <a:t>Sponsored by American Society for Metabolic and Bariatric Surgery (ASMBS) organization</a:t>
          </a:r>
        </a:p>
      </dgm:t>
    </dgm:pt>
    <dgm:pt modelId="{892107E2-F5F5-4D83-BA74-1DD8D0FE9FE7}" type="parTrans" cxnId="{798A1E2C-C53A-414B-9FF4-DB4257BCA460}">
      <dgm:prSet/>
      <dgm:spPr/>
      <dgm:t>
        <a:bodyPr/>
        <a:lstStyle/>
        <a:p>
          <a:endParaRPr lang="en-US"/>
        </a:p>
      </dgm:t>
    </dgm:pt>
    <dgm:pt modelId="{3395BAF7-956C-4853-9700-9943031B5A38}" type="sibTrans" cxnId="{798A1E2C-C53A-414B-9FF4-DB4257BCA460}">
      <dgm:prSet/>
      <dgm:spPr/>
      <dgm:t>
        <a:bodyPr/>
        <a:lstStyle/>
        <a:p>
          <a:endParaRPr lang="en-US"/>
        </a:p>
      </dgm:t>
    </dgm:pt>
    <dgm:pt modelId="{501C04B9-E0C8-4C07-B5E3-D46058FB4597}" type="pres">
      <dgm:prSet presAssocID="{25BEBE75-B626-469F-A72D-56E38977DAF6}" presName="Name0" presStyleCnt="0">
        <dgm:presLayoutVars>
          <dgm:dir/>
          <dgm:animLvl val="lvl"/>
          <dgm:resizeHandles val="exact"/>
        </dgm:presLayoutVars>
      </dgm:prSet>
      <dgm:spPr/>
    </dgm:pt>
    <dgm:pt modelId="{489C9AC9-3EA7-4511-92CC-A782B53D606F}" type="pres">
      <dgm:prSet presAssocID="{EF842D1B-92D7-40A7-9415-5FA1BA7B40A1}" presName="boxAndChildren" presStyleCnt="0"/>
      <dgm:spPr/>
    </dgm:pt>
    <dgm:pt modelId="{330D399A-3D74-4248-A2F7-043EA409B277}" type="pres">
      <dgm:prSet presAssocID="{EF842D1B-92D7-40A7-9415-5FA1BA7B40A1}" presName="parentTextBox" presStyleLbl="node1" presStyleIdx="0" presStyleCnt="2"/>
      <dgm:spPr/>
    </dgm:pt>
    <dgm:pt modelId="{C5460205-5F08-4DCD-AFAD-64FCB6C19561}" type="pres">
      <dgm:prSet presAssocID="{66445357-0BE2-40D1-815E-91C5A3B46BF7}" presName="sp" presStyleCnt="0"/>
      <dgm:spPr/>
    </dgm:pt>
    <dgm:pt modelId="{A3533249-2525-45A3-8703-E845A71952A7}" type="pres">
      <dgm:prSet presAssocID="{4E7A95AB-D41C-49CE-80FC-AAFEC7F8E89E}" presName="arrowAndChildren" presStyleCnt="0"/>
      <dgm:spPr/>
    </dgm:pt>
    <dgm:pt modelId="{4E63AEAC-3161-4B57-869A-ED5A054258F9}" type="pres">
      <dgm:prSet presAssocID="{4E7A95AB-D41C-49CE-80FC-AAFEC7F8E89E}" presName="parentTextArrow" presStyleLbl="node1" presStyleIdx="1" presStyleCnt="2"/>
      <dgm:spPr/>
    </dgm:pt>
  </dgm:ptLst>
  <dgm:cxnLst>
    <dgm:cxn modelId="{798A1E2C-C53A-414B-9FF4-DB4257BCA460}" srcId="{25BEBE75-B626-469F-A72D-56E38977DAF6}" destId="{EF842D1B-92D7-40A7-9415-5FA1BA7B40A1}" srcOrd="1" destOrd="0" parTransId="{892107E2-F5F5-4D83-BA74-1DD8D0FE9FE7}" sibTransId="{3395BAF7-956C-4853-9700-9943031B5A38}"/>
    <dgm:cxn modelId="{FBA60F71-C5F9-488C-AE9B-E3576D11450C}" type="presOf" srcId="{25BEBE75-B626-469F-A72D-56E38977DAF6}" destId="{501C04B9-E0C8-4C07-B5E3-D46058FB4597}" srcOrd="0" destOrd="0" presId="urn:microsoft.com/office/officeart/2005/8/layout/process4"/>
    <dgm:cxn modelId="{80F47C71-03D1-4DFD-B5F4-5E6748B357D6}" type="presOf" srcId="{4E7A95AB-D41C-49CE-80FC-AAFEC7F8E89E}" destId="{4E63AEAC-3161-4B57-869A-ED5A054258F9}" srcOrd="0" destOrd="0" presId="urn:microsoft.com/office/officeart/2005/8/layout/process4"/>
    <dgm:cxn modelId="{2FE5E0E6-60A7-493E-8036-96AA030217AA}" srcId="{25BEBE75-B626-469F-A72D-56E38977DAF6}" destId="{4E7A95AB-D41C-49CE-80FC-AAFEC7F8E89E}" srcOrd="0" destOrd="0" parTransId="{7CF2301F-8E59-43F3-8B4D-BA3AD60A8C6B}" sibTransId="{66445357-0BE2-40D1-815E-91C5A3B46BF7}"/>
    <dgm:cxn modelId="{E807A9F6-3E0D-486E-A4CD-04783F4B6EC4}" type="presOf" srcId="{EF842D1B-92D7-40A7-9415-5FA1BA7B40A1}" destId="{330D399A-3D74-4248-A2F7-043EA409B277}" srcOrd="0" destOrd="0" presId="urn:microsoft.com/office/officeart/2005/8/layout/process4"/>
    <dgm:cxn modelId="{233CF2B8-E810-4DD9-82C7-03B449BE824E}" type="presParOf" srcId="{501C04B9-E0C8-4C07-B5E3-D46058FB4597}" destId="{489C9AC9-3EA7-4511-92CC-A782B53D606F}" srcOrd="0" destOrd="0" presId="urn:microsoft.com/office/officeart/2005/8/layout/process4"/>
    <dgm:cxn modelId="{A72C5429-144F-4900-9EB1-FA425E01DEA8}" type="presParOf" srcId="{489C9AC9-3EA7-4511-92CC-A782B53D606F}" destId="{330D399A-3D74-4248-A2F7-043EA409B277}" srcOrd="0" destOrd="0" presId="urn:microsoft.com/office/officeart/2005/8/layout/process4"/>
    <dgm:cxn modelId="{5771FCD5-D116-4F35-8DCA-54141ED2193C}" type="presParOf" srcId="{501C04B9-E0C8-4C07-B5E3-D46058FB4597}" destId="{C5460205-5F08-4DCD-AFAD-64FCB6C19561}" srcOrd="1" destOrd="0" presId="urn:microsoft.com/office/officeart/2005/8/layout/process4"/>
    <dgm:cxn modelId="{4FB88D7F-7192-4C9F-86B7-396626D55E48}" type="presParOf" srcId="{501C04B9-E0C8-4C07-B5E3-D46058FB4597}" destId="{A3533249-2525-45A3-8703-E845A71952A7}" srcOrd="2" destOrd="0" presId="urn:microsoft.com/office/officeart/2005/8/layout/process4"/>
    <dgm:cxn modelId="{BFAB1C16-151A-4D06-AFB3-68D5F60767F3}" type="presParOf" srcId="{A3533249-2525-45A3-8703-E845A71952A7}" destId="{4E63AEAC-3161-4B57-869A-ED5A054258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9CB48-1323-49C1-9EC2-4007375A5C9F}">
      <dsp:nvSpPr>
        <dsp:cNvPr id="0" name=""/>
        <dsp:cNvSpPr/>
      </dsp:nvSpPr>
      <dsp:spPr>
        <a:xfrm>
          <a:off x="0" y="0"/>
          <a:ext cx="4872038" cy="14588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Prevalence of obesity is 39.8% in adults, 18.5%</a:t>
          </a:r>
        </a:p>
      </dsp:txBody>
      <dsp:txXfrm>
        <a:off x="71215" y="71215"/>
        <a:ext cx="4729608" cy="1316413"/>
      </dsp:txXfrm>
    </dsp:sp>
    <dsp:sp modelId="{7306C2B8-3A10-478A-9D95-53D90793C6D5}">
      <dsp:nvSpPr>
        <dsp:cNvPr id="0" name=""/>
        <dsp:cNvSpPr/>
      </dsp:nvSpPr>
      <dsp:spPr>
        <a:xfrm>
          <a:off x="0" y="1600200"/>
          <a:ext cx="4872038" cy="1458843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Higher in women (38.3%) than men (34.3%)</a:t>
          </a:r>
        </a:p>
      </dsp:txBody>
      <dsp:txXfrm>
        <a:off x="71215" y="1671415"/>
        <a:ext cx="4729608" cy="1316413"/>
      </dsp:txXfrm>
    </dsp:sp>
    <dsp:sp modelId="{B4A4B11C-425C-480B-A438-F78329137FB1}">
      <dsp:nvSpPr>
        <dsp:cNvPr id="0" name=""/>
        <dsp:cNvSpPr/>
      </dsp:nvSpPr>
      <dsp:spPr>
        <a:xfrm>
          <a:off x="0" y="3277839"/>
          <a:ext cx="4872038" cy="1458843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Higher in middle aged 40-59 (42.8%) and older &gt;60 (41%) than younger 20-29 (35.7%)  </a:t>
          </a:r>
        </a:p>
      </dsp:txBody>
      <dsp:txXfrm>
        <a:off x="71215" y="3349054"/>
        <a:ext cx="4729608" cy="1316413"/>
      </dsp:txXfrm>
    </dsp:sp>
    <dsp:sp modelId="{B3F309C9-3FD2-486B-9477-849509C4739B}">
      <dsp:nvSpPr>
        <dsp:cNvPr id="0" name=""/>
        <dsp:cNvSpPr/>
      </dsp:nvSpPr>
      <dsp:spPr>
        <a:xfrm>
          <a:off x="0" y="4736683"/>
          <a:ext cx="4872038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CDC Overweight &amp; Obesity https://www.cdc.gov/obesity/data/adult.html</a:t>
          </a:r>
        </a:p>
      </dsp:txBody>
      <dsp:txXfrm>
        <a:off x="0" y="4736683"/>
        <a:ext cx="4872038" cy="727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079B-90FE-4367-8217-461205F790F7}">
      <dsp:nvSpPr>
        <dsp:cNvPr id="0" name=""/>
        <dsp:cNvSpPr/>
      </dsp:nvSpPr>
      <dsp:spPr>
        <a:xfrm rot="5400000">
          <a:off x="5320045" y="-1737167"/>
          <a:ext cx="984623" cy="47088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/>
            <a:t>90% of type 2 diabetics are obese</a:t>
          </a:r>
          <a:endParaRPr lang="en-US" sz="2400" b="1" kern="1200" dirty="0"/>
        </a:p>
      </dsp:txBody>
      <dsp:txXfrm rot="-5400000">
        <a:off x="3457936" y="173007"/>
        <a:ext cx="4660778" cy="888493"/>
      </dsp:txXfrm>
    </dsp:sp>
    <dsp:sp modelId="{7BA8519A-BF0A-401B-A000-B65756C20BD8}">
      <dsp:nvSpPr>
        <dsp:cNvPr id="0" name=""/>
        <dsp:cNvSpPr/>
      </dsp:nvSpPr>
      <dsp:spPr>
        <a:xfrm>
          <a:off x="0" y="1864"/>
          <a:ext cx="3457935" cy="1230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tx1"/>
              </a:solidFill>
            </a:rPr>
            <a:t>Obesity primary risk factor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0082" y="61946"/>
        <a:ext cx="3337771" cy="1110614"/>
      </dsp:txXfrm>
    </dsp:sp>
    <dsp:sp modelId="{FA8676C9-75E6-44F8-8E51-ED773BB511EB}">
      <dsp:nvSpPr>
        <dsp:cNvPr id="0" name=""/>
        <dsp:cNvSpPr/>
      </dsp:nvSpPr>
      <dsp:spPr>
        <a:xfrm>
          <a:off x="94305" y="1292557"/>
          <a:ext cx="8077222" cy="12307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chemeClr val="tx1"/>
              </a:solidFill>
            </a:rPr>
            <a:t>36% individuals with impaired glucose tolerance will progress to type 2 diabetes within 10 years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154387" y="1352639"/>
        <a:ext cx="7957058" cy="1110614"/>
      </dsp:txXfrm>
    </dsp:sp>
    <dsp:sp modelId="{ABA7FB97-FCCE-4586-8E54-23ED13B383A9}">
      <dsp:nvSpPr>
        <dsp:cNvPr id="0" name=""/>
        <dsp:cNvSpPr/>
      </dsp:nvSpPr>
      <dsp:spPr>
        <a:xfrm rot="5400000">
          <a:off x="5064327" y="587000"/>
          <a:ext cx="984623" cy="52297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/>
            <a:t>Atherosclerosis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/>
            <a:t>Vascular disease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kern="1200" dirty="0"/>
            <a:t>Obesity </a:t>
          </a:r>
          <a:endParaRPr lang="en-US" sz="2000" b="1" kern="1200" dirty="0"/>
        </a:p>
      </dsp:txBody>
      <dsp:txXfrm rot="-5400000">
        <a:off x="2941751" y="2757642"/>
        <a:ext cx="5181712" cy="888493"/>
      </dsp:txXfrm>
    </dsp:sp>
    <dsp:sp modelId="{2C54CA95-4ED6-4CF8-8FA5-0B96DA331806}">
      <dsp:nvSpPr>
        <dsp:cNvPr id="0" name=""/>
        <dsp:cNvSpPr/>
      </dsp:nvSpPr>
      <dsp:spPr>
        <a:xfrm>
          <a:off x="0" y="2588365"/>
          <a:ext cx="2941750" cy="12307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 dirty="0">
              <a:solidFill>
                <a:schemeClr val="tx1"/>
              </a:solidFill>
            </a:rPr>
            <a:t>Diabetes risk factor for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60082" y="2648447"/>
        <a:ext cx="2821586" cy="111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4ABE-D86A-4113-AAD0-EAF7E8BA2F69}">
      <dsp:nvSpPr>
        <dsp:cNvPr id="0" name=""/>
        <dsp:cNvSpPr/>
      </dsp:nvSpPr>
      <dsp:spPr>
        <a:xfrm>
          <a:off x="0" y="375553"/>
          <a:ext cx="8763000" cy="1200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520700" rIns="68010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Knees, hips, ankles and feet</a:t>
          </a:r>
          <a:endParaRPr lang="en-US" sz="3200" kern="1200" dirty="0"/>
        </a:p>
      </dsp:txBody>
      <dsp:txXfrm>
        <a:off x="0" y="375553"/>
        <a:ext cx="8763000" cy="1200937"/>
      </dsp:txXfrm>
    </dsp:sp>
    <dsp:sp modelId="{8E3342D6-F706-404F-BD81-2BE4EE9C8861}">
      <dsp:nvSpPr>
        <dsp:cNvPr id="0" name=""/>
        <dsp:cNvSpPr/>
      </dsp:nvSpPr>
      <dsp:spPr>
        <a:xfrm>
          <a:off x="438150" y="6553"/>
          <a:ext cx="613410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chemeClr val="tx1"/>
              </a:solidFill>
            </a:rPr>
            <a:t>Peripheral osteoarthritis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74176" y="42579"/>
        <a:ext cx="6062048" cy="665948"/>
      </dsp:txXfrm>
    </dsp:sp>
    <dsp:sp modelId="{1FCC2030-AB3A-4870-8B8B-1B916E507FB9}">
      <dsp:nvSpPr>
        <dsp:cNvPr id="0" name=""/>
        <dsp:cNvSpPr/>
      </dsp:nvSpPr>
      <dsp:spPr>
        <a:xfrm>
          <a:off x="0" y="2080491"/>
          <a:ext cx="8763000" cy="1717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520700" rIns="68010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Chronic lower back is most common</a:t>
          </a:r>
          <a:endParaRPr lang="en-US" sz="3200" kern="1200" dirty="0"/>
        </a:p>
      </dsp:txBody>
      <dsp:txXfrm>
        <a:off x="0" y="2080491"/>
        <a:ext cx="8763000" cy="1717898"/>
      </dsp:txXfrm>
    </dsp:sp>
    <dsp:sp modelId="{2DAF9C32-7FE5-4D8C-AD0B-A00B762F72A6}">
      <dsp:nvSpPr>
        <dsp:cNvPr id="0" name=""/>
        <dsp:cNvSpPr/>
      </dsp:nvSpPr>
      <dsp:spPr>
        <a:xfrm>
          <a:off x="438150" y="1711491"/>
          <a:ext cx="6134100" cy="73800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chemeClr val="tx1"/>
              </a:solidFill>
            </a:rPr>
            <a:t>Back and disk disease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74176" y="1747517"/>
        <a:ext cx="606204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3E5A5-D112-42CB-AAD7-8F36C7B22993}">
      <dsp:nvSpPr>
        <dsp:cNvPr id="0" name=""/>
        <dsp:cNvSpPr/>
      </dsp:nvSpPr>
      <dsp:spPr>
        <a:xfrm>
          <a:off x="0" y="618741"/>
          <a:ext cx="1941518" cy="116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Abnormal liver function tests</a:t>
          </a:r>
          <a:endParaRPr lang="en-US" sz="2000" b="1" kern="1200" dirty="0"/>
        </a:p>
      </dsp:txBody>
      <dsp:txXfrm>
        <a:off x="0" y="618741"/>
        <a:ext cx="1941518" cy="1164911"/>
      </dsp:txXfrm>
    </dsp:sp>
    <dsp:sp modelId="{ED096971-BE15-43CF-BFCF-1E1E975D43DA}">
      <dsp:nvSpPr>
        <dsp:cNvPr id="0" name=""/>
        <dsp:cNvSpPr/>
      </dsp:nvSpPr>
      <dsp:spPr>
        <a:xfrm>
          <a:off x="2138117" y="647584"/>
          <a:ext cx="1941518" cy="1164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Gallstones</a:t>
          </a:r>
          <a:endParaRPr lang="en-US" sz="2400" b="1" kern="1200" dirty="0"/>
        </a:p>
      </dsp:txBody>
      <dsp:txXfrm>
        <a:off x="2138117" y="647584"/>
        <a:ext cx="1941518" cy="1164911"/>
      </dsp:txXfrm>
    </dsp:sp>
    <dsp:sp modelId="{E3703E35-744E-427C-8270-611ABD1174F9}">
      <dsp:nvSpPr>
        <dsp:cNvPr id="0" name=""/>
        <dsp:cNvSpPr/>
      </dsp:nvSpPr>
      <dsp:spPr>
        <a:xfrm>
          <a:off x="4267206" y="636623"/>
          <a:ext cx="1941518" cy="1164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Hiatal hernia</a:t>
          </a:r>
          <a:endParaRPr lang="en-US" sz="2800" b="1" kern="1200" dirty="0"/>
        </a:p>
      </dsp:txBody>
      <dsp:txXfrm>
        <a:off x="4267206" y="636623"/>
        <a:ext cx="1941518" cy="1164911"/>
      </dsp:txXfrm>
    </dsp:sp>
    <dsp:sp modelId="{EAD4FE3D-182E-459A-B723-D9B5E9EFDAE4}">
      <dsp:nvSpPr>
        <dsp:cNvPr id="0" name=""/>
        <dsp:cNvSpPr/>
      </dsp:nvSpPr>
      <dsp:spPr>
        <a:xfrm>
          <a:off x="6409459" y="647584"/>
          <a:ext cx="1941518" cy="1164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Gastro-esophageal reflux</a:t>
          </a:r>
          <a:endParaRPr lang="en-US" sz="2000" b="1" kern="1200" dirty="0"/>
        </a:p>
      </dsp:txBody>
      <dsp:txXfrm>
        <a:off x="6409459" y="647584"/>
        <a:ext cx="1941518" cy="1164911"/>
      </dsp:txXfrm>
    </dsp:sp>
    <dsp:sp modelId="{A8EF745C-C58F-44AE-B4F2-826587BA6D3E}">
      <dsp:nvSpPr>
        <dsp:cNvPr id="0" name=""/>
        <dsp:cNvSpPr/>
      </dsp:nvSpPr>
      <dsp:spPr>
        <a:xfrm>
          <a:off x="2447" y="2006647"/>
          <a:ext cx="1941518" cy="11649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Stress incontinence</a:t>
          </a:r>
          <a:endParaRPr lang="en-US" sz="2000" b="1" kern="1200" dirty="0"/>
        </a:p>
      </dsp:txBody>
      <dsp:txXfrm>
        <a:off x="2447" y="2006647"/>
        <a:ext cx="1941518" cy="1164911"/>
      </dsp:txXfrm>
    </dsp:sp>
    <dsp:sp modelId="{FC4EEC61-25F0-40E0-9190-525635BF8D80}">
      <dsp:nvSpPr>
        <dsp:cNvPr id="0" name=""/>
        <dsp:cNvSpPr/>
      </dsp:nvSpPr>
      <dsp:spPr>
        <a:xfrm>
          <a:off x="2138117" y="2006647"/>
          <a:ext cx="1941518" cy="11649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Va</a:t>
          </a:r>
          <a:r>
            <a:rPr lang="en-US" sz="2000" b="1" i="0" kern="1200" dirty="0"/>
            <a:t>ricose veins</a:t>
          </a:r>
          <a:endParaRPr lang="en-US" sz="2000" b="1" kern="1200" dirty="0"/>
        </a:p>
      </dsp:txBody>
      <dsp:txXfrm>
        <a:off x="2138117" y="2006647"/>
        <a:ext cx="1941518" cy="1164911"/>
      </dsp:txXfrm>
    </dsp:sp>
    <dsp:sp modelId="{BB3331CD-2B13-4004-9A9E-E5DA5E792B29}">
      <dsp:nvSpPr>
        <dsp:cNvPr id="0" name=""/>
        <dsp:cNvSpPr/>
      </dsp:nvSpPr>
      <dsp:spPr>
        <a:xfrm>
          <a:off x="4273788" y="2006647"/>
          <a:ext cx="1941518" cy="11649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Increase risk of DVT, pulmonary emboli</a:t>
          </a:r>
          <a:endParaRPr lang="en-US" sz="2000" b="1" kern="1200" dirty="0"/>
        </a:p>
      </dsp:txBody>
      <dsp:txXfrm>
        <a:off x="4273788" y="2006647"/>
        <a:ext cx="1941518" cy="1164911"/>
      </dsp:txXfrm>
    </dsp:sp>
    <dsp:sp modelId="{4E8435FC-543F-4E60-8EC6-189302187734}">
      <dsp:nvSpPr>
        <dsp:cNvPr id="0" name=""/>
        <dsp:cNvSpPr/>
      </dsp:nvSpPr>
      <dsp:spPr>
        <a:xfrm>
          <a:off x="6409459" y="2006647"/>
          <a:ext cx="1941518" cy="1164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Degenerative joint disease</a:t>
          </a:r>
          <a:endParaRPr lang="en-US" sz="2100" b="1" kern="1200" dirty="0"/>
        </a:p>
      </dsp:txBody>
      <dsp:txXfrm>
        <a:off x="6409459" y="2006647"/>
        <a:ext cx="1941518" cy="1164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34C18-2C87-4BBC-9A18-530F5F5E8073}">
      <dsp:nvSpPr>
        <dsp:cNvPr id="0" name=""/>
        <dsp:cNvSpPr/>
      </dsp:nvSpPr>
      <dsp:spPr>
        <a:xfrm>
          <a:off x="1368127" y="54252"/>
          <a:ext cx="1509750" cy="1509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43121-415E-4604-9A24-0EDC60DF4C4D}">
      <dsp:nvSpPr>
        <dsp:cNvPr id="0" name=""/>
        <dsp:cNvSpPr/>
      </dsp:nvSpPr>
      <dsp:spPr>
        <a:xfrm>
          <a:off x="1689877" y="376002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D4E2-3690-498E-8DD9-7A1E818D3ABA}">
      <dsp:nvSpPr>
        <dsp:cNvPr id="0" name=""/>
        <dsp:cNvSpPr/>
      </dsp:nvSpPr>
      <dsp:spPr>
        <a:xfrm>
          <a:off x="63554" y="1926458"/>
          <a:ext cx="4092264" cy="1477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Use appropriate size equipment for vital signs</a:t>
          </a:r>
        </a:p>
      </dsp:txBody>
      <dsp:txXfrm>
        <a:off x="63554" y="1926458"/>
        <a:ext cx="4092264" cy="1477818"/>
      </dsp:txXfrm>
    </dsp:sp>
    <dsp:sp modelId="{134799FD-2479-4F9B-8719-63338DE248C3}">
      <dsp:nvSpPr>
        <dsp:cNvPr id="0" name=""/>
        <dsp:cNvSpPr/>
      </dsp:nvSpPr>
      <dsp:spPr>
        <a:xfrm>
          <a:off x="5593583" y="130816"/>
          <a:ext cx="1509750" cy="1509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5D8CE-D8D3-48A0-B71F-10506A489CBB}">
      <dsp:nvSpPr>
        <dsp:cNvPr id="0" name=""/>
        <dsp:cNvSpPr/>
      </dsp:nvSpPr>
      <dsp:spPr>
        <a:xfrm>
          <a:off x="5915333" y="452566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111C7-6DBD-4180-840B-49879A8D006A}">
      <dsp:nvSpPr>
        <dsp:cNvPr id="0" name=""/>
        <dsp:cNvSpPr/>
      </dsp:nvSpPr>
      <dsp:spPr>
        <a:xfrm>
          <a:off x="4551719" y="1899938"/>
          <a:ext cx="3492398" cy="1171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Verify specialty bed is available</a:t>
          </a:r>
        </a:p>
      </dsp:txBody>
      <dsp:txXfrm>
        <a:off x="4551719" y="1899938"/>
        <a:ext cx="3492398" cy="11715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B78AE-BF2D-428E-8CE4-4A62E43A1482}">
      <dsp:nvSpPr>
        <dsp:cNvPr id="0" name=""/>
        <dsp:cNvSpPr/>
      </dsp:nvSpPr>
      <dsp:spPr>
        <a:xfrm>
          <a:off x="0" y="3234"/>
          <a:ext cx="5205413" cy="6058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8F866-5C55-4D40-B2C0-494ECA3E831F}">
      <dsp:nvSpPr>
        <dsp:cNvPr id="0" name=""/>
        <dsp:cNvSpPr/>
      </dsp:nvSpPr>
      <dsp:spPr>
        <a:xfrm>
          <a:off x="183263" y="139546"/>
          <a:ext cx="333532" cy="3332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0DC4C-EB7B-4B1C-B8F3-5D1A09F7B56A}">
      <dsp:nvSpPr>
        <dsp:cNvPr id="0" name=""/>
        <dsp:cNvSpPr/>
      </dsp:nvSpPr>
      <dsp:spPr>
        <a:xfrm>
          <a:off x="700059" y="3234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supplemental oxygen as ordered per protocol</a:t>
          </a:r>
        </a:p>
      </dsp:txBody>
      <dsp:txXfrm>
        <a:off x="700059" y="3234"/>
        <a:ext cx="4473726" cy="662627"/>
      </dsp:txXfrm>
    </dsp:sp>
    <dsp:sp modelId="{3E23751F-85D2-4BF4-80A3-548DD65EBF95}">
      <dsp:nvSpPr>
        <dsp:cNvPr id="0" name=""/>
        <dsp:cNvSpPr/>
      </dsp:nvSpPr>
      <dsp:spPr>
        <a:xfrm>
          <a:off x="0" y="831518"/>
          <a:ext cx="5205413" cy="6058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7CF5-A924-4039-8B2B-02035D3717D4}">
      <dsp:nvSpPr>
        <dsp:cNvPr id="0" name=""/>
        <dsp:cNvSpPr/>
      </dsp:nvSpPr>
      <dsp:spPr>
        <a:xfrm>
          <a:off x="183263" y="967830"/>
          <a:ext cx="333532" cy="3332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6CB6-4DB5-4BDF-8B3C-092847507458}">
      <dsp:nvSpPr>
        <dsp:cNvPr id="0" name=""/>
        <dsp:cNvSpPr/>
      </dsp:nvSpPr>
      <dsp:spPr>
        <a:xfrm>
          <a:off x="700059" y="831518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Continuous O2 saturation monitoring</a:t>
          </a:r>
        </a:p>
      </dsp:txBody>
      <dsp:txXfrm>
        <a:off x="700059" y="831518"/>
        <a:ext cx="4473726" cy="662627"/>
      </dsp:txXfrm>
    </dsp:sp>
    <dsp:sp modelId="{597CA6F7-5190-485D-B7EB-42039C9A7EDB}">
      <dsp:nvSpPr>
        <dsp:cNvPr id="0" name=""/>
        <dsp:cNvSpPr/>
      </dsp:nvSpPr>
      <dsp:spPr>
        <a:xfrm>
          <a:off x="0" y="1680170"/>
          <a:ext cx="5205413" cy="605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09234-FBEF-4217-8890-7AB430DA7823}">
      <dsp:nvSpPr>
        <dsp:cNvPr id="0" name=""/>
        <dsp:cNvSpPr/>
      </dsp:nvSpPr>
      <dsp:spPr>
        <a:xfrm>
          <a:off x="183263" y="1796114"/>
          <a:ext cx="333532" cy="3332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85D9F-2542-4A30-9233-0CED9A082D97}">
      <dsp:nvSpPr>
        <dsp:cNvPr id="0" name=""/>
        <dsp:cNvSpPr/>
      </dsp:nvSpPr>
      <dsp:spPr>
        <a:xfrm>
          <a:off x="700059" y="1659802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Capnography monitoring</a:t>
          </a:r>
        </a:p>
      </dsp:txBody>
      <dsp:txXfrm>
        <a:off x="700059" y="1659802"/>
        <a:ext cx="4473726" cy="662627"/>
      </dsp:txXfrm>
    </dsp:sp>
    <dsp:sp modelId="{292B5871-F5E2-4F9A-887F-8F0EA921030D}">
      <dsp:nvSpPr>
        <dsp:cNvPr id="0" name=""/>
        <dsp:cNvSpPr/>
      </dsp:nvSpPr>
      <dsp:spPr>
        <a:xfrm>
          <a:off x="0" y="2488086"/>
          <a:ext cx="5205413" cy="6058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CAD6D-3B67-4207-87DA-029687F28F5A}">
      <dsp:nvSpPr>
        <dsp:cNvPr id="0" name=""/>
        <dsp:cNvSpPr/>
      </dsp:nvSpPr>
      <dsp:spPr>
        <a:xfrm>
          <a:off x="183263" y="2624398"/>
          <a:ext cx="333532" cy="3332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214D2-7867-4E21-817C-1DFDAEBDE3FE}">
      <dsp:nvSpPr>
        <dsp:cNvPr id="0" name=""/>
        <dsp:cNvSpPr/>
      </dsp:nvSpPr>
      <dsp:spPr>
        <a:xfrm>
          <a:off x="700059" y="2488086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HOB &gt; 30 degrees due to physical attributes</a:t>
          </a:r>
        </a:p>
      </dsp:txBody>
      <dsp:txXfrm>
        <a:off x="700059" y="2488086"/>
        <a:ext cx="4473726" cy="662627"/>
      </dsp:txXfrm>
    </dsp:sp>
    <dsp:sp modelId="{491A614C-D235-4757-B934-C36234E0C12F}">
      <dsp:nvSpPr>
        <dsp:cNvPr id="0" name=""/>
        <dsp:cNvSpPr/>
      </dsp:nvSpPr>
      <dsp:spPr>
        <a:xfrm>
          <a:off x="0" y="3316370"/>
          <a:ext cx="5205413" cy="6058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84471-1BED-4D5F-A00D-07B4B1796B33}">
      <dsp:nvSpPr>
        <dsp:cNvPr id="0" name=""/>
        <dsp:cNvSpPr/>
      </dsp:nvSpPr>
      <dsp:spPr>
        <a:xfrm>
          <a:off x="183263" y="3452682"/>
          <a:ext cx="333532" cy="3332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C402F-77D1-41F5-99F6-DDF7CA6ABC47}">
      <dsp:nvSpPr>
        <dsp:cNvPr id="0" name=""/>
        <dsp:cNvSpPr/>
      </dsp:nvSpPr>
      <dsp:spPr>
        <a:xfrm>
          <a:off x="700059" y="3316370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Encourage C&amp;DB</a:t>
          </a:r>
        </a:p>
      </dsp:txBody>
      <dsp:txXfrm>
        <a:off x="700059" y="3316370"/>
        <a:ext cx="4473726" cy="662627"/>
      </dsp:txXfrm>
    </dsp:sp>
    <dsp:sp modelId="{794EF875-D238-422E-B05B-B2DA967C8C9F}">
      <dsp:nvSpPr>
        <dsp:cNvPr id="0" name=""/>
        <dsp:cNvSpPr/>
      </dsp:nvSpPr>
      <dsp:spPr>
        <a:xfrm>
          <a:off x="0" y="4144654"/>
          <a:ext cx="5205413" cy="6058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4BCC-1C19-4E42-A4D8-A75E5BCA9E3F}">
      <dsp:nvSpPr>
        <dsp:cNvPr id="0" name=""/>
        <dsp:cNvSpPr/>
      </dsp:nvSpPr>
      <dsp:spPr>
        <a:xfrm>
          <a:off x="183263" y="4280966"/>
          <a:ext cx="333532" cy="3332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0265-F267-4146-B604-22954A0AF7B1}">
      <dsp:nvSpPr>
        <dsp:cNvPr id="0" name=""/>
        <dsp:cNvSpPr/>
      </dsp:nvSpPr>
      <dsp:spPr>
        <a:xfrm>
          <a:off x="700059" y="4144654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History of OSA: use CPAP in PACU</a:t>
          </a:r>
        </a:p>
      </dsp:txBody>
      <dsp:txXfrm>
        <a:off x="700059" y="4144654"/>
        <a:ext cx="4473726" cy="662627"/>
      </dsp:txXfrm>
    </dsp:sp>
    <dsp:sp modelId="{4D6766C7-697E-4DA8-9B1D-6B7264A4FDC3}">
      <dsp:nvSpPr>
        <dsp:cNvPr id="0" name=""/>
        <dsp:cNvSpPr/>
      </dsp:nvSpPr>
      <dsp:spPr>
        <a:xfrm>
          <a:off x="0" y="5029201"/>
          <a:ext cx="5205413" cy="6058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A6BB8-A79F-40CF-91E2-0342D132F1B4}">
      <dsp:nvSpPr>
        <dsp:cNvPr id="0" name=""/>
        <dsp:cNvSpPr/>
      </dsp:nvSpPr>
      <dsp:spPr>
        <a:xfrm>
          <a:off x="183263" y="5109250"/>
          <a:ext cx="333532" cy="3332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9EB6A-F111-4B75-8ADB-1A258F1AA84D}">
      <dsp:nvSpPr>
        <dsp:cNvPr id="0" name=""/>
        <dsp:cNvSpPr/>
      </dsp:nvSpPr>
      <dsp:spPr>
        <a:xfrm>
          <a:off x="700059" y="4972938"/>
          <a:ext cx="4473726" cy="66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28" tIns="70128" rIns="70128" bIns="701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Incentive spirometer</a:t>
          </a:r>
        </a:p>
      </dsp:txBody>
      <dsp:txXfrm>
        <a:off x="700059" y="4972938"/>
        <a:ext cx="4473726" cy="662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9128F-D083-4998-8AF7-412A16B2B90C}">
      <dsp:nvSpPr>
        <dsp:cNvPr id="0" name=""/>
        <dsp:cNvSpPr/>
      </dsp:nvSpPr>
      <dsp:spPr>
        <a:xfrm>
          <a:off x="-485916" y="0"/>
          <a:ext cx="6903978" cy="1825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Obtain post operative blood glucose reading</a:t>
          </a:r>
        </a:p>
      </dsp:txBody>
      <dsp:txXfrm>
        <a:off x="-432452" y="53464"/>
        <a:ext cx="4747531" cy="1718467"/>
      </dsp:txXfrm>
    </dsp:sp>
    <dsp:sp modelId="{4EA248A8-6B77-4B6B-8B07-D9A5B5FFF5A6}">
      <dsp:nvSpPr>
        <dsp:cNvPr id="0" name=""/>
        <dsp:cNvSpPr/>
      </dsp:nvSpPr>
      <dsp:spPr>
        <a:xfrm>
          <a:off x="508942" y="2231038"/>
          <a:ext cx="7030238" cy="18253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Treat glucose as ordered</a:t>
          </a:r>
        </a:p>
      </dsp:txBody>
      <dsp:txXfrm>
        <a:off x="562406" y="2284502"/>
        <a:ext cx="4291346" cy="1718467"/>
      </dsp:txXfrm>
    </dsp:sp>
    <dsp:sp modelId="{EB1B0BB8-CDA6-4E5D-8626-7179FE89EC90}">
      <dsp:nvSpPr>
        <dsp:cNvPr id="0" name=""/>
        <dsp:cNvSpPr/>
      </dsp:nvSpPr>
      <dsp:spPr>
        <a:xfrm>
          <a:off x="4777202" y="1434963"/>
          <a:ext cx="1186506" cy="1186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44166" y="1434963"/>
        <a:ext cx="652578" cy="8928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D399A-3D74-4248-A2F7-043EA409B277}">
      <dsp:nvSpPr>
        <dsp:cNvPr id="0" name=""/>
        <dsp:cNvSpPr/>
      </dsp:nvSpPr>
      <dsp:spPr>
        <a:xfrm>
          <a:off x="0" y="3296497"/>
          <a:ext cx="4618704" cy="2162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Sponsored by American Society for Metabolic and Bariatric Surgery (ASMBS) organization</a:t>
          </a:r>
        </a:p>
      </dsp:txBody>
      <dsp:txXfrm>
        <a:off x="0" y="3296497"/>
        <a:ext cx="4618704" cy="2162858"/>
      </dsp:txXfrm>
    </dsp:sp>
    <dsp:sp modelId="{4E63AEAC-3161-4B57-869A-ED5A054258F9}">
      <dsp:nvSpPr>
        <dsp:cNvPr id="0" name=""/>
        <dsp:cNvSpPr/>
      </dsp:nvSpPr>
      <dsp:spPr>
        <a:xfrm rot="10800000">
          <a:off x="0" y="2462"/>
          <a:ext cx="4618704" cy="332647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Certified Bariatric Nurse - CBN</a:t>
          </a:r>
        </a:p>
      </dsp:txBody>
      <dsp:txXfrm rot="10800000">
        <a:off x="0" y="2462"/>
        <a:ext cx="4618704" cy="216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84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556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556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556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556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fld id="{27EB3354-4813-4557-82F3-3A04336645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1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Obesity: </a:t>
            </a:r>
            <a:r>
              <a:rPr lang="en-US">
                <a:latin typeface="Times New Roman" pitchFamily="18" charset="0"/>
              </a:rPr>
              <a:t>Why Size Matters!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5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5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7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91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58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67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8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38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0D0165-D440-4F55-AFD2-3154A9B24F78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180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8EA861-F36F-4339-BE7F-E785FEDBF0EA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642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-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95B622-EA66-4761-A46A-8F562678ACAE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083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EC6E63D-FF1E-402A-9812-70DF2DD89357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41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917431-387D-449F-8390-527CAAE19408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29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DD33DD-201F-4C61-A5D6-1546C3E96140}" type="slidenum">
              <a:rPr lang="en-US" altLang="en-US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4050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4A487E-695F-4389-85AF-7D1F472FEE9D}" type="slidenum">
              <a:rPr lang="en-US" altLang="en-US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876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EA567B-8013-4A00-B1C2-724F48014E0D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962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65F78D-FB8E-43D8-B786-75B5BFB99AC4}" type="slidenum">
              <a:rPr lang="en-US" altLang="en-US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01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2D05EA-5A3B-4443-901A-46C99444302C}" type="slidenum">
              <a:rPr lang="en-US" altLang="en-US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65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87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9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1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2 years later, here are the rates for 2018. there are 5 additional states in the dark red. Only DC, Hawaii, and Colorado are green. No change in Mississippi or NH!</a:t>
            </a:r>
          </a:p>
        </p:txBody>
      </p:sp>
    </p:spTree>
    <p:extLst>
      <p:ext uri="{BB962C8B-B14F-4D97-AF65-F5344CB8AC3E}">
        <p14:creationId xmlns:p14="http://schemas.microsoft.com/office/powerpoint/2010/main" val="207425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1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5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4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span_logoASPAN_4C.Treverse.png">
            <a:extLst>
              <a:ext uri="{FF2B5EF4-FFF2-40B4-BE49-F238E27FC236}">
                <a16:creationId xmlns:a16="http://schemas.microsoft.com/office/drawing/2014/main" id="{8F130728-F8BC-40FB-9FE8-A0DDA0091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18238"/>
            <a:ext cx="1600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4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9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99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5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3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7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1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 descr="aspan_logoASPAN_4C.Treverse.png">
            <a:extLst>
              <a:ext uri="{FF2B5EF4-FFF2-40B4-BE49-F238E27FC236}">
                <a16:creationId xmlns:a16="http://schemas.microsoft.com/office/drawing/2014/main" id="{59151A75-A808-4BF9-8C15-DD7E07F2F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18238"/>
            <a:ext cx="1600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43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6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6" descr="aspan_logoASPAN_4C.Treverse.png">
            <a:extLst>
              <a:ext uri="{FF2B5EF4-FFF2-40B4-BE49-F238E27FC236}">
                <a16:creationId xmlns:a16="http://schemas.microsoft.com/office/drawing/2014/main" id="{C62FC560-45F2-481E-BF89-D923F8B7024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33800" y="6218238"/>
            <a:ext cx="1600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75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obesity/data/adult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132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7275344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216" y="1447800"/>
            <a:ext cx="5231186" cy="33295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/>
              <a:t>Obesity: </a:t>
            </a:r>
            <a:br>
              <a:rPr lang="en-US"/>
            </a:br>
            <a:r>
              <a:rPr lang="en-US"/>
              <a:t>Why Size Matters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/>
              <a:t>Pulmonary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457201"/>
            <a:ext cx="5272273" cy="5867400"/>
          </a:xfrm>
        </p:spPr>
        <p:txBody>
          <a:bodyPr anchor="ctr">
            <a:noAutofit/>
          </a:bodyPr>
          <a:lstStyle/>
          <a:p>
            <a:r>
              <a:rPr lang="en-US" dirty="0"/>
              <a:t>Obstructive Sleep Apnea (OSA)</a:t>
            </a:r>
          </a:p>
          <a:p>
            <a:pPr lvl="1"/>
            <a:r>
              <a:rPr lang="en-US" sz="2000" dirty="0"/>
              <a:t>50% of obese patients have OSA</a:t>
            </a:r>
          </a:p>
          <a:p>
            <a:pPr lvl="1"/>
            <a:r>
              <a:rPr lang="en-US" sz="2000" dirty="0"/>
              <a:t>Undiagnosed OSA is common despite awareness of increase abdominal girth as significant risk factor</a:t>
            </a:r>
          </a:p>
          <a:p>
            <a:pPr lvl="1"/>
            <a:r>
              <a:rPr lang="en-US" sz="2000" dirty="0"/>
              <a:t>Diagnosis when 3 factors present</a:t>
            </a:r>
          </a:p>
          <a:p>
            <a:pPr lvl="2"/>
            <a:r>
              <a:rPr lang="en-US" sz="2000" dirty="0"/>
              <a:t>Breathing cessation &gt; 10 sec during sleep</a:t>
            </a:r>
          </a:p>
          <a:p>
            <a:pPr lvl="2"/>
            <a:r>
              <a:rPr lang="en-US" sz="2000" dirty="0"/>
              <a:t>Apneic episodes occur &gt; 5 times/hour</a:t>
            </a:r>
          </a:p>
          <a:p>
            <a:pPr lvl="2"/>
            <a:r>
              <a:rPr lang="en-US" sz="2000" dirty="0"/>
              <a:t>Apneic episodes have a concurrent 4% decrease in oxygen saturation</a:t>
            </a:r>
          </a:p>
        </p:txBody>
      </p:sp>
    </p:spTree>
    <p:extLst>
      <p:ext uri="{BB962C8B-B14F-4D97-AF65-F5344CB8AC3E}">
        <p14:creationId xmlns:p14="http://schemas.microsoft.com/office/powerpoint/2010/main" val="417353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/>
              <a:t>Pulmonary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533400"/>
            <a:ext cx="5272271" cy="579119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Asthma </a:t>
            </a:r>
          </a:p>
          <a:p>
            <a:pPr lvl="1"/>
            <a:r>
              <a:rPr lang="en-US" sz="2400" dirty="0"/>
              <a:t>Prevalent comorbidity for obese patients</a:t>
            </a:r>
          </a:p>
          <a:p>
            <a:pPr lvl="1"/>
            <a:r>
              <a:rPr lang="en-US" sz="2400" dirty="0"/>
              <a:t>Due to decreased lung volumes sensitizing the airway and leading to reactive airways</a:t>
            </a:r>
          </a:p>
          <a:p>
            <a:pPr lvl="1"/>
            <a:r>
              <a:rPr lang="en-US" sz="2400" dirty="0"/>
              <a:t>Contributing to asthma</a:t>
            </a:r>
          </a:p>
          <a:p>
            <a:pPr lvl="2"/>
            <a:r>
              <a:rPr lang="en-US" sz="2400" dirty="0"/>
              <a:t>OSA</a:t>
            </a:r>
          </a:p>
          <a:p>
            <a:pPr lvl="2"/>
            <a:r>
              <a:rPr lang="en-US" sz="2400" dirty="0"/>
              <a:t>Respiratory stasis</a:t>
            </a:r>
          </a:p>
          <a:p>
            <a:pPr lvl="2"/>
            <a:r>
              <a:rPr lang="en-US" sz="2400" dirty="0"/>
              <a:t>Gastroesophageal reflux disease (GERD)</a:t>
            </a:r>
          </a:p>
        </p:txBody>
      </p:sp>
    </p:spTree>
    <p:extLst>
      <p:ext uri="{BB962C8B-B14F-4D97-AF65-F5344CB8AC3E}">
        <p14:creationId xmlns:p14="http://schemas.microsoft.com/office/powerpoint/2010/main" val="3129971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BEBEB"/>
                </a:solidFill>
                <a:effectLst/>
              </a:rPr>
              <a:t>Cardiovascular</a:t>
            </a:r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39932" y="2362200"/>
            <a:ext cx="4088720" cy="4343399"/>
          </a:xfrm>
        </p:spPr>
        <p:txBody>
          <a:bodyPr>
            <a:normAutofit/>
          </a:bodyPr>
          <a:lstStyle/>
          <a:p>
            <a:pPr eaLnBrk="1" hangingPunct="1">
              <a:buSzPct val="110000"/>
            </a:pPr>
            <a:r>
              <a:rPr lang="en-US" b="1" dirty="0"/>
              <a:t>30 </a:t>
            </a:r>
            <a:r>
              <a:rPr lang="en-US" b="1" dirty="0" err="1"/>
              <a:t>lbs</a:t>
            </a:r>
            <a:r>
              <a:rPr lang="en-US" b="1" dirty="0"/>
              <a:t> of fat = 25 miles of blood vessels</a:t>
            </a:r>
          </a:p>
          <a:p>
            <a:pPr eaLnBrk="1" hangingPunct="1">
              <a:buSzPct val="110000"/>
            </a:pPr>
            <a:r>
              <a:rPr lang="en-US" b="1" dirty="0"/>
              <a:t>Increased body mass results in:</a:t>
            </a:r>
          </a:p>
          <a:p>
            <a:pPr lvl="1" eaLnBrk="1" hangingPunct="1">
              <a:buSzPct val="110000"/>
            </a:pPr>
            <a:r>
              <a:rPr lang="en-US" sz="2000" b="1" dirty="0"/>
              <a:t>Increased oxygen consumption</a:t>
            </a:r>
          </a:p>
          <a:p>
            <a:pPr lvl="1" eaLnBrk="1" hangingPunct="1">
              <a:buSzPct val="110000"/>
            </a:pPr>
            <a:r>
              <a:rPr lang="en-US" sz="2000" b="1" dirty="0"/>
              <a:t>Increased CO2 production</a:t>
            </a:r>
          </a:p>
          <a:p>
            <a:pPr lvl="1" eaLnBrk="1" hangingPunct="1">
              <a:buSzPct val="110000"/>
            </a:pPr>
            <a:r>
              <a:rPr lang="en-US" sz="2000" b="1" dirty="0"/>
              <a:t>Increased cardiac OP</a:t>
            </a:r>
          </a:p>
          <a:p>
            <a:pPr lvl="1" eaLnBrk="1" hangingPunct="1">
              <a:buSzPct val="110000"/>
            </a:pPr>
            <a:r>
              <a:rPr lang="en-US" sz="2000" b="1" dirty="0"/>
              <a:t>Increased blood volume</a:t>
            </a:r>
          </a:p>
          <a:p>
            <a:pPr lvl="1" eaLnBrk="1" hangingPunct="1"/>
            <a:endParaRPr lang="en-US" dirty="0"/>
          </a:p>
        </p:txBody>
      </p:sp>
      <p:pic>
        <p:nvPicPr>
          <p:cNvPr id="1026" name="Picture 2" descr="Image result for fat with blood ves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2853883"/>
            <a:ext cx="4088720" cy="30508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Cardiovascular </a:t>
            </a: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32" y="2362200"/>
            <a:ext cx="4088720" cy="4267199"/>
          </a:xfrm>
        </p:spPr>
        <p:txBody>
          <a:bodyPr>
            <a:normAutofit/>
          </a:bodyPr>
          <a:lstStyle/>
          <a:p>
            <a:r>
              <a:rPr lang="en-US" b="1" dirty="0"/>
              <a:t>Predisposed to EKG changes</a:t>
            </a:r>
          </a:p>
          <a:p>
            <a:pPr lvl="1"/>
            <a:r>
              <a:rPr lang="en-US" sz="2000" b="1" dirty="0"/>
              <a:t>Q-T interval prolonged</a:t>
            </a:r>
          </a:p>
          <a:p>
            <a:pPr lvl="1"/>
            <a:r>
              <a:rPr lang="en-US" sz="2000" b="1" dirty="0"/>
              <a:t>QRS voltage reduced</a:t>
            </a:r>
          </a:p>
          <a:p>
            <a:pPr lvl="1"/>
            <a:r>
              <a:rPr lang="en-US" sz="2000" b="1" dirty="0"/>
              <a:t>Ventricular arrhythmias increased</a:t>
            </a:r>
          </a:p>
          <a:p>
            <a:pPr lvl="2"/>
            <a:r>
              <a:rPr lang="en-US" sz="2000" b="1" dirty="0"/>
              <a:t>Result of myocardial hypertrophy hypoxemia, CAD, fatty infiltration of conducting and pacing systems</a:t>
            </a:r>
          </a:p>
          <a:p>
            <a:pPr marL="971550" lvl="2" indent="0">
              <a:buNone/>
            </a:pPr>
            <a:endParaRPr lang="en-US" dirty="0"/>
          </a:p>
          <a:p>
            <a:pPr marL="971550" lvl="2" indent="0">
              <a:buNone/>
            </a:pPr>
            <a:endParaRPr lang="en-US" dirty="0"/>
          </a:p>
        </p:txBody>
      </p:sp>
      <p:pic>
        <p:nvPicPr>
          <p:cNvPr id="8" name="Picture 7" descr="Image result for ekg str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37" y="3740428"/>
            <a:ext cx="4088720" cy="127772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672395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Cardiovascular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438400"/>
            <a:ext cx="7402116" cy="3809999"/>
          </a:xfrm>
        </p:spPr>
        <p:txBody>
          <a:bodyPr>
            <a:noAutofit/>
          </a:bodyPr>
          <a:lstStyle/>
          <a:p>
            <a:r>
              <a:rPr lang="en-US" sz="2800" dirty="0"/>
              <a:t>Comorbidities</a:t>
            </a:r>
          </a:p>
          <a:p>
            <a:pPr lvl="1"/>
            <a:r>
              <a:rPr lang="en-US" sz="2800" dirty="0"/>
              <a:t>Hypertension</a:t>
            </a:r>
          </a:p>
          <a:p>
            <a:pPr lvl="1"/>
            <a:r>
              <a:rPr lang="en-US" sz="2800" dirty="0"/>
              <a:t>Dyslipidemia</a:t>
            </a:r>
          </a:p>
          <a:p>
            <a:pPr lvl="1"/>
            <a:r>
              <a:rPr lang="en-US" sz="2800" dirty="0"/>
              <a:t>Coronary artery disease</a:t>
            </a:r>
          </a:p>
          <a:p>
            <a:pPr lvl="1"/>
            <a:r>
              <a:rPr lang="en-US" sz="2800" dirty="0"/>
              <a:t>Atherosclerosis</a:t>
            </a:r>
          </a:p>
          <a:p>
            <a:pPr lvl="1"/>
            <a:r>
              <a:rPr lang="en-US" sz="2800" dirty="0"/>
              <a:t>Angina</a:t>
            </a:r>
          </a:p>
          <a:p>
            <a:pPr lvl="1"/>
            <a:r>
              <a:rPr lang="en-US" sz="2800" dirty="0"/>
              <a:t>Sudden cardiac death</a:t>
            </a:r>
          </a:p>
          <a:p>
            <a:pPr lvl="1"/>
            <a:r>
              <a:rPr lang="en-US" sz="2800" dirty="0"/>
              <a:t>Congestive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29829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Picture 20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20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04672"/>
            <a:ext cx="3107434" cy="5248656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Integumentary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3490720" y="533400"/>
            <a:ext cx="5119867" cy="5791199"/>
          </a:xfrm>
        </p:spPr>
        <p:txBody>
          <a:bodyPr anchor="ctr">
            <a:normAutofit/>
          </a:bodyPr>
          <a:lstStyle/>
          <a:p>
            <a:pPr eaLnBrk="1" hangingPunct="1">
              <a:buSzPct val="110000"/>
            </a:pPr>
            <a:r>
              <a:rPr lang="en-US" dirty="0"/>
              <a:t> </a:t>
            </a:r>
            <a:r>
              <a:rPr lang="en-US" sz="2400" dirty="0"/>
              <a:t>Presence of multiple skin folds</a:t>
            </a:r>
          </a:p>
          <a:p>
            <a:pPr lvl="1" eaLnBrk="1" hangingPunct="1">
              <a:buSzPct val="110000"/>
            </a:pPr>
            <a:r>
              <a:rPr lang="en-US" sz="2400" dirty="0"/>
              <a:t>Potential impaired hygiene</a:t>
            </a:r>
          </a:p>
          <a:p>
            <a:pPr lvl="2" eaLnBrk="1" hangingPunct="1">
              <a:buSzPct val="110000"/>
            </a:pPr>
            <a:r>
              <a:rPr lang="en-US" sz="2400" dirty="0"/>
              <a:t>Difficulty seeing or                             reaching areas</a:t>
            </a:r>
          </a:p>
          <a:p>
            <a:pPr lvl="1" eaLnBrk="1" hangingPunct="1">
              <a:buSzPct val="110000"/>
            </a:pPr>
            <a:r>
              <a:rPr lang="en-US" sz="2400" dirty="0"/>
              <a:t>Retained moisture</a:t>
            </a:r>
          </a:p>
          <a:p>
            <a:pPr lvl="2" eaLnBrk="1" hangingPunct="1">
              <a:buSzPct val="110000"/>
            </a:pPr>
            <a:r>
              <a:rPr lang="en-US" sz="2400" dirty="0"/>
              <a:t>Excoriations or rashes</a:t>
            </a:r>
          </a:p>
          <a:p>
            <a:pPr lvl="3" eaLnBrk="1" hangingPunct="1">
              <a:buSzPct val="110000"/>
            </a:pPr>
            <a:r>
              <a:rPr lang="en-US" sz="2400" dirty="0"/>
              <a:t>Infections—yeast, fungi</a:t>
            </a:r>
          </a:p>
          <a:p>
            <a:pPr lvl="2" eaLnBrk="1" hangingPunct="1">
              <a:buSzPct val="110000"/>
            </a:pPr>
            <a:r>
              <a:rPr lang="en-US" sz="2400" dirty="0"/>
              <a:t>Problem areas</a:t>
            </a:r>
          </a:p>
          <a:p>
            <a:pPr lvl="3" eaLnBrk="1" hangingPunct="1">
              <a:buSzPct val="110000"/>
            </a:pPr>
            <a:r>
              <a:rPr lang="en-US" sz="2400" dirty="0"/>
              <a:t>Groin, perineum, axilla, beneath the breasts, under large skin fold</a:t>
            </a:r>
            <a:r>
              <a:rPr lang="en-US" sz="2000" dirty="0"/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EBEBEB"/>
                </a:solidFill>
              </a:rPr>
              <a:t>Endocrine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3012" name="Rectangle 3">
            <a:extLst>
              <a:ext uri="{FF2B5EF4-FFF2-40B4-BE49-F238E27FC236}">
                <a16:creationId xmlns:a16="http://schemas.microsoft.com/office/drawing/2014/main" id="{6209C8BF-7BC3-4640-9386-1C8FA3E98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768900"/>
              </p:ext>
            </p:extLst>
          </p:nvPr>
        </p:nvGraphicFramePr>
        <p:xfrm>
          <a:off x="486697" y="2810256"/>
          <a:ext cx="8171528" cy="381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896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Musculoskeletal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641A75-842B-4500-B7B6-D466EB9A1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08299"/>
              </p:ext>
            </p:extLst>
          </p:nvPr>
        </p:nvGraphicFramePr>
        <p:xfrm>
          <a:off x="228600" y="2824456"/>
          <a:ext cx="8763000" cy="380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66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484" y="452718"/>
            <a:ext cx="6710641" cy="140053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Psychological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7484" y="2452349"/>
            <a:ext cx="7859316" cy="4329451"/>
          </a:xfrm>
        </p:spPr>
        <p:txBody>
          <a:bodyPr>
            <a:noAutofit/>
          </a:bodyPr>
          <a:lstStyle/>
          <a:p>
            <a:pPr eaLnBrk="1" hangingPunct="1">
              <a:buSzPct val="100000"/>
              <a:buFont typeface="Wingdings 2" panose="05020102010507070707" pitchFamily="18" charset="2"/>
              <a:buChar char=""/>
            </a:pPr>
            <a:r>
              <a:rPr lang="en-US" sz="2800" dirty="0"/>
              <a:t>Multiple contributing factors associated with obesity</a:t>
            </a:r>
          </a:p>
          <a:p>
            <a:pPr lvl="1" eaLnBrk="1" hangingPunct="1">
              <a:buFont typeface="Mongolian Baiti" panose="03000500000000000000" pitchFamily="66" charset="0"/>
              <a:buChar char="–"/>
            </a:pPr>
            <a:r>
              <a:rPr lang="en-US" sz="2800" dirty="0"/>
              <a:t>-Environmental</a:t>
            </a:r>
          </a:p>
          <a:p>
            <a:pPr lvl="1" eaLnBrk="1" hangingPunct="1">
              <a:buFont typeface="Mongolian Baiti" panose="03000500000000000000" pitchFamily="66" charset="0"/>
              <a:buChar char="–"/>
            </a:pPr>
            <a:r>
              <a:rPr lang="en-US" sz="2800" dirty="0"/>
              <a:t>-Genetics</a:t>
            </a:r>
          </a:p>
          <a:p>
            <a:pPr lvl="1" eaLnBrk="1" hangingPunct="1">
              <a:buFont typeface="Mongolian Baiti" panose="03000500000000000000" pitchFamily="66" charset="0"/>
              <a:buChar char="–"/>
            </a:pPr>
            <a:r>
              <a:rPr lang="en-US" sz="2800" dirty="0"/>
              <a:t>-Food intake: high processed, high caloric </a:t>
            </a:r>
          </a:p>
          <a:p>
            <a:pPr lvl="1" eaLnBrk="1" hangingPunct="1">
              <a:buFont typeface="Mongolian Baiti" panose="03000500000000000000" pitchFamily="66" charset="0"/>
              <a:buChar char="–"/>
            </a:pPr>
            <a:r>
              <a:rPr lang="en-US" sz="2800" dirty="0"/>
              <a:t>-Lack of exercise</a:t>
            </a:r>
          </a:p>
          <a:p>
            <a:pPr lvl="1" eaLnBrk="1" hangingPunct="1">
              <a:buFont typeface="Mongolian Baiti" panose="03000500000000000000" pitchFamily="66" charset="0"/>
              <a:buChar char="–"/>
            </a:pPr>
            <a:r>
              <a:rPr lang="en-US" sz="2800" dirty="0"/>
              <a:t>-Depression: low self-esteem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Other Disorders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A95AFC-D7BF-47BB-8769-AAE57273F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747821"/>
              </p:ext>
            </p:extLst>
          </p:nvPr>
        </p:nvGraphicFramePr>
        <p:xfrm>
          <a:off x="304800" y="2558878"/>
          <a:ext cx="8353425" cy="381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076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8200" y="1600200"/>
            <a:ext cx="7467600" cy="49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Clr>
                <a:srgbClr val="FFFF00"/>
              </a:buClr>
              <a:buSzPct val="110000"/>
              <a:tabLst>
                <a:tab pos="228600" algn="l"/>
              </a:tabLst>
            </a:pPr>
            <a:r>
              <a:rPr lang="en-US" sz="3200" dirty="0">
                <a:latin typeface="Arial" charset="0"/>
                <a:cs typeface="Arial" charset="0"/>
              </a:rPr>
              <a:t>Discuss the prevalence of obesity in the United States</a:t>
            </a:r>
          </a:p>
          <a:p>
            <a:pPr marL="457200" indent="-457200" eaLnBrk="1" hangingPunct="1">
              <a:buClr>
                <a:srgbClr val="FFFF00"/>
              </a:buClr>
              <a:buSzPct val="11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32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SzPct val="110000"/>
              <a:tabLst>
                <a:tab pos="228600" algn="l"/>
              </a:tabLst>
            </a:pPr>
            <a:r>
              <a:rPr lang="en-US" sz="3200" dirty="0">
                <a:latin typeface="Arial" charset="0"/>
                <a:cs typeface="Arial" charset="0"/>
              </a:rPr>
              <a:t>Discuss physiological considerations associated with obesity</a:t>
            </a:r>
          </a:p>
          <a:p>
            <a:pPr marL="457200" indent="-457200" eaLnBrk="1" hangingPunct="1">
              <a:buClr>
                <a:srgbClr val="FFFF00"/>
              </a:buClr>
              <a:buSzPct val="110000"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32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SzPct val="110000"/>
              <a:tabLst>
                <a:tab pos="228600" algn="l"/>
              </a:tabLst>
            </a:pPr>
            <a:r>
              <a:rPr lang="en-US" sz="3200" dirty="0">
                <a:latin typeface="Arial" charset="0"/>
                <a:cs typeface="Arial" charset="0"/>
              </a:rPr>
              <a:t>Review management of the adult obese patient in the PACU </a:t>
            </a: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1000" b="1" dirty="0">
                <a:latin typeface="Arial" charset="0"/>
                <a:cs typeface="Arial" charset="0"/>
              </a:rPr>
              <a:t> </a:t>
            </a:r>
            <a:endParaRPr lang="en-US" sz="12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Pre-Admission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3200" dirty="0"/>
              <a:t>Should be seen for optimization</a:t>
            </a:r>
          </a:p>
          <a:p>
            <a:r>
              <a:rPr lang="en-US" sz="3200" dirty="0"/>
              <a:t>Ask about co-morbidities</a:t>
            </a:r>
          </a:p>
          <a:p>
            <a:r>
              <a:rPr lang="en-US" sz="3200" dirty="0"/>
              <a:t>Alert OR of BMI</a:t>
            </a:r>
          </a:p>
          <a:p>
            <a:r>
              <a:rPr lang="en-US" sz="3200" dirty="0"/>
              <a:t>Pre-order appropriate size bed</a:t>
            </a:r>
          </a:p>
          <a:p>
            <a:pPr marL="104775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0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Preoperative Care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92827C-2DDB-4153-A1A2-35E1C26D0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65737"/>
              </p:ext>
            </p:extLst>
          </p:nvPr>
        </p:nvGraphicFramePr>
        <p:xfrm>
          <a:off x="477475" y="28244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027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038600"/>
          </a:xfrm>
        </p:spPr>
        <p:txBody>
          <a:bodyPr>
            <a:normAutofit lnSpcReduction="10000"/>
          </a:bodyPr>
          <a:lstStyle/>
          <a:p>
            <a:r>
              <a:rPr lang="en-US" sz="3900" dirty="0"/>
              <a:t>Roux-</a:t>
            </a:r>
            <a:r>
              <a:rPr lang="en-US" sz="3900" dirty="0" err="1"/>
              <a:t>en</a:t>
            </a:r>
            <a:r>
              <a:rPr lang="en-US" sz="3900" dirty="0"/>
              <a:t>-Y Gastric Bypass</a:t>
            </a:r>
          </a:p>
          <a:p>
            <a:r>
              <a:rPr lang="en-US" sz="3900" dirty="0"/>
              <a:t>Duodenal Switch</a:t>
            </a:r>
          </a:p>
          <a:p>
            <a:r>
              <a:rPr lang="en-US" sz="3900" dirty="0" err="1"/>
              <a:t>Endogastric</a:t>
            </a:r>
            <a:r>
              <a:rPr lang="en-US" sz="3900" dirty="0"/>
              <a:t> sleeve gastroplasty </a:t>
            </a:r>
          </a:p>
          <a:p>
            <a:r>
              <a:rPr lang="en-US" sz="3900" dirty="0"/>
              <a:t>Adjustable Gastric Band</a:t>
            </a:r>
          </a:p>
          <a:p>
            <a:r>
              <a:rPr lang="en-US" sz="3900" dirty="0"/>
              <a:t>Sleeve Gastrectomy</a:t>
            </a:r>
          </a:p>
          <a:p>
            <a:r>
              <a:rPr lang="en-US" sz="3900" dirty="0"/>
              <a:t>Gastric Balloon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2833723" cy="4470821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FFFFFF"/>
                </a:solidFill>
              </a:rPr>
              <a:t>PACU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21873" y="1137007"/>
            <a:ext cx="5630006" cy="5562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800" dirty="0"/>
              <a:t>Preparation</a:t>
            </a:r>
          </a:p>
          <a:p>
            <a:pPr marL="457207" lvl="1" indent="0" eaLnBrk="1" hangingPunct="1">
              <a:buNone/>
              <a:defRPr/>
            </a:pPr>
            <a:r>
              <a:rPr lang="en-US" altLang="en-US" sz="2800" dirty="0"/>
              <a:t>Correct size equipment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/>
              <a:t>Review H &amp; P for co-morbidities 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/>
              <a:t>Awareness of potential complications due to large size</a:t>
            </a:r>
          </a:p>
          <a:p>
            <a:pPr marL="0" indent="0" eaLnBrk="1" hangingPunct="1">
              <a:buNone/>
              <a:defRPr/>
            </a:pPr>
            <a:r>
              <a:rPr lang="en-US" altLang="en-US" sz="2800" dirty="0"/>
              <a:t>Appropriate size equipment</a:t>
            </a:r>
          </a:p>
          <a:p>
            <a:pPr marL="457207" lvl="1" indent="0" eaLnBrk="1" hangingPunct="1">
              <a:buNone/>
              <a:defRPr/>
            </a:pPr>
            <a:r>
              <a:rPr lang="en-US" altLang="en-US" sz="2800" dirty="0"/>
              <a:t>Hospital gowns</a:t>
            </a:r>
          </a:p>
          <a:p>
            <a:pPr marL="457207" lvl="1" indent="0" eaLnBrk="1" hangingPunct="1">
              <a:buNone/>
              <a:defRPr/>
            </a:pPr>
            <a:r>
              <a:rPr lang="en-US" altLang="en-US" sz="2800" dirty="0"/>
              <a:t>BP cuff (transfer with patient)</a:t>
            </a:r>
          </a:p>
          <a:p>
            <a:pPr marL="457207" lvl="1" indent="0" eaLnBrk="1" hangingPunct="1">
              <a:buNone/>
              <a:defRPr/>
            </a:pPr>
            <a:endParaRPr lang="en-US" altLang="en-US" sz="2800" dirty="0"/>
          </a:p>
          <a:p>
            <a:pPr marL="457207" lvl="1" indent="0" eaLnBrk="1" hangingPunct="1">
              <a:buNone/>
              <a:defRPr/>
            </a:pPr>
            <a:r>
              <a:rPr lang="en-US" altLang="en-US" sz="2800" dirty="0"/>
              <a:t>Transport cart</a:t>
            </a:r>
          </a:p>
        </p:txBody>
      </p:sp>
    </p:spTree>
    <p:extLst>
      <p:ext uri="{BB962C8B-B14F-4D97-AF65-F5344CB8AC3E}">
        <p14:creationId xmlns:p14="http://schemas.microsoft.com/office/powerpoint/2010/main" val="267985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2F2F2"/>
                </a:solidFill>
              </a:rPr>
              <a:t>Pulmonary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389" name="Content Placeholder 2">
            <a:extLst>
              <a:ext uri="{FF2B5EF4-FFF2-40B4-BE49-F238E27FC236}">
                <a16:creationId xmlns:a16="http://schemas.microsoft.com/office/drawing/2014/main" id="{59B6126F-2A20-4173-BAC4-60EA39D47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55721"/>
              </p:ext>
            </p:extLst>
          </p:nvPr>
        </p:nvGraphicFramePr>
        <p:xfrm>
          <a:off x="3786186" y="1143000"/>
          <a:ext cx="5205413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749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Cardiovascular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Obtain VS</a:t>
            </a:r>
          </a:p>
          <a:p>
            <a:pPr eaLnBrk="1" hangingPunct="1"/>
            <a:r>
              <a:rPr lang="en-US" altLang="en-US" sz="3200" dirty="0"/>
              <a:t>Assess circulation </a:t>
            </a:r>
          </a:p>
          <a:p>
            <a:pPr eaLnBrk="1" hangingPunct="1"/>
            <a:r>
              <a:rPr lang="en-US" altLang="en-US" sz="3200" dirty="0"/>
              <a:t>Assess frequently for chest pain, angina</a:t>
            </a:r>
          </a:p>
          <a:p>
            <a:pPr eaLnBrk="1" hangingPunct="1"/>
            <a:r>
              <a:rPr lang="en-US" altLang="en-US" sz="3200" dirty="0"/>
              <a:t>Use compression boots/compressive stockings as ordered</a:t>
            </a:r>
          </a:p>
        </p:txBody>
      </p:sp>
    </p:spTree>
    <p:extLst>
      <p:ext uri="{BB962C8B-B14F-4D97-AF65-F5344CB8AC3E}">
        <p14:creationId xmlns:p14="http://schemas.microsoft.com/office/powerpoint/2010/main" val="312228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Gastrointestinal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2052214"/>
            <a:ext cx="5715000" cy="4653386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dirty="0"/>
              <a:t>Assess for post-operative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/>
              <a:t>        nausea/vomiting</a:t>
            </a:r>
          </a:p>
          <a:p>
            <a:pPr marL="457207" lvl="1" indent="0" eaLnBrk="1" hangingPunct="1">
              <a:buNone/>
              <a:defRPr/>
            </a:pPr>
            <a:r>
              <a:rPr lang="en-US" altLang="en-US" sz="3600" dirty="0"/>
              <a:t>Treat as needed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/>
              <a:t>History of reflux</a:t>
            </a:r>
          </a:p>
          <a:p>
            <a:pPr marL="457207" lvl="1" indent="0" eaLnBrk="1" hangingPunct="1">
              <a:buNone/>
              <a:defRPr/>
            </a:pPr>
            <a:r>
              <a:rPr lang="en-US" altLang="en-US" sz="3600" dirty="0"/>
              <a:t>keep HOB elevated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/>
              <a:t>Assess and document any</a:t>
            </a:r>
          </a:p>
          <a:p>
            <a:pPr marL="0" indent="0" eaLnBrk="1" hangingPunct="1">
              <a:buNone/>
              <a:defRPr/>
            </a:pPr>
            <a:r>
              <a:rPr lang="en-US" altLang="en-US" sz="3600" dirty="0"/>
              <a:t>    dressings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</p:txBody>
      </p:sp>
      <p:pic>
        <p:nvPicPr>
          <p:cNvPr id="71" name="Graphic 70" descr="Doctor">
            <a:extLst>
              <a:ext uri="{FF2B5EF4-FFF2-40B4-BE49-F238E27FC236}">
                <a16:creationId xmlns:a16="http://schemas.microsoft.com/office/drawing/2014/main" id="{96268961-DC78-4871-ACA6-1DF8E4496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0" y="2033963"/>
            <a:ext cx="3355863" cy="33558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84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Integumentary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03130" y="1828800"/>
            <a:ext cx="7634288" cy="4119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Do complete and full skin assessment </a:t>
            </a:r>
          </a:p>
          <a:p>
            <a:pPr eaLnBrk="1" hangingPunct="1">
              <a:defRPr/>
            </a:pPr>
            <a:r>
              <a:rPr lang="en-US" altLang="en-US" sz="3200" dirty="0"/>
              <a:t>Ensure arms not resting on side rails</a:t>
            </a:r>
          </a:p>
          <a:p>
            <a:pPr eaLnBrk="1" hangingPunct="1">
              <a:defRPr/>
            </a:pPr>
            <a:r>
              <a:rPr lang="en-US" altLang="en-US" sz="3200" dirty="0"/>
              <a:t>Place patient in size appropriate bed as available</a:t>
            </a:r>
          </a:p>
          <a:p>
            <a:pPr eaLnBrk="1" hangingPunct="1">
              <a:defRPr/>
            </a:pPr>
            <a:r>
              <a:rPr lang="en-US" altLang="en-US" sz="3200" dirty="0"/>
              <a:t>Provide privacy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913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Endocrine</a:t>
            </a:r>
          </a:p>
        </p:txBody>
      </p:sp>
      <p:graphicFrame>
        <p:nvGraphicFramePr>
          <p:cNvPr id="24581" name="Content Placeholder 2">
            <a:extLst>
              <a:ext uri="{FF2B5EF4-FFF2-40B4-BE49-F238E27FC236}">
                <a16:creationId xmlns:a16="http://schemas.microsoft.com/office/drawing/2014/main" id="{AF4A0AB0-654B-4B4E-BE2B-64ABE22FD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721373"/>
              </p:ext>
            </p:extLst>
          </p:nvPr>
        </p:nvGraphicFramePr>
        <p:xfrm>
          <a:off x="990600" y="1905000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383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8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22" y="804672"/>
            <a:ext cx="2712244" cy="5248656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dirty="0"/>
              <a:t>Psychosocial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81412" y="804671"/>
            <a:ext cx="5105370" cy="5248657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dirty="0"/>
              <a:t>-Assess for anxiety and emotional well-being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-Reassure patient as appropriate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-Initiate visitation of family or significant other per protocol</a:t>
            </a:r>
          </a:p>
          <a:p>
            <a:pPr marL="0" indent="0" eaLnBrk="1" hangingPunct="1">
              <a:buNone/>
            </a:pPr>
            <a:r>
              <a:rPr lang="en-US" altLang="en-US" sz="3200" dirty="0"/>
              <a:t>-Awareness of prejudges toward obese patients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4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C35A-C4D0-434C-B2C2-7E394BFE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614"/>
            <a:ext cx="7055380" cy="140053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92D53-E243-4591-A7CD-AB9FC918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7772400" cy="5333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/>
              <a:t>Obese – 100 pounds over ideal body weight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/>
              <a:t>Obese – Defined by using Body Mass Index (BMI) which is ratio of height to weight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Normal BMI 20-24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Overweight BMI 25-29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Obese BMI 30+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Morbidly Obese BMI 35+ and experiencing obesity-related health conditions, such as high blood pressure or diabetes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Morbidly Obese BMI 40+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1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Pain Management Considerations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46100" y="1600200"/>
            <a:ext cx="8229600" cy="42438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Sedatives, opioids &amp; anesthetics alter airway tone</a:t>
            </a:r>
          </a:p>
          <a:p>
            <a:pPr eaLnBrk="1" hangingPunct="1"/>
            <a:r>
              <a:rPr lang="en-US" altLang="en-US" sz="3200" dirty="0"/>
              <a:t>Alteration of Drug Metabolism</a:t>
            </a:r>
          </a:p>
          <a:p>
            <a:pPr eaLnBrk="1" hangingPunct="1"/>
            <a:r>
              <a:rPr lang="en-US" altLang="en-US" sz="3200" dirty="0"/>
              <a:t>Risk of resedation from redistribution of anesthetics &amp; analgesics </a:t>
            </a:r>
          </a:p>
          <a:p>
            <a:pPr eaLnBrk="1" hangingPunct="1"/>
            <a:r>
              <a:rPr lang="en-US" altLang="en-US" sz="3200" dirty="0"/>
              <a:t>Multimodal approach</a:t>
            </a:r>
          </a:p>
        </p:txBody>
      </p:sp>
    </p:spTree>
    <p:extLst>
      <p:ext uri="{BB962C8B-B14F-4D97-AF65-F5344CB8AC3E}">
        <p14:creationId xmlns:p14="http://schemas.microsoft.com/office/powerpoint/2010/main" val="2068350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Pain Management Recommendations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3912" y="2133600"/>
            <a:ext cx="7634288" cy="4495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Multimodal</a:t>
            </a:r>
          </a:p>
          <a:p>
            <a:pPr lvl="1"/>
            <a:r>
              <a:rPr lang="en-US" altLang="en-US" sz="2800" dirty="0"/>
              <a:t>Nonpharmacological and pharmacological</a:t>
            </a:r>
          </a:p>
          <a:p>
            <a:r>
              <a:rPr lang="en-US" altLang="en-US" sz="2800" dirty="0"/>
              <a:t>Medications</a:t>
            </a:r>
          </a:p>
          <a:p>
            <a:pPr lvl="1"/>
            <a:r>
              <a:rPr lang="en-US" altLang="en-US" sz="2800" dirty="0"/>
              <a:t>Regional, NSAIDS, Opioids</a:t>
            </a:r>
          </a:p>
          <a:p>
            <a:r>
              <a:rPr lang="en-US" altLang="en-US" sz="2800" dirty="0"/>
              <a:t>O2 sat monitor</a:t>
            </a:r>
          </a:p>
          <a:p>
            <a:pPr lvl="1"/>
            <a:r>
              <a:rPr lang="en-US" altLang="en-US" sz="2800" dirty="0"/>
              <a:t>Continuous</a:t>
            </a:r>
          </a:p>
          <a:p>
            <a:r>
              <a:rPr lang="en-US" altLang="en-US" sz="2800" dirty="0"/>
              <a:t>“Go low and go slow”</a:t>
            </a:r>
          </a:p>
          <a:p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91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1063417"/>
            <a:ext cx="2629122" cy="467539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2F2F2"/>
                </a:solidFill>
              </a:rPr>
              <a:t>Certification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4821" name="Content Placeholder 2">
            <a:extLst>
              <a:ext uri="{FF2B5EF4-FFF2-40B4-BE49-F238E27FC236}">
                <a16:creationId xmlns:a16="http://schemas.microsoft.com/office/drawing/2014/main" id="{EE5D67FB-5C1E-42F3-AC48-8EE031C07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506183"/>
              </p:ext>
            </p:extLst>
          </p:nvPr>
        </p:nvGraphicFramePr>
        <p:xfrm>
          <a:off x="4038600" y="762000"/>
          <a:ext cx="4618704" cy="5461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83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554300" cy="4195481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CDC (2018). Overweight &amp; Obesity </a:t>
            </a:r>
            <a:r>
              <a:rPr lang="en-US" altLang="en-US" sz="2800" dirty="0">
                <a:hlinkClick r:id="rId2"/>
              </a:rPr>
              <a:t>https://www.cdc.gov/obesity/data/adult.html</a:t>
            </a:r>
            <a:r>
              <a:rPr lang="en-US" altLang="en-US" sz="2800" dirty="0"/>
              <a:t>. Accessed on September 28</a:t>
            </a:r>
            <a:r>
              <a:rPr lang="en-US" altLang="en-US" sz="2800"/>
              <a:t>, 2019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CDC (2018). Obesity prevalence maps</a:t>
            </a:r>
          </a:p>
          <a:p>
            <a:pPr marL="104775" indent="0">
              <a:buNone/>
            </a:pPr>
            <a:r>
              <a:rPr lang="en-US" altLang="en-US" sz="2800" dirty="0">
                <a:hlinkClick r:id="rId2"/>
              </a:rPr>
              <a:t>https://www.cdc.gov/obesity/data/adult.html</a:t>
            </a:r>
            <a:r>
              <a:rPr lang="en-US" altLang="en-US" sz="2800" dirty="0"/>
              <a:t>. Accessed on September 28, 2018</a:t>
            </a:r>
          </a:p>
          <a:p>
            <a:pPr marL="104775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73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763000" cy="499654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American Nurses Credential Center. Certification. http://www.nursecredentialing.org/Magnet/Magnet-CertificationForms,  Accessed April 17,2017.</a:t>
            </a:r>
          </a:p>
          <a:p>
            <a:r>
              <a:rPr lang="en-US" dirty="0">
                <a:latin typeface="Calibri" panose="020F0502020204030204" pitchFamily="34" charset="0"/>
              </a:rPr>
              <a:t>Clifford T. (2018). Care of the patient undergoing bariatric surgery. In: Odom-Forren J, ed. </a:t>
            </a:r>
            <a:r>
              <a:rPr lang="en-US" i="1" dirty="0">
                <a:latin typeface="Calibri" panose="020F0502020204030204" pitchFamily="34" charset="0"/>
              </a:rPr>
              <a:t>Drain’s Perianesthesia Nursing A Critical Approach </a:t>
            </a:r>
            <a:r>
              <a:rPr lang="en-US" dirty="0">
                <a:latin typeface="Calibri" panose="020F0502020204030204" pitchFamily="34" charset="0"/>
              </a:rPr>
              <a:t>7</a:t>
            </a:r>
            <a:r>
              <a:rPr lang="en-US" baseline="30000" dirty="0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ed. St. Louis, MO: Elsevier, p. 656-663.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Cooney MF. Managing post-operative pain in the severely obese patient: Treatment &amp; monitoring challenges. http://www.aspmn.org/Documents/2014%20Conference%20Documents/Friday/CooneyObesityR.pdf Accessed April 8, 2017.</a:t>
            </a: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Elrazek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Elbanna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Bilasy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S. (2014) Medical management of patients after bariatric surgery: Principles and guidelines. World J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Gastrointest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Surg. 2014;6(11):220-228.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315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96543"/>
          </a:xfrm>
        </p:spPr>
        <p:txBody>
          <a:bodyPr/>
          <a:lstStyle/>
          <a:p>
            <a:r>
              <a:rPr lang="en-US" altLang="en-US" dirty="0" err="1">
                <a:latin typeface="Calibri" panose="020F0502020204030204" pitchFamily="34" charset="0"/>
              </a:rPr>
              <a:t>Gamboa</a:t>
            </a:r>
            <a:r>
              <a:rPr lang="en-US" altLang="en-US" dirty="0">
                <a:latin typeface="Calibri" panose="020F0502020204030204" pitchFamily="34" charset="0"/>
              </a:rPr>
              <a:t> J. S. B., Nunez, D. G. (2016). Pain management in weight loss surgery: Aiming for multimodal approach. </a:t>
            </a:r>
            <a:r>
              <a:rPr lang="en-US" altLang="en-US" i="1" dirty="0">
                <a:latin typeface="Calibri" panose="020F0502020204030204" pitchFamily="34" charset="0"/>
              </a:rPr>
              <a:t>Advances in Obesity, Weight Management &amp; Control</a:t>
            </a:r>
            <a:r>
              <a:rPr lang="en-US" altLang="en-US" dirty="0">
                <a:latin typeface="Calibri" panose="020F0502020204030204" pitchFamily="34" charset="0"/>
              </a:rPr>
              <a:t>. 5(2), 125-130.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Noble K. (2016). Bariatrics. In: Schick L, Windle P, eds. Perianesthesia Nursing Core Curriculum 3rd ed. St. Louis, MO: Elsevier, p.1147-1177.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Watson S, </a:t>
            </a:r>
            <a:r>
              <a:rPr lang="en-US" altLang="en-US" dirty="0" err="1">
                <a:latin typeface="Calibri" panose="020F0502020204030204" pitchFamily="34" charset="0"/>
              </a:rPr>
              <a:t>Aguas</a:t>
            </a:r>
            <a:r>
              <a:rPr lang="en-US" altLang="en-US" dirty="0">
                <a:latin typeface="Calibri" panose="020F0502020204030204" pitchFamily="34" charset="0"/>
              </a:rPr>
              <a:t> M, Colegrove P, </a:t>
            </a:r>
            <a:r>
              <a:rPr lang="en-US" altLang="en-US" dirty="0" err="1">
                <a:latin typeface="Calibri" panose="020F0502020204030204" pitchFamily="34" charset="0"/>
              </a:rPr>
              <a:t>Foisy</a:t>
            </a:r>
            <a:r>
              <a:rPr lang="en-US" altLang="en-US" dirty="0">
                <a:latin typeface="Calibri" panose="020F0502020204030204" pitchFamily="34" charset="0"/>
              </a:rPr>
              <a:t> N, </a:t>
            </a:r>
            <a:r>
              <a:rPr lang="en-US" altLang="en-US" dirty="0" err="1">
                <a:latin typeface="Calibri" panose="020F0502020204030204" pitchFamily="34" charset="0"/>
              </a:rPr>
              <a:t>Jondahl</a:t>
            </a:r>
            <a:r>
              <a:rPr lang="en-US" altLang="en-US" dirty="0">
                <a:latin typeface="Calibri" panose="020F0502020204030204" pitchFamily="34" charset="0"/>
              </a:rPr>
              <a:t> B, </a:t>
            </a:r>
            <a:r>
              <a:rPr lang="en-US" altLang="en-US" dirty="0" err="1">
                <a:latin typeface="Calibri" panose="020F0502020204030204" pitchFamily="34" charset="0"/>
              </a:rPr>
              <a:t>Anastas</a:t>
            </a:r>
            <a:r>
              <a:rPr lang="en-US" altLang="en-US" dirty="0">
                <a:latin typeface="Calibri" panose="020F0502020204030204" pitchFamily="34" charset="0"/>
              </a:rPr>
              <a:t> Z. (2016). Level of agreement between forearm and upper arm blood pressure measurements in patients with large arm circumference. Journal of Perianesthesia Nursing, 32(1), p.15–21.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sz="2200" dirty="0"/>
          </a:p>
          <a:p>
            <a:pPr marL="104775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0497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0">
            <a:extLst>
              <a:ext uri="{FF2B5EF4-FFF2-40B4-BE49-F238E27FC236}">
                <a16:creationId xmlns:a16="http://schemas.microsoft.com/office/drawing/2014/main" id="{E34FA10D-5116-47B4-A70E-776435251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5" name="Freeform 36">
            <a:extLst>
              <a:ext uri="{FF2B5EF4-FFF2-40B4-BE49-F238E27FC236}">
                <a16:creationId xmlns:a16="http://schemas.microsoft.com/office/drawing/2014/main" id="{B2718AAE-52B9-4DD9-9D83-A9C975C9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226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846" name="Freeform: Shape 74">
            <a:extLst>
              <a:ext uri="{FF2B5EF4-FFF2-40B4-BE49-F238E27FC236}">
                <a16:creationId xmlns:a16="http://schemas.microsoft.com/office/drawing/2014/main" id="{49FF39B1-9689-44AE-A803-7B90A059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82363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74A888-48BE-4604-BB14-E6C5E9D0F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381001" y="938953"/>
            <a:ext cx="5514252" cy="4980094"/>
          </a:xfrm>
        </p:spPr>
        <p:txBody>
          <a:bodyPr anchor="ctr">
            <a:normAutofit/>
          </a:bodyPr>
          <a:lstStyle/>
          <a:p>
            <a:pPr algn="r"/>
            <a:r>
              <a:rPr lang="en-US" sz="6700" dirty="0"/>
              <a:t>Questions?</a:t>
            </a:r>
            <a:br>
              <a:rPr lang="en-US" sz="6700" dirty="0"/>
            </a:br>
            <a:br>
              <a:rPr lang="en-US" sz="6700" dirty="0"/>
            </a:br>
            <a:r>
              <a:rPr lang="en-US" sz="3600" dirty="0"/>
              <a:t>ADOOLEY@ASPAN.ORG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442261" y="1317171"/>
            <a:ext cx="2154731" cy="4223658"/>
          </a:xfrm>
          <a:prstGeom prst="rect">
            <a:avLst/>
          </a:prstGeom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pitchFamily="1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0">
                <a:solidFill>
                  <a:schemeClr val="bg2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11" y="838200"/>
            <a:ext cx="2585760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Prevalence of Obesity in USA 2015-2016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D25BD7-7BEB-4192-A156-762068931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659049"/>
              </p:ext>
            </p:extLst>
          </p:nvPr>
        </p:nvGraphicFramePr>
        <p:xfrm>
          <a:off x="3429000" y="990600"/>
          <a:ext cx="487203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80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Regional Differences </a:t>
            </a:r>
            <a:br>
              <a:rPr lang="en-US" altLang="en-US" sz="4400" dirty="0"/>
            </a:br>
            <a:r>
              <a:rPr lang="en-US" altLang="en-US" sz="4400" dirty="0"/>
              <a:t>of Obesity - 2016</a:t>
            </a:r>
            <a:endParaRPr lang="en-US" sz="4400" dirty="0"/>
          </a:p>
        </p:txBody>
      </p:sp>
      <p:pic>
        <p:nvPicPr>
          <p:cNvPr id="4" name="Picture 2" descr=" Prevalence of Self-Reported Obesity Among U.S. Adults by State and Territory, BRFSS, 20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981200"/>
            <a:ext cx="7402512" cy="4189791"/>
          </a:xfrm>
          <a:noFill/>
        </p:spPr>
      </p:pic>
      <p:sp>
        <p:nvSpPr>
          <p:cNvPr id="3" name="Rectangle 2"/>
          <p:cNvSpPr/>
          <p:nvPr/>
        </p:nvSpPr>
        <p:spPr>
          <a:xfrm>
            <a:off x="658091" y="6096000"/>
            <a:ext cx="7962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https://www.cdc.gov/obesity/data/prevalence-maps.html</a:t>
            </a:r>
          </a:p>
        </p:txBody>
      </p:sp>
    </p:spTree>
    <p:extLst>
      <p:ext uri="{BB962C8B-B14F-4D97-AF65-F5344CB8AC3E}">
        <p14:creationId xmlns:p14="http://schemas.microsoft.com/office/powerpoint/2010/main" val="98273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3B76-48DD-49CD-9C99-62281DF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/>
              <a:t>Regional Differences of Obesity - 2018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2D7EE-DFD6-4CD2-BD04-F6B7DCFD670C}"/>
              </a:ext>
            </a:extLst>
          </p:cNvPr>
          <p:cNvSpPr/>
          <p:nvPr/>
        </p:nvSpPr>
        <p:spPr>
          <a:xfrm>
            <a:off x="1143000" y="6495733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https://www.cdc.gov/obesity/data/prevalencemaps.html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D01F99F-173E-43CB-B4C2-ED319F277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970" y="1891488"/>
            <a:ext cx="7630060" cy="43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5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8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31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E34FA10D-5116-47B4-A70E-776435251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B2718AAE-52B9-4DD9-9D83-A9C975C9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2265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22">
            <a:extLst>
              <a:ext uri="{FF2B5EF4-FFF2-40B4-BE49-F238E27FC236}">
                <a16:creationId xmlns:a16="http://schemas.microsoft.com/office/drawing/2014/main" id="{49FF39B1-9689-44AE-A803-7B90A059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82363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4A888-48BE-4604-BB14-E6C5E9D0F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23" y="938953"/>
            <a:ext cx="4972607" cy="4980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r>
              <a:rPr lang="en-US" sz="5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Physiologic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70117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8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>
                <a:effectLst/>
              </a:rPr>
              <a:t>Pulmonary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804671"/>
            <a:ext cx="5257797" cy="524865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800" dirty="0"/>
              <a:t>Present with exertional     dyspnea &amp; orthopnea</a:t>
            </a:r>
          </a:p>
          <a:p>
            <a:pPr>
              <a:defRPr/>
            </a:pPr>
            <a:r>
              <a:rPr lang="en-US" sz="2800" dirty="0"/>
              <a:t>Layers of fat reduce the bellow action of the thoracic cage</a:t>
            </a:r>
          </a:p>
          <a:p>
            <a:pPr>
              <a:defRPr/>
            </a:pPr>
            <a:r>
              <a:rPr lang="en-US" sz="2800" dirty="0"/>
              <a:t>Overall lung-thorax compliance is decreased </a:t>
            </a:r>
            <a:r>
              <a:rPr lang="en-US" sz="2800" dirty="0">
                <a:sym typeface="Wingdings" panose="05000000000000000000" pitchFamily="2" charset="2"/>
              </a:rPr>
              <a:t> increased elastic resistance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/>
              <a:t>Pulmonary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381000"/>
            <a:ext cx="5196071" cy="601979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Primary respiratory defect</a:t>
            </a:r>
          </a:p>
          <a:p>
            <a:pPr lvl="1"/>
            <a:r>
              <a:rPr lang="en-US" sz="2800" dirty="0"/>
              <a:t>Decreased expiratory reserve volume</a:t>
            </a:r>
          </a:p>
          <a:p>
            <a:pPr lvl="1"/>
            <a:r>
              <a:rPr lang="en-US" sz="2800" dirty="0"/>
              <a:t>Functional residual capacity less </a:t>
            </a:r>
          </a:p>
          <a:p>
            <a:r>
              <a:rPr lang="en-US" sz="2800" dirty="0"/>
              <a:t>Resulting mismatch of ventilation to perfusion produces systemic arterial hypoxemia</a:t>
            </a:r>
          </a:p>
        </p:txBody>
      </p:sp>
    </p:spTree>
    <p:extLst>
      <p:ext uri="{BB962C8B-B14F-4D97-AF65-F5344CB8AC3E}">
        <p14:creationId xmlns:p14="http://schemas.microsoft.com/office/powerpoint/2010/main" val="3357684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!&amp;#x0D;&amp;#x0A;ASPAN Seminar Series &amp;#x0D;&amp;#x0A;&amp;#x0D;&amp;#x0A;Perianesthesia Certification Review&amp;#x0D;&amp;#x0A;&amp;#x0D;&amp;#x0A;&amp;quot;&quot;/&gt;&lt;property id=&quot;20307&quot; value=&quot;327&quot;/&gt;&lt;/object&gt;&lt;object type=&quot;3&quot; unique_id=&quot;10005&quot;&gt;&lt;property id=&quot;20148&quot; value=&quot;5&quot;/&gt;&lt;property id=&quot;20300&quot; value=&quot;Slide 2 - &amp;quot;Mechanics of the Exams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Objective&amp;quot;&quot;/&gt;&lt;property id=&quot;20307&quot; value=&quot;271&quot;/&gt;&lt;/object&gt;&lt;object type=&quot;3&quot; unique_id=&quot;10007&quot;&gt;&lt;property id=&quot;20148&quot; value=&quot;5&quot;/&gt;&lt;property id=&quot;20300&quot; value=&quot;Slide 4 - &amp;quot;ABPANC’s Mission&amp;#x0D;&amp;#x0A;&amp;quot;&quot;/&gt;&lt;property id=&quot;20307&quot; value=&quot;332&quot;/&gt;&lt;/object&gt;&lt;object type=&quot;3&quot; unique_id=&quot;10008&quot;&gt;&lt;property id=&quot;20148&quot; value=&quot;5&quot;/&gt;&lt;property id=&quot;20300&quot; value=&quot;Slide 5 - &amp;quot;Why Should I Become Certified?&amp;quot;&quot;/&gt;&lt;property id=&quot;20307&quot; value=&quot;273&quot;/&gt;&lt;/object&gt;&lt;object type=&quot;3&quot; unique_id=&quot;10009&quot;&gt;&lt;property id=&quot;20148&quot; value=&quot;5&quot;/&gt;&lt;property id=&quot;20300&quot; value=&quot;Slide 6 - &amp;quot;Why Should I Become Certified?&amp;quot;&quot;/&gt;&lt;property id=&quot;20307&quot; value=&quot;274&quot;/&gt;&lt;/object&gt;&lt;object type=&quot;3&quot; unique_id=&quot;10010&quot;&gt;&lt;property id=&quot;20148&quot; value=&quot;5&quot;/&gt;&lt;property id=&quot;20300&quot; value=&quot;Slide 7 - &amp;quot;Eligibility Requirement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Eligibility Requirements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The Two Tests&amp;quot;&quot;/&gt;&lt;property id=&quot;20307&quot; value=&quot;315&quot;/&gt;&lt;/object&gt;&lt;object type=&quot;3&quot; unique_id=&quot;10013&quot;&gt;&lt;property id=&quot;20148&quot; value=&quot;5&quot;/&gt;&lt;property id=&quot;20300&quot; value=&quot;Slide 10 - &amp;quot;Which Test Should I Take?&amp;quot;&quot;/&gt;&lt;property id=&quot;20307&quot; value=&quot;314&quot;/&gt;&lt;/object&gt;&lt;object type=&quot;3&quot; unique_id=&quot;10014&quot;&gt;&lt;property id=&quot;20148&quot; value=&quot;5&quot;/&gt;&lt;property id=&quot;20300&quot; value=&quot;Slide 11 - &amp;quot;CPAN / CAPA &amp;#x0D;&amp;#x0A;Exam Blueprint&amp;#x0D;&amp;#x0A;&amp;quot;&quot;/&gt;&lt;property id=&quot;20307&quot; value=&quot;329&quot;/&gt;&lt;/object&gt;&lt;object type=&quot;3&quot; unique_id=&quot;10015&quot;&gt;&lt;property id=&quot;20148&quot; value=&quot;5&quot;/&gt;&lt;property id=&quot;20300&quot; value=&quot;Slide 12 - &amp;quot;CPAN / CAPA Differentiation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The Test Itself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www.cpancapa.org&amp;quot;&quot;/&gt;&lt;property id=&quot;20307&quot; value=&quot;330&quot;/&gt;&lt;/object&gt;&lt;object type=&quot;3&quot; unique_id=&quot;10018&quot;&gt;&lt;property id=&quot;20148&quot; value=&quot;5&quot;/&gt;&lt;property id=&quot;20300&quot; value=&quot;Slide 15 - &amp;quot;Costs&amp;quot;&quot;/&gt;&lt;property id=&quot;20307&quot; value=&quot;318&quot;/&gt;&lt;/object&gt;&lt;object type=&quot;3&quot; unique_id=&quot;10019&quot;&gt;&lt;property id=&quot;20148&quot; value=&quot;5&quot;/&gt;&lt;property id=&quot;20300&quot; value=&quot;Slide 16 - &amp;quot;ASPAN Membership&amp;quot;&quot;/&gt;&lt;property id=&quot;20307&quot; value=&quot;277&quot;/&gt;&lt;/object&gt;&lt;object type=&quot;3&quot; unique_id=&quot;10020&quot;&gt;&lt;property id=&quot;20148&quot; value=&quot;5&quot;/&gt;&lt;property id=&quot;20300&quot; value=&quot;Slide 17 - &amp;quot; Dates&amp;quot;&quot;/&gt;&lt;property id=&quot;20307&quot; value=&quot;317&quot;/&gt;&lt;/object&gt;&lt;object type=&quot;3&quot; unique_id=&quot;10021&quot;&gt;&lt;property id=&quot;20148&quot; value=&quot;5&quot;/&gt;&lt;property id=&quot;20300&quot; value=&quot;Slide 18 - &amp;quot;Locations for CBT&amp;quot;&quot;/&gt;&lt;property id=&quot;20307&quot; value=&quot;324&quot;/&gt;&lt;/object&gt;&lt;object type=&quot;3&quot; unique_id=&quot;10022&quot;&gt;&lt;property id=&quot;20148&quot; value=&quot;5&quot;/&gt;&lt;property id=&quot;20300&quot; value=&quot;Slide 19 - &amp;quot;Test Results&amp;quot;&quot;/&gt;&lt;property id=&quot;20307&quot; value=&quot;325&quot;/&gt;&lt;/object&gt;&lt;object type=&quot;3&quot; unique_id=&quot;10023&quot;&gt;&lt;property id=&quot;20148&quot; value=&quot;5&quot;/&gt;&lt;property id=&quot;20300&quot; value=&quot;Slide 20 - &amp;quot;Maintaining Certification&amp;quot;&quot;/&gt;&lt;property id=&quot;20307&quot; value=&quot;319&quot;/&gt;&lt;/object&gt;&lt;object type=&quot;3&quot; unique_id=&quot;10024&quot;&gt;&lt;property id=&quot;20148&quot; value=&quot;5&quot;/&gt;&lt;property id=&quot;20300&quot; value=&quot;Slide 21 - &amp;quot;Contact Hour Requirement&amp;quot;&quot;/&gt;&lt;property id=&quot;20307&quot; value=&quot;320&quot;/&gt;&lt;/object&gt;&lt;object type=&quot;3&quot; unique_id=&quot;10025&quot;&gt;&lt;property id=&quot;20148&quot; value=&quot;5&quot;/&gt;&lt;property id=&quot;20300&quot; value=&quot;Slide 22 - &amp;quot;Recertifying&amp;quot;&quot;/&gt;&lt;property id=&quot;20307&quot; value=&quot;321&quot;/&gt;&lt;/object&gt;&lt;object type=&quot;3&quot; unique_id=&quot;10026&quot;&gt;&lt;property id=&quot;20148&quot; value=&quot;5&quot;/&gt;&lt;property id=&quot;20300&quot; value=&quot;Slide 23 - &amp;quot;Recertification Costs&amp;quot;&quot;/&gt;&lt;property id=&quot;20307&quot; value=&quot;333&quot;/&gt;&lt;/object&gt;&lt;object type=&quot;3&quot; unique_id=&quot;10027&quot;&gt;&lt;property id=&quot;20148&quot; value=&quot;5&quot;/&gt;&lt;property id=&quot;20300&quot; value=&quot;Slide 24 - &amp;quot;Questions?&amp;quot;&quot;/&gt;&lt;property id=&quot;20307&quot; value=&quot;33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1270</Words>
  <Application>Microsoft Office PowerPoint</Application>
  <PresentationFormat>On-screen Show (4:3)</PresentationFormat>
  <Paragraphs>229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Mongolian Baiti</vt:lpstr>
      <vt:lpstr>Times New Roman</vt:lpstr>
      <vt:lpstr>Wingdings 2</vt:lpstr>
      <vt:lpstr>Wingdings 3</vt:lpstr>
      <vt:lpstr>Ion</vt:lpstr>
      <vt:lpstr>Obesity:  Why Size Matters</vt:lpstr>
      <vt:lpstr>Objectives</vt:lpstr>
      <vt:lpstr>Definition</vt:lpstr>
      <vt:lpstr>Prevalence of Obesity in USA 2015-2016</vt:lpstr>
      <vt:lpstr>Regional Differences  of Obesity - 2016</vt:lpstr>
      <vt:lpstr>Regional Differences of Obesity - 2018</vt:lpstr>
      <vt:lpstr>Physiologic Considerations</vt:lpstr>
      <vt:lpstr>Pulmonary</vt:lpstr>
      <vt:lpstr>Pulmonary </vt:lpstr>
      <vt:lpstr>Pulmonary</vt:lpstr>
      <vt:lpstr>Pulmonary</vt:lpstr>
      <vt:lpstr>Cardiovascular</vt:lpstr>
      <vt:lpstr>Cardiovascular </vt:lpstr>
      <vt:lpstr>Cardiovascular </vt:lpstr>
      <vt:lpstr>Integumentary</vt:lpstr>
      <vt:lpstr>Endocrine</vt:lpstr>
      <vt:lpstr>Musculoskeletal</vt:lpstr>
      <vt:lpstr>Psychological</vt:lpstr>
      <vt:lpstr>Other Disorders</vt:lpstr>
      <vt:lpstr>Pre-Admission Care</vt:lpstr>
      <vt:lpstr>Preoperative Care </vt:lpstr>
      <vt:lpstr>Surgical Treatments</vt:lpstr>
      <vt:lpstr>PACU Management</vt:lpstr>
      <vt:lpstr>Pulmonary</vt:lpstr>
      <vt:lpstr>Cardiovascular</vt:lpstr>
      <vt:lpstr>Gastrointestinal</vt:lpstr>
      <vt:lpstr>Integumentary</vt:lpstr>
      <vt:lpstr>Endocrine</vt:lpstr>
      <vt:lpstr>Psychosocial</vt:lpstr>
      <vt:lpstr>Pain Management Considerations</vt:lpstr>
      <vt:lpstr>Pain Management Recommendations</vt:lpstr>
      <vt:lpstr>Certification</vt:lpstr>
      <vt:lpstr>References</vt:lpstr>
      <vt:lpstr>Bibliography</vt:lpstr>
      <vt:lpstr>Bibliography</vt:lpstr>
      <vt:lpstr>Questions?  ADOOLEY@ASPAN.ORG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Obesity:  Why Size Matters</dc:title>
  <dc:creator>Amy Dooley</dc:creator>
  <cp:lastModifiedBy>Amy Dooley</cp:lastModifiedBy>
  <cp:revision>2</cp:revision>
  <dcterms:created xsi:type="dcterms:W3CDTF">2020-02-08T23:10:57Z</dcterms:created>
  <dcterms:modified xsi:type="dcterms:W3CDTF">2020-02-17T18:12:23Z</dcterms:modified>
</cp:coreProperties>
</file>