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E00"/>
    <a:srgbClr val="105CAB"/>
    <a:srgbClr val="105C00"/>
    <a:srgbClr val="FB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808" autoAdjust="0"/>
  </p:normalViewPr>
  <p:slideViewPr>
    <p:cSldViewPr snapToGrid="0" snapToObjects="1">
      <p:cViewPr varScale="1">
        <p:scale>
          <a:sx n="71" d="100"/>
          <a:sy n="71" d="100"/>
        </p:scale>
        <p:origin x="3104" y="1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0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5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2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9A1-A85F-8045-8EBB-B6A01568777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5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29A1-A85F-8045-8EBB-B6A01568777E}" type="datetimeFigureOut">
              <a:rPr lang="en-US" smtClean="0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32A4C-2E82-E043-8BC2-EFC37FD7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2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hyperlink" Target="mailto:christina.kelly@memorialhermann.org" TargetMode="External"/><Relationship Id="rId4" Type="http://schemas.openxmlformats.org/officeDocument/2006/relationships/hyperlink" Target="https://nhmcaacn.nursingnetwor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r="16521"/>
          <a:stretch/>
        </p:blipFill>
        <p:spPr bwMode="auto">
          <a:xfrm>
            <a:off x="-1" y="100350"/>
            <a:ext cx="7772401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5" r="2413"/>
          <a:stretch/>
        </p:blipFill>
        <p:spPr bwMode="auto">
          <a:xfrm>
            <a:off x="258688" y="8970963"/>
            <a:ext cx="739612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532187"/>
            <a:ext cx="7772400" cy="881620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b="1" dirty="0">
                <a:solidFill>
                  <a:srgbClr val="FBAC00"/>
                </a:solidFill>
              </a:rPr>
              <a:t>Are You Going To NTI?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0289" y="41934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 noChangeArrowheads="1"/>
          </p:cNvSpPr>
          <p:nvPr/>
        </p:nvSpPr>
        <p:spPr>
          <a:xfrm>
            <a:off x="-2" y="1413807"/>
            <a:ext cx="7772400" cy="5668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05CAB"/>
                </a:solidFill>
              </a:rPr>
              <a:t>The </a:t>
            </a:r>
            <a:r>
              <a:rPr lang="en-US" sz="2800" b="1" dirty="0">
                <a:solidFill>
                  <a:srgbClr val="105CAB"/>
                </a:solidFill>
              </a:rPr>
              <a:t>North Harris Montgomery County Chapter of AACN </a:t>
            </a:r>
            <a:r>
              <a:rPr lang="en-US" sz="2800" dirty="0">
                <a:solidFill>
                  <a:srgbClr val="105CAB"/>
                </a:solidFill>
              </a:rPr>
              <a:t>is offering scholarships to those that will be attending the National Teaching Institute </a:t>
            </a:r>
          </a:p>
          <a:p>
            <a:r>
              <a:rPr lang="en-US" sz="2800" dirty="0">
                <a:solidFill>
                  <a:srgbClr val="105CAB"/>
                </a:solidFill>
              </a:rPr>
              <a:t>May 4</a:t>
            </a:r>
            <a:r>
              <a:rPr lang="en-US" sz="2800" baseline="30000" dirty="0">
                <a:solidFill>
                  <a:srgbClr val="105CAB"/>
                </a:solidFill>
              </a:rPr>
              <a:t>th</a:t>
            </a:r>
            <a:r>
              <a:rPr lang="en-US" sz="2800" dirty="0">
                <a:solidFill>
                  <a:srgbClr val="105CAB"/>
                </a:solidFill>
              </a:rPr>
              <a:t> </a:t>
            </a:r>
            <a:r>
              <a:rPr lang="mr-IN" sz="2800" dirty="0">
                <a:solidFill>
                  <a:srgbClr val="105CAB"/>
                </a:solidFill>
              </a:rPr>
              <a:t>–</a:t>
            </a:r>
            <a:r>
              <a:rPr lang="en-US" sz="2800" dirty="0">
                <a:solidFill>
                  <a:srgbClr val="105CAB"/>
                </a:solidFill>
              </a:rPr>
              <a:t> 7</a:t>
            </a:r>
            <a:r>
              <a:rPr lang="en-US" sz="2800" baseline="30000" dirty="0">
                <a:solidFill>
                  <a:srgbClr val="105CAB"/>
                </a:solidFill>
              </a:rPr>
              <a:t>th</a:t>
            </a:r>
            <a:r>
              <a:rPr lang="en-US" sz="2800" dirty="0">
                <a:solidFill>
                  <a:srgbClr val="105CAB"/>
                </a:solidFill>
              </a:rPr>
              <a:t> in Indianapolis, Indiana.</a:t>
            </a:r>
          </a:p>
          <a:p>
            <a:endParaRPr lang="en-US" sz="2800" dirty="0">
              <a:solidFill>
                <a:srgbClr val="105CAB"/>
              </a:solidFill>
            </a:endParaRPr>
          </a:p>
          <a:p>
            <a:r>
              <a:rPr lang="en-US" sz="2800" dirty="0">
                <a:solidFill>
                  <a:srgbClr val="105CAB"/>
                </a:solidFill>
              </a:rPr>
              <a:t>To be eligible, you must be an active member of NHMC Chapter and fill out a scholarship application.</a:t>
            </a:r>
          </a:p>
          <a:p>
            <a:endParaRPr lang="en-US" sz="2800" dirty="0">
              <a:solidFill>
                <a:srgbClr val="105CAB"/>
              </a:solidFill>
            </a:endParaRPr>
          </a:p>
          <a:p>
            <a:r>
              <a:rPr lang="en-US" sz="2800" dirty="0">
                <a:solidFill>
                  <a:srgbClr val="105CAB"/>
                </a:solidFill>
              </a:rPr>
              <a:t>Applications can be found on website under resources tab </a:t>
            </a:r>
            <a:r>
              <a:rPr lang="en-US" sz="2800" dirty="0">
                <a:solidFill>
                  <a:srgbClr val="105CAB"/>
                </a:solidFill>
                <a:hlinkClick r:id="rId4"/>
              </a:rPr>
              <a:t>https://nhmcaacn.nursingnetwork.com</a:t>
            </a:r>
            <a:r>
              <a:rPr lang="en-US" sz="2800" dirty="0">
                <a:solidFill>
                  <a:srgbClr val="105CAB"/>
                </a:solidFill>
              </a:rPr>
              <a:t> </a:t>
            </a:r>
          </a:p>
          <a:p>
            <a:endParaRPr lang="en-US" sz="2800" dirty="0">
              <a:solidFill>
                <a:srgbClr val="105CAB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Submit applications and supporting documents to </a:t>
            </a:r>
            <a:r>
              <a:rPr lang="en-US" sz="2800" dirty="0">
                <a:solidFill>
                  <a:srgbClr val="FF0000"/>
                </a:solidFill>
                <a:hlinkClick r:id="rId5"/>
              </a:rPr>
              <a:t>christina.kelly@memorialhermann.org</a:t>
            </a:r>
            <a:r>
              <a:rPr lang="en-US" sz="2800" dirty="0">
                <a:solidFill>
                  <a:srgbClr val="FF0000"/>
                </a:solidFill>
              </a:rPr>
              <a:t> by March 10, 2020.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BAC00"/>
                </a:solidFill>
              </a:rPr>
              <a:t>You will be notified by March 13th if you are </a:t>
            </a:r>
          </a:p>
          <a:p>
            <a:r>
              <a:rPr lang="en-US" sz="2800" dirty="0">
                <a:solidFill>
                  <a:srgbClr val="FBAC00"/>
                </a:solidFill>
              </a:rPr>
              <a:t>deemed a recipient.</a:t>
            </a:r>
          </a:p>
          <a:p>
            <a:endParaRPr lang="en-US" sz="2800" dirty="0">
              <a:solidFill>
                <a:srgbClr val="FBAC00"/>
              </a:solidFill>
            </a:endParaRPr>
          </a:p>
          <a:p>
            <a:r>
              <a:rPr lang="en-US" sz="2800" dirty="0">
                <a:solidFill>
                  <a:srgbClr val="105CAB"/>
                </a:solidFill>
              </a:rPr>
              <a:t>Early registration for NTI ends March 18th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10" y="7082117"/>
            <a:ext cx="4123779" cy="225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550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112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Are You Going To NTI?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DATE</dc:title>
  <dc:creator>Emilio Carmona</dc:creator>
  <cp:lastModifiedBy>Miranda Kelly</cp:lastModifiedBy>
  <cp:revision>15</cp:revision>
  <dcterms:created xsi:type="dcterms:W3CDTF">2019-10-27T13:34:15Z</dcterms:created>
  <dcterms:modified xsi:type="dcterms:W3CDTF">2020-02-24T01:45:23Z</dcterms:modified>
</cp:coreProperties>
</file>