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E00"/>
    <a:srgbClr val="105CAB"/>
    <a:srgbClr val="105C00"/>
    <a:srgbClr val="FB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856" autoAdjust="0"/>
  </p:normalViewPr>
  <p:slideViewPr>
    <p:cSldViewPr snapToGrid="0" snapToObjects="1">
      <p:cViewPr varScale="1">
        <p:scale>
          <a:sx n="72" d="100"/>
          <a:sy n="72" d="100"/>
        </p:scale>
        <p:origin x="3104" y="20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0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5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29A1-A85F-8045-8EBB-B6A01568777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r="16521"/>
          <a:stretch/>
        </p:blipFill>
        <p:spPr bwMode="auto">
          <a:xfrm>
            <a:off x="-1" y="100350"/>
            <a:ext cx="7772401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5" r="2413"/>
          <a:stretch/>
        </p:blipFill>
        <p:spPr bwMode="auto">
          <a:xfrm>
            <a:off x="258688" y="8970963"/>
            <a:ext cx="739612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532187"/>
            <a:ext cx="7772400" cy="88162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dirty="0">
                <a:solidFill>
                  <a:srgbClr val="FBAC00"/>
                </a:solidFill>
              </a:rPr>
              <a:t>SAVE THE DATE</a:t>
            </a: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0" y="1615085"/>
            <a:ext cx="7772400" cy="1117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baseline="30000" dirty="0">
                <a:solidFill>
                  <a:srgbClr val="105CAB"/>
                </a:solidFill>
              </a:rPr>
              <a:t>The North Harris Montgomery County Chapter </a:t>
            </a:r>
          </a:p>
          <a:p>
            <a:r>
              <a:rPr lang="en-US" b="1" baseline="30000" dirty="0">
                <a:solidFill>
                  <a:srgbClr val="105CAB"/>
                </a:solidFill>
              </a:rPr>
              <a:t>of AACN presents the</a:t>
            </a:r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>
          <a:xfrm>
            <a:off x="-1" y="2684790"/>
            <a:ext cx="7772400" cy="135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E2E00"/>
                </a:solidFill>
              </a:rPr>
              <a:t>THIRD ANNUAL CRITICAL CARE SYMPOSIUM</a:t>
            </a:r>
            <a:endParaRPr lang="en-US" b="1" baseline="30000" dirty="0">
              <a:solidFill>
                <a:srgbClr val="EE2E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0289" y="41934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>
          <a:xfrm>
            <a:off x="-2" y="4122560"/>
            <a:ext cx="7772400" cy="1772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olidFill>
                  <a:srgbClr val="105CAB"/>
                </a:solidFill>
              </a:rPr>
              <a:t>Date:</a:t>
            </a:r>
            <a:r>
              <a:rPr lang="en-US" sz="2800" dirty="0">
                <a:solidFill>
                  <a:srgbClr val="105CAB"/>
                </a:solidFill>
              </a:rPr>
              <a:t> February 8, 2020 from 8:00 am </a:t>
            </a:r>
            <a:r>
              <a:rPr lang="mr-IN" sz="2800" dirty="0">
                <a:solidFill>
                  <a:srgbClr val="105CAB"/>
                </a:solidFill>
              </a:rPr>
              <a:t>–</a:t>
            </a:r>
            <a:r>
              <a:rPr lang="en-US" sz="2800" dirty="0">
                <a:solidFill>
                  <a:srgbClr val="105CAB"/>
                </a:solidFill>
              </a:rPr>
              <a:t> 4:00 pm</a:t>
            </a:r>
          </a:p>
          <a:p>
            <a:r>
              <a:rPr lang="en-US" sz="2800" u="sng" dirty="0">
                <a:solidFill>
                  <a:srgbClr val="105CAB"/>
                </a:solidFill>
              </a:rPr>
              <a:t>Location:</a:t>
            </a:r>
            <a:r>
              <a:rPr lang="en-US" sz="2800" dirty="0">
                <a:solidFill>
                  <a:srgbClr val="105CAB"/>
                </a:solidFill>
              </a:rPr>
              <a:t> Methodist </a:t>
            </a:r>
            <a:r>
              <a:rPr lang="en-US" sz="2800" dirty="0" err="1">
                <a:solidFill>
                  <a:srgbClr val="105CAB"/>
                </a:solidFill>
              </a:rPr>
              <a:t>Willowbrook</a:t>
            </a:r>
            <a:r>
              <a:rPr lang="en-US" sz="2800" dirty="0">
                <a:solidFill>
                  <a:srgbClr val="105CAB"/>
                </a:solidFill>
              </a:rPr>
              <a:t> Hospital Conference Center </a:t>
            </a:r>
          </a:p>
        </p:txBody>
      </p:sp>
      <p:sp>
        <p:nvSpPr>
          <p:cNvPr id="13" name="Title 1"/>
          <p:cNvSpPr txBox="1">
            <a:spLocks noChangeArrowheads="1"/>
          </p:cNvSpPr>
          <p:nvPr/>
        </p:nvSpPr>
        <p:spPr>
          <a:xfrm>
            <a:off x="0" y="5836596"/>
            <a:ext cx="7772400" cy="88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BAC00"/>
                </a:solidFill>
              </a:rPr>
              <a:t>More Info to Come!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10" y="6933883"/>
            <a:ext cx="4123779" cy="23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5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SAVE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</dc:title>
  <dc:creator>Emilio Carmona</dc:creator>
  <cp:lastModifiedBy>Miranda Kelly</cp:lastModifiedBy>
  <cp:revision>4</cp:revision>
  <dcterms:created xsi:type="dcterms:W3CDTF">2019-10-27T13:34:15Z</dcterms:created>
  <dcterms:modified xsi:type="dcterms:W3CDTF">2019-11-05T03:45:30Z</dcterms:modified>
</cp:coreProperties>
</file>