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0" r:id="rId4"/>
    <p:sldId id="265" r:id="rId5"/>
    <p:sldId id="261" r:id="rId6"/>
    <p:sldId id="262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>
      <p:cViewPr varScale="1">
        <p:scale>
          <a:sx n="65" d="100"/>
          <a:sy n="65" d="100"/>
        </p:scale>
        <p:origin x="69" y="39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en-US"/>
              <a:t>8/19/2018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en-US"/>
              <a:t>8/19/2018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" name="Picture 6" descr="EKG lin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8/19/2018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8/19/2018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8/19/2018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8/19/2018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8/19/2018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8/19/2018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8/19/2018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 descr="Red bar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8/19/2018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398" y="4495800"/>
            <a:ext cx="4402975" cy="1424780"/>
          </a:xfrm>
        </p:spPr>
        <p:txBody>
          <a:bodyPr>
            <a:normAutofit/>
          </a:bodyPr>
          <a:lstStyle/>
          <a:p>
            <a:r>
              <a:rPr lang="en-US" sz="9600" dirty="0"/>
              <a:t>Epi-Pen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3046" y="6096000"/>
            <a:ext cx="4098175" cy="685800"/>
          </a:xfrm>
        </p:spPr>
        <p:txBody>
          <a:bodyPr/>
          <a:lstStyle/>
          <a:p>
            <a:pPr algn="ctr"/>
            <a:r>
              <a:rPr lang="en-US" dirty="0"/>
              <a:t>By: Teri Clover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88C38-631B-44E3-ACD3-35472F163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3" t="4445" r="2810" b="13333"/>
          <a:stretch/>
        </p:blipFill>
        <p:spPr>
          <a:xfrm>
            <a:off x="347897" y="317160"/>
            <a:ext cx="4588476" cy="40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940C-DD4D-4C0F-9263-0C902980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dirty="0"/>
              <a:t>Goals: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D6DF1-E68F-4778-A448-4627B8CA1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1905000"/>
            <a:ext cx="6172200" cy="4572001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Gain an understand of anaphylaxis. </a:t>
            </a:r>
          </a:p>
          <a:p>
            <a:r>
              <a:rPr lang="en-US" sz="4000" dirty="0"/>
              <a:t>Be able to recognize the signs and symptoms of an allergic reaction.</a:t>
            </a:r>
          </a:p>
          <a:p>
            <a:r>
              <a:rPr lang="en-US" sz="4000" dirty="0"/>
              <a:t>Be able to help with the administration of epinephrine and an anaphylactic emergency.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AE835-B0E7-4C97-A435-B164E11F7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90800"/>
            <a:ext cx="551123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8B50-3F60-42FD-B69D-966BB5DD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/>
              <a:t>Signs and Symptoms of Anaphylaxis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C7CEA-BEB0-4FE4-AE1C-A37A3DA76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48692"/>
            <a:ext cx="66294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Hives (red patches on skin, usually located on chest and neck). </a:t>
            </a:r>
          </a:p>
          <a:p>
            <a:r>
              <a:rPr lang="en-US" sz="2800" dirty="0"/>
              <a:t>Strider (high pitched wheezing on inspiration). </a:t>
            </a:r>
          </a:p>
          <a:p>
            <a:r>
              <a:rPr lang="en-US" sz="2800" dirty="0"/>
              <a:t>Difficulty breathing. </a:t>
            </a:r>
          </a:p>
          <a:p>
            <a:r>
              <a:rPr lang="en-US" sz="2800" dirty="0"/>
              <a:t>Difficulty swallowing, speaking, or drooling. </a:t>
            </a:r>
          </a:p>
          <a:p>
            <a:r>
              <a:rPr lang="en-US" sz="2800" dirty="0"/>
              <a:t>Increased heart rate. </a:t>
            </a:r>
          </a:p>
          <a:p>
            <a:r>
              <a:rPr lang="en-US" sz="2800" dirty="0"/>
              <a:t>Low blood pressure. </a:t>
            </a:r>
          </a:p>
          <a:p>
            <a:r>
              <a:rPr lang="en-US" sz="2800" dirty="0"/>
              <a:t>Swelling (particularly at site of infection or of the throat or tongue if ingested). </a:t>
            </a:r>
          </a:p>
          <a:p>
            <a:r>
              <a:rPr lang="en-US" sz="2800" dirty="0"/>
              <a:t>Later signs: nausea and vomiting.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B37F0-5DF4-4C56-888E-20D3AA724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524000"/>
            <a:ext cx="4067175" cy="2705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9C1D83-0B76-4BF9-AEF3-BA62FE39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319190"/>
            <a:ext cx="32766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5B7F7-2DD2-4BCF-8D49-AD096CC88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8600"/>
            <a:ext cx="7620000" cy="64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6A40-DE73-4D98-B12D-1E08E8CF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Common Allergies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5A074-AA88-452B-BA28-3C5FE97D4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0" y="1905000"/>
            <a:ext cx="5410200" cy="5257800"/>
          </a:xfrm>
        </p:spPr>
        <p:txBody>
          <a:bodyPr/>
          <a:lstStyle/>
          <a:p>
            <a:r>
              <a:rPr lang="en-US" sz="4000" dirty="0"/>
              <a:t>To Food: </a:t>
            </a:r>
          </a:p>
          <a:p>
            <a:pPr lvl="1"/>
            <a:r>
              <a:rPr lang="en-US" sz="3600" dirty="0"/>
              <a:t>Peanuts, shellfish, and milk. </a:t>
            </a:r>
          </a:p>
          <a:p>
            <a:r>
              <a:rPr lang="en-US" sz="4000" dirty="0"/>
              <a:t>To Stings: </a:t>
            </a:r>
          </a:p>
          <a:p>
            <a:pPr lvl="1"/>
            <a:r>
              <a:rPr lang="en-US" sz="3600" dirty="0"/>
              <a:t>Bees.</a:t>
            </a:r>
          </a:p>
          <a:p>
            <a:r>
              <a:rPr lang="en-US" sz="4000" dirty="0"/>
              <a:t>To Medication: </a:t>
            </a:r>
          </a:p>
          <a:p>
            <a:pPr lvl="1"/>
            <a:r>
              <a:rPr lang="en-US" sz="3600" dirty="0"/>
              <a:t>Penicillin.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756DFF-271D-409F-B38C-3E113B116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951" y="1751622"/>
            <a:ext cx="4068319" cy="2515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A686C-A501-411F-8146-58F01F21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343400"/>
            <a:ext cx="3181349" cy="2386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CEE1F6-2571-4224-9F2F-FB91CCB63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58" t="5566" r="21689" b="5393"/>
          <a:stretch/>
        </p:blipFill>
        <p:spPr>
          <a:xfrm>
            <a:off x="228600" y="1600200"/>
            <a:ext cx="1676400" cy="29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EC16-61D5-4E3A-AC23-99EC2846A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What to Do: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8A12-24A3-484A-9A76-CC3FC930C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05000"/>
            <a:ext cx="6172200" cy="4833734"/>
          </a:xfrm>
        </p:spPr>
        <p:txBody>
          <a:bodyPr>
            <a:normAutofit lnSpcReduction="10000"/>
          </a:bodyPr>
          <a:lstStyle/>
          <a:p>
            <a:r>
              <a:rPr lang="en-US" sz="4800" dirty="0"/>
              <a:t>Call 911. </a:t>
            </a:r>
          </a:p>
          <a:p>
            <a:r>
              <a:rPr lang="en-US" sz="4800" dirty="0"/>
              <a:t>If patient is prescribed an epi-pen, find it and administer. </a:t>
            </a:r>
          </a:p>
          <a:p>
            <a:r>
              <a:rPr lang="en-US" sz="4800" dirty="0"/>
              <a:t>Calm patient and stay with them.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64AE6-E494-4423-8CE3-7124BAA5C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676400"/>
            <a:ext cx="4220881" cy="49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E4889-C192-4A8D-9F3E-CD1E9CF3E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What is an Epi-Pen?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5C0A3-6865-4BC9-AEE0-15818B2FF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905000"/>
            <a:ext cx="6233575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An epinephrine auto-injector. </a:t>
            </a:r>
          </a:p>
          <a:p>
            <a:r>
              <a:rPr lang="en-US" sz="3200" dirty="0"/>
              <a:t>Injects epinephrine, which is adrenalin. </a:t>
            </a:r>
          </a:p>
          <a:p>
            <a:r>
              <a:rPr lang="en-US" sz="3200" dirty="0"/>
              <a:t>It’s a vasoconstrictor (constricts cells to reduce swelling). </a:t>
            </a:r>
          </a:p>
          <a:p>
            <a:r>
              <a:rPr lang="en-US" sz="3200" dirty="0"/>
              <a:t>Injected intra-muscular (into the muscles). </a:t>
            </a:r>
          </a:p>
          <a:p>
            <a:r>
              <a:rPr lang="en-US" sz="3200" dirty="0"/>
              <a:t>Dosage is based on weight: </a:t>
            </a:r>
          </a:p>
          <a:p>
            <a:r>
              <a:rPr lang="en-US" sz="3200" dirty="0"/>
              <a:t>For adults: 0.3 mg</a:t>
            </a:r>
          </a:p>
          <a:p>
            <a:r>
              <a:rPr lang="en-US" sz="3200" dirty="0"/>
              <a:t>For children: 0.15 mg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5C4AA-38E9-4FB8-AAB8-53107EC2B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62200"/>
            <a:ext cx="600719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C4EF-5A8B-46FE-9B1B-22B054837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How to Administer an Epi-Pen: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C866D-D049-49BA-BCE7-A46C93EA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57150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Blue to the sky, orange to the thigh. </a:t>
            </a:r>
          </a:p>
          <a:p>
            <a:r>
              <a:rPr lang="en-US" dirty="0"/>
              <a:t>Take off blue safety cap. </a:t>
            </a:r>
          </a:p>
          <a:p>
            <a:r>
              <a:rPr lang="en-US" dirty="0"/>
              <a:t>Press needle to the left lateral thigh, hard enough to hear a click. </a:t>
            </a:r>
          </a:p>
          <a:p>
            <a:r>
              <a:rPr lang="en-US" dirty="0"/>
              <a:t>Hold for 10 seconds to allow medication to disperse intramuscular. </a:t>
            </a:r>
          </a:p>
          <a:p>
            <a:r>
              <a:rPr lang="en-US" dirty="0"/>
              <a:t>Rub outer thigh to disperse medication. </a:t>
            </a:r>
          </a:p>
          <a:p>
            <a:r>
              <a:rPr lang="en-US" dirty="0"/>
              <a:t>Have patient sit down.</a:t>
            </a:r>
          </a:p>
          <a:p>
            <a:r>
              <a:rPr lang="en-US" dirty="0"/>
              <a:t>Administer second dose if ambulance has not arrived or patient does not improve within 15 minutes.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75C30-6367-4248-B64D-F2FBDE9F7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531452"/>
            <a:ext cx="5295900" cy="2870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08EB7-2997-4966-8173-2A2F1392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4425276"/>
            <a:ext cx="3581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3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18E6-6360-4848-830B-89DF7A9D2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200"/>
            <a:ext cx="10744200" cy="4191000"/>
          </a:xfrm>
        </p:spPr>
        <p:txBody>
          <a:bodyPr>
            <a:noAutofit/>
          </a:bodyPr>
          <a:lstStyle/>
          <a:p>
            <a:pPr algn="ctr"/>
            <a:r>
              <a:rPr lang="en-US" sz="16100" dirty="0"/>
              <a:t>Questions?</a:t>
            </a:r>
            <a:r>
              <a:rPr lang="en-US" sz="2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44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dical Design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41.potx" id="{D7485564-6666-4DDB-B0D3-55F6E694D6E5}" vid="{6E950D30-6FC6-4411-BCFF-468AD9ECA787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design presentation (widescreen)</Template>
  <TotalTime>46198</TotalTime>
  <Words>285</Words>
  <Application>Microsoft Office PowerPoint</Application>
  <PresentationFormat>Widescreen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Franklin Gothic Medium</vt:lpstr>
      <vt:lpstr>Medical Design 16x9</vt:lpstr>
      <vt:lpstr>Epi-Pen</vt:lpstr>
      <vt:lpstr>Goals: </vt:lpstr>
      <vt:lpstr>Signs and Symptoms of Anaphylaxis</vt:lpstr>
      <vt:lpstr>PowerPoint Presentation</vt:lpstr>
      <vt:lpstr>Common Allergies</vt:lpstr>
      <vt:lpstr>What to Do: </vt:lpstr>
      <vt:lpstr>What is an Epi-Pen? </vt:lpstr>
      <vt:lpstr>How to Administer an Epi-Pen: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EPI-Pen</dc:title>
  <dc:creator>Therese Clover</dc:creator>
  <cp:lastModifiedBy>Therese Clover</cp:lastModifiedBy>
  <cp:revision>21</cp:revision>
  <dcterms:created xsi:type="dcterms:W3CDTF">2017-11-20T18:59:46Z</dcterms:created>
  <dcterms:modified xsi:type="dcterms:W3CDTF">2018-08-20T18:47:46Z</dcterms:modified>
</cp:coreProperties>
</file>