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75" y="2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2ED2-D3D2-9244-BCED-E91F245E0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DFC18-71FE-FD4A-B0FF-461D42610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809C0-9D61-D14A-B348-3F0A3312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5EA8-E029-B44C-945C-BC88F690945D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DD1CDC-4D72-3C47-AF38-AD1C51CC9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D2E8-C074-5348-A917-D335C0395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9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E89D-EC98-974B-B421-5BDDA9E2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EB7B8-4A65-7044-8DC8-B5F3D7458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066B8-0703-BE4F-AC78-377DAF9E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0173B-AB5F-F146-AD7D-1146EA2AFCBF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4C5C2C-DF63-424B-B218-992EBC658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7E93-BC80-1643-9C81-DE95EE6AF9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3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BB4CDB-40AD-5740-9F0B-D8C02B4B9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0C5B8-71CF-6D48-A51B-D2D7EE4FE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90812-8CE4-DC4B-B0A1-F62ABDBB2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553D-E029-7745-98D1-921202B45216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C08DB6-0E8B-AB45-900F-E185B67039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19A1-0772-AE44-A98C-06E7393FA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7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BA4D-B233-7241-B773-2B05DC793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7A0F1-1B95-7B48-8987-1619986F1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E600C-3020-8F42-9711-CC60CD51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BF6E-0B1D-F64B-B912-F578CFFA7347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AFC618-329C-A340-8753-1CBC1796A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F016-5E3D-9F47-A15C-A556C16C1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4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98F-461B-AB42-9036-D5F22FFF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722B4-6425-3A4F-A07A-A59D358EC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5D36C-90C7-1E45-BE54-D50A2878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C47B-9C70-AF47-9DE0-702C40B93D02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99B183-9665-EB42-8E7E-13A004068F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6430-4751-AF4D-9628-30E114DC1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3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9075-B21C-1241-AF1C-AEF87A27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DD6D9-AA42-0646-826E-344C379F9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E9DB2-441C-1144-BF55-D09078F0B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226FF9-EE42-8446-A234-C5311D25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8DCF5-A757-584D-978B-DAB5B838E18F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C794-9415-7D4F-9639-8AB85B863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930A-F443-1F47-A928-BD43E9C0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0A3D-3AAF-6947-8B49-2FFD29AC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B0ECA-6724-0E43-8C6A-F45A3B3B1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BFB9C-E9FD-8644-B7C2-B3AD9ED81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BF5E5-B2C1-B244-96F5-AF8515412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93AC5-1921-B049-80EE-B33026665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1F3771-A254-3942-A487-19426394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448AD-8022-F145-9BE3-45CA523DB460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F33412-FB2A-4042-AB41-A979251EE9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0949-321B-3F46-9293-1BAE49BE1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6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08E7-133E-EE46-ABD6-46899B32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A1C8BB-1168-AA46-B91F-3E75CF97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4638-377C-4548-A603-B21C8CF3E684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B7D9AD-D326-2F4B-9644-B62752BD41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837C-C9FB-8C45-837F-419A22085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5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2C2519-FD2B-8148-989F-69E6584E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5CD6-DCBC-244E-8B4B-734955CB9893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2FE569C-1C50-134F-AFC2-CE913C934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18DDE-C21A-5E45-9EEB-5004B4C57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2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8E713-E0B3-A24D-95BA-D1AA21DA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6187-A6EC-474E-914C-0BDA96C4C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24824-5765-0B49-9727-BC26E65AA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0D7522-C7B9-5047-AF55-3EAA5E5A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3428-88B0-7143-8F46-EEFB47AE0FBA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08ED0-FDCD-EC48-B016-0923CC2EA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CE9F-DD69-1140-9482-3563A2E41C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2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85F8-198E-C543-BA11-2F89559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8ABF0-BC5B-1444-8BAA-537D94A91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EE402-423A-614D-978B-F56EEFA56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073BB5-4B46-D642-8588-8E3A5569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FA6B-4B64-A642-B7B3-B3ED9EBE28F7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56D41-445A-284E-8450-8DC5A2E9A5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275E-B913-594D-8ED4-6C196EE347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0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emf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16AA38-8FA0-0945-B1E6-868061CBB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797E462-5C52-4848-B51F-000FDC13E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96940-53DF-0747-B076-548A516B7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7125"/>
            <a:ext cx="2743200" cy="290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21D27FC-92E0-E748-BA5E-7054BAC51F5C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BBFF9-B1F8-F241-88EC-0CD814283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07125"/>
            <a:ext cx="2743200" cy="290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14A076A-4978-BA48-839E-2C2270C1F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>
            <a:extLst>
              <a:ext uri="{FF2B5EF4-FFF2-40B4-BE49-F238E27FC236}">
                <a16:creationId xmlns:a16="http://schemas.microsoft.com/office/drawing/2014/main" id="{2F280D26-DE38-4140-8213-AC7A67D73A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02"/>
          <a:stretch>
            <a:fillRect/>
          </a:stretch>
        </p:blipFill>
        <p:spPr bwMode="auto">
          <a:xfrm>
            <a:off x="0" y="0"/>
            <a:ext cx="12192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>
            <a:extLst>
              <a:ext uri="{FF2B5EF4-FFF2-40B4-BE49-F238E27FC236}">
                <a16:creationId xmlns:a16="http://schemas.microsoft.com/office/drawing/2014/main" id="{B2037B78-BF16-C34F-9347-AA5769D08A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26" b="-24"/>
          <a:stretch>
            <a:fillRect/>
          </a:stretch>
        </p:blipFill>
        <p:spPr bwMode="auto">
          <a:xfrm>
            <a:off x="0" y="6550025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>
            <a:extLst>
              <a:ext uri="{FF2B5EF4-FFF2-40B4-BE49-F238E27FC236}">
                <a16:creationId xmlns:a16="http://schemas.microsoft.com/office/drawing/2014/main" id="{6207E930-418E-CA49-B3F7-6BC2D8A033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6375400"/>
            <a:ext cx="23749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08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6.tiff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>
            <a:extLst>
              <a:ext uri="{FF2B5EF4-FFF2-40B4-BE49-F238E27FC236}">
                <a16:creationId xmlns:a16="http://schemas.microsoft.com/office/drawing/2014/main" id="{499A51C4-B0C5-CD4C-9B5D-023DFB1C9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825500"/>
            <a:ext cx="3777184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>
            <a:extLst>
              <a:ext uri="{FF2B5EF4-FFF2-40B4-BE49-F238E27FC236}">
                <a16:creationId xmlns:a16="http://schemas.microsoft.com/office/drawing/2014/main" id="{A023E1AE-9051-654D-998D-BD85266998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52359" y="1078991"/>
            <a:ext cx="7071077" cy="504037"/>
          </a:xfrm>
        </p:spPr>
        <p:txBody>
          <a:bodyPr/>
          <a:lstStyle/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  <a:t>2019 CHAPTER MEETINGS AND CE PROGRAM</a:t>
            </a:r>
            <a:endParaRPr lang="en-US" altLang="en-US" dirty="0"/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3E9881A9-15ED-7E44-9312-4C536C04C0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65750" y="1583028"/>
            <a:ext cx="5411788" cy="1069430"/>
          </a:xfrm>
        </p:spPr>
        <p:txBody>
          <a:bodyPr/>
          <a:lstStyle/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</a:rPr>
              <a:t>February 20</a:t>
            </a:r>
            <a:r>
              <a:rPr lang="en-US" sz="1800" b="1" baseline="30000" dirty="0">
                <a:solidFill>
                  <a:prstClr val="black"/>
                </a:solidFill>
              </a:rPr>
              <a:t>th</a:t>
            </a:r>
            <a:r>
              <a:rPr lang="en-US" sz="1800" b="1" dirty="0">
                <a:solidFill>
                  <a:prstClr val="black"/>
                </a:solidFill>
              </a:rPr>
              <a:t> 		April 17</a:t>
            </a:r>
            <a:r>
              <a:rPr lang="en-US" sz="1800" b="1" baseline="30000" dirty="0">
                <a:solidFill>
                  <a:prstClr val="black"/>
                </a:solidFill>
              </a:rPr>
              <a:t>th</a:t>
            </a:r>
            <a:endParaRPr lang="en-US" sz="1800" b="1" dirty="0">
              <a:solidFill>
                <a:prstClr val="black"/>
              </a:solidFill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</a:rPr>
              <a:t> June 19</a:t>
            </a:r>
            <a:r>
              <a:rPr lang="en-US" sz="1800" b="1" baseline="30000" dirty="0">
                <a:solidFill>
                  <a:prstClr val="black"/>
                </a:solidFill>
              </a:rPr>
              <a:t>th 		</a:t>
            </a:r>
            <a:r>
              <a:rPr lang="en-US" sz="1800" b="1" dirty="0">
                <a:solidFill>
                  <a:prstClr val="black"/>
                </a:solidFill>
              </a:rPr>
              <a:t>August 21</a:t>
            </a:r>
            <a:r>
              <a:rPr lang="en-US" sz="1800" b="1" baseline="30000" dirty="0">
                <a:solidFill>
                  <a:prstClr val="black"/>
                </a:solidFill>
              </a:rPr>
              <a:t>st</a:t>
            </a:r>
            <a:endParaRPr lang="en-US" sz="1800" b="1" dirty="0">
              <a:solidFill>
                <a:prstClr val="black"/>
              </a:solidFill>
            </a:endParaRPr>
          </a:p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</a:rPr>
              <a:t>October 16</a:t>
            </a:r>
            <a:r>
              <a:rPr lang="en-US" sz="1800" b="1" baseline="30000" dirty="0">
                <a:solidFill>
                  <a:prstClr val="black"/>
                </a:solidFill>
              </a:rPr>
              <a:t>th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</a:p>
          <a:p>
            <a:endParaRPr lang="en-US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65C25BD-103F-41E5-B356-9CDC94B6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42" y="406401"/>
            <a:ext cx="73517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8E63139-9DD4-4249-9478-62D264398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00" y="2572953"/>
            <a:ext cx="5411788" cy="91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>
                <a:solidFill>
                  <a:prstClr val="black"/>
                </a:solidFill>
                <a:latin typeface="Calibri" panose="020F0502020204030204"/>
              </a:rPr>
              <a:t>7:0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 Dinner and Chapter Business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7:30pm Continuing Education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 TBD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2521C-DBC8-469F-B6D5-FBAE5B0812C2}"/>
              </a:ext>
            </a:extLst>
          </p:cNvPr>
          <p:cNvSpPr txBox="1"/>
          <p:nvPr/>
        </p:nvSpPr>
        <p:spPr>
          <a:xfrm>
            <a:off x="5482003" y="3580533"/>
            <a:ext cx="5411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Other Important Dates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 20-23                2019 AACN NTI in Orlando Florida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September 22-24	AACN Region 6 Annual Conference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8057527A-055D-4823-8048-335BE0161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032500"/>
            <a:ext cx="6132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8E2C59-F908-4F31-B625-287086412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143" y="4649963"/>
            <a:ext cx="1783508" cy="1783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2019 CHAPTER MEETINGS AND CE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CHAPTER MEETINGS AND CE PROGRAM</dc:title>
  <dc:creator>Olivia Fallis-Merrick</dc:creator>
  <cp:lastModifiedBy>Olivia Fallis-Merrick</cp:lastModifiedBy>
  <cp:revision>2</cp:revision>
  <dcterms:created xsi:type="dcterms:W3CDTF">2019-01-08T21:21:56Z</dcterms:created>
  <dcterms:modified xsi:type="dcterms:W3CDTF">2019-01-15T17:50:41Z</dcterms:modified>
</cp:coreProperties>
</file>