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6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5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63CC-D1D6-436B-B5FB-EB76DDF83B1D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C786-DC16-4275-9707-F84C9F2BB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36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63CC-D1D6-436B-B5FB-EB76DDF83B1D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C786-DC16-4275-9707-F84C9F2BB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557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63CC-D1D6-436B-B5FB-EB76DDF83B1D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C786-DC16-4275-9707-F84C9F2BB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42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63CC-D1D6-436B-B5FB-EB76DDF83B1D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C786-DC16-4275-9707-F84C9F2BB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3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63CC-D1D6-436B-B5FB-EB76DDF83B1D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C786-DC16-4275-9707-F84C9F2BB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648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63CC-D1D6-436B-B5FB-EB76DDF83B1D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C786-DC16-4275-9707-F84C9F2BB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92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63CC-D1D6-436B-B5FB-EB76DDF83B1D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C786-DC16-4275-9707-F84C9F2BB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79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63CC-D1D6-436B-B5FB-EB76DDF83B1D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C786-DC16-4275-9707-F84C9F2BB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63CC-D1D6-436B-B5FB-EB76DDF83B1D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C786-DC16-4275-9707-F84C9F2BB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6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63CC-D1D6-436B-B5FB-EB76DDF83B1D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C786-DC16-4275-9707-F84C9F2BB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43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63CC-D1D6-436B-B5FB-EB76DDF83B1D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C786-DC16-4275-9707-F84C9F2BB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3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863CC-D1D6-436B-B5FB-EB76DDF83B1D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6C786-DC16-4275-9707-F84C9F2BB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14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11F978-14D4-45E4-A06A-18AF72A74DD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143002" y="1143002"/>
            <a:ext cx="9144001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C4859AD-9301-4800-BCD0-4E03FE21CA84}"/>
              </a:ext>
            </a:extLst>
          </p:cNvPr>
          <p:cNvSpPr/>
          <p:nvPr/>
        </p:nvSpPr>
        <p:spPr>
          <a:xfrm>
            <a:off x="395652" y="334107"/>
            <a:ext cx="6119449" cy="1195756"/>
          </a:xfrm>
          <a:prstGeom prst="rect">
            <a:avLst/>
          </a:prstGeom>
          <a:solidFill>
            <a:schemeClr val="bg1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8F5877-F505-43A2-8BD8-1EB5AD6D2C94}"/>
              </a:ext>
            </a:extLst>
          </p:cNvPr>
          <p:cNvSpPr/>
          <p:nvPr/>
        </p:nvSpPr>
        <p:spPr>
          <a:xfrm>
            <a:off x="404443" y="1811217"/>
            <a:ext cx="6119449" cy="4783014"/>
          </a:xfrm>
          <a:prstGeom prst="rect">
            <a:avLst/>
          </a:prstGeom>
          <a:solidFill>
            <a:schemeClr val="bg1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C6A9E68-86DD-4A9A-BE41-9A42E15E518D}"/>
              </a:ext>
            </a:extLst>
          </p:cNvPr>
          <p:cNvSpPr/>
          <p:nvPr/>
        </p:nvSpPr>
        <p:spPr>
          <a:xfrm>
            <a:off x="404443" y="6875585"/>
            <a:ext cx="6119449" cy="1951890"/>
          </a:xfrm>
          <a:prstGeom prst="rect">
            <a:avLst/>
          </a:prstGeom>
          <a:solidFill>
            <a:schemeClr val="bg1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22E877-C5A7-44C9-906A-81D5A59487A8}"/>
              </a:ext>
            </a:extLst>
          </p:cNvPr>
          <p:cNvSpPr txBox="1"/>
          <p:nvPr/>
        </p:nvSpPr>
        <p:spPr>
          <a:xfrm>
            <a:off x="77370" y="893654"/>
            <a:ext cx="66891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/>
              <a:t>Surviving Sepsis: Every Second Counts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F95B87-D6FC-4F5C-A13B-1E4B13F58CB8}"/>
              </a:ext>
            </a:extLst>
          </p:cNvPr>
          <p:cNvSpPr txBox="1"/>
          <p:nvPr/>
        </p:nvSpPr>
        <p:spPr>
          <a:xfrm>
            <a:off x="422031" y="376295"/>
            <a:ext cx="604910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/>
              <a:t>SAVE THE DATE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A0A97EE-6E62-4E41-9CF3-4837A2755C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045" y="2478750"/>
            <a:ext cx="1927277" cy="2704910"/>
          </a:xfrm>
          <a:prstGeom prst="rect">
            <a:avLst/>
          </a:prstGeom>
          <a:ln>
            <a:solidFill>
              <a:srgbClr val="990033"/>
            </a:solidFill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B1A7B07-EADD-415E-A90A-5CB6DA4EAF0F}"/>
              </a:ext>
            </a:extLst>
          </p:cNvPr>
          <p:cNvSpPr txBox="1"/>
          <p:nvPr/>
        </p:nvSpPr>
        <p:spPr>
          <a:xfrm>
            <a:off x="1361046" y="1891658"/>
            <a:ext cx="41218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Presented by Nicole </a:t>
            </a:r>
            <a:r>
              <a:rPr lang="en-US" sz="2200" dirty="0" err="1"/>
              <a:t>Kupchik</a:t>
            </a:r>
            <a:endParaRPr lang="en-US" sz="22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B903872-E060-4B3F-AE7A-330857E779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857" y="3115004"/>
            <a:ext cx="1675832" cy="166466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3A99544-D0E7-4D16-899C-57A0A259C116}"/>
              </a:ext>
            </a:extLst>
          </p:cNvPr>
          <p:cNvSpPr txBox="1"/>
          <p:nvPr/>
        </p:nvSpPr>
        <p:spPr>
          <a:xfrm>
            <a:off x="1019903" y="5262642"/>
            <a:ext cx="502920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/>
              <a:t>March 8, 2019 | 8:00 am – 4:30 pm</a:t>
            </a:r>
          </a:p>
          <a:p>
            <a:pPr algn="ctr"/>
            <a:r>
              <a:rPr lang="en-US" sz="2500" b="1" dirty="0"/>
              <a:t>IU </a:t>
            </a:r>
            <a:r>
              <a:rPr lang="en-US" sz="2500" b="1" dirty="0" smtClean="0"/>
              <a:t>Health, </a:t>
            </a:r>
            <a:r>
              <a:rPr lang="en-US" sz="2500" b="1" dirty="0"/>
              <a:t>Methodist Hospital</a:t>
            </a:r>
          </a:p>
          <a:p>
            <a:pPr algn="ctr"/>
            <a:r>
              <a:rPr lang="en-US" sz="2500" b="1" dirty="0"/>
              <a:t>Indianapolis, IN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5D5F3E-B88C-4624-9272-EDE6286B21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31" y="7386913"/>
            <a:ext cx="6093070" cy="143726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48615B1-B14A-43ED-A7D0-53D874A1467F}"/>
              </a:ext>
            </a:extLst>
          </p:cNvPr>
          <p:cNvSpPr txBox="1"/>
          <p:nvPr/>
        </p:nvSpPr>
        <p:spPr>
          <a:xfrm>
            <a:off x="1393868" y="6939706"/>
            <a:ext cx="412183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/>
              <a:t>Hosted by CIC-AACN</a:t>
            </a:r>
          </a:p>
        </p:txBody>
      </p:sp>
    </p:spTree>
    <p:extLst>
      <p:ext uri="{BB962C8B-B14F-4D97-AF65-F5344CB8AC3E}">
        <p14:creationId xmlns:p14="http://schemas.microsoft.com/office/powerpoint/2010/main" val="859705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100</TotalTime>
  <Words>34</Words>
  <Application>Microsoft Office PowerPoint</Application>
  <PresentationFormat>Letter Paper (8.5x11 in)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Brandie Kopsas-Kingsley</dc:creator>
  <cp:lastModifiedBy>Glossenger, Audrey</cp:lastModifiedBy>
  <cp:revision>10</cp:revision>
  <dcterms:created xsi:type="dcterms:W3CDTF">2018-12-11T10:29:18Z</dcterms:created>
  <dcterms:modified xsi:type="dcterms:W3CDTF">2019-01-02T20:17:43Z</dcterms:modified>
</cp:coreProperties>
</file>