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4"/>
    <p:restoredTop sz="93692"/>
  </p:normalViewPr>
  <p:slideViewPr>
    <p:cSldViewPr snapToGrid="0" snapToObjects="1">
      <p:cViewPr>
        <p:scale>
          <a:sx n="183" d="100"/>
          <a:sy n="183" d="100"/>
        </p:scale>
        <p:origin x="-29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Kathy.G.Ingersoll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177-9A31-F841-9AD8-92F909A4D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941" y="1964267"/>
            <a:ext cx="7843184" cy="74307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Virginia ENA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C7D0-1E94-164C-9B81-9D6E199FD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1524000"/>
            <a:ext cx="7197726" cy="103990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Purchase a </a:t>
            </a:r>
            <a:r>
              <a:rPr lang="en-US" dirty="0" err="1"/>
              <a:t>MudLove</a:t>
            </a:r>
            <a:r>
              <a:rPr lang="en-US" dirty="0"/>
              <a:t> Bracelet or </a:t>
            </a:r>
            <a:r>
              <a:rPr lang="en-US" dirty="0" err="1"/>
              <a:t>DecaLS</a:t>
            </a:r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Kathy.G.Ingersoll@gmail.com</a:t>
            </a:r>
            <a:r>
              <a:rPr lang="en-US" dirty="0"/>
              <a:t> for more information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1C3CB3-5AD4-A648-9DE3-E1EF8E28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6" y="3004173"/>
            <a:ext cx="4348142" cy="3397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ED73B-69F0-8C4D-B63B-7A460F56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824" y="3066926"/>
            <a:ext cx="4899046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8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</TotalTime>
  <Words>22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Support Virginia ENA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Virginia ENA   </dc:title>
  <dc:creator>William Ingersoll</dc:creator>
  <cp:lastModifiedBy>William Ingersoll</cp:lastModifiedBy>
  <cp:revision>2</cp:revision>
  <dcterms:created xsi:type="dcterms:W3CDTF">2018-12-01T22:26:05Z</dcterms:created>
  <dcterms:modified xsi:type="dcterms:W3CDTF">2018-12-01T22:35:04Z</dcterms:modified>
</cp:coreProperties>
</file>