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72" autoAdjust="0"/>
  </p:normalViewPr>
  <p:slideViewPr>
    <p:cSldViewPr>
      <p:cViewPr varScale="1">
        <p:scale>
          <a:sx n="52" d="100"/>
          <a:sy n="52" d="100"/>
        </p:scale>
        <p:origin x="2274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0529C2-9480-49E0-AA42-C234B0D2F2B1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0AFDA4-BFB2-4970-8AA1-050265057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6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0AFDA4-BFB2-4970-8AA1-0502650571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3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7133205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285750" y="6471217"/>
            <a:ext cx="6343650" cy="1629833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5750" y="5181600"/>
            <a:ext cx="6343650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732370"/>
            <a:ext cx="13716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732370"/>
            <a:ext cx="46863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86050" y="101602"/>
            <a:ext cx="2171700" cy="385233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4593205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85750" y="2235200"/>
            <a:ext cx="6343650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35356" y="3929449"/>
            <a:ext cx="6515100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31432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2575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228600" y="7213601"/>
            <a:ext cx="6457950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11084" y="889000"/>
            <a:ext cx="3217917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3483770" y="889000"/>
            <a:ext cx="3219181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11084" y="1754718"/>
            <a:ext cx="3217917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3486548" y="1754718"/>
            <a:ext cx="32164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2200" y="8636000"/>
            <a:ext cx="571500" cy="329184"/>
          </a:xfrm>
        </p:spPr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385762" y="8026402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385762" y="7798825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42900" y="7315201"/>
            <a:ext cx="6343650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342901" y="812800"/>
            <a:ext cx="2256235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2681288" y="812800"/>
            <a:ext cx="4005263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2628900" y="822179"/>
            <a:ext cx="3771900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85750" y="6658347"/>
            <a:ext cx="4400550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285750" y="7377625"/>
            <a:ext cx="4400550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140119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28600" y="2072218"/>
            <a:ext cx="65151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4857750" y="101602"/>
            <a:ext cx="1885950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7B08514-16E2-4256-906E-E9B99B4EEA89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343150" y="101602"/>
            <a:ext cx="251460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172200" y="8636002"/>
            <a:ext cx="571500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A6160F-B317-4193-BAED-3B605CF40A9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228600" y="609600"/>
            <a:ext cx="6515100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385762" y="140119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385762" y="1410650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midwesthpna.nursingnetwork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225" y="3479065"/>
            <a:ext cx="2039235" cy="15876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799" y="1447800"/>
            <a:ext cx="5943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Join Us </a:t>
            </a:r>
          </a:p>
          <a:p>
            <a:pPr algn="ctr"/>
            <a:r>
              <a:rPr lang="en-US" b="1" dirty="0"/>
              <a:t>Midwest Hospice and Palliative Nursing Association</a:t>
            </a:r>
          </a:p>
          <a:p>
            <a:pPr algn="ctr"/>
            <a:r>
              <a:rPr lang="en-US" b="1" dirty="0"/>
              <a:t>Education Program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1" y="3594914"/>
            <a:ext cx="47191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6:00: Business Meeting, Light Dinner and Networking</a:t>
            </a:r>
          </a:p>
          <a:p>
            <a:r>
              <a:rPr lang="en-US" sz="1400" b="1" dirty="0"/>
              <a:t>6:30-7:30 Program: “</a:t>
            </a:r>
            <a:r>
              <a:rPr lang="en-US" sz="1400" b="1" i="1" dirty="0"/>
              <a:t>Sometimes I Buy Myself Flowers: Preventing and Alleviating Compassion Fatigue and Burnout</a:t>
            </a:r>
            <a:r>
              <a:rPr lang="en-US" sz="1400" b="1" dirty="0"/>
              <a:t>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Speaker: Dorothy Kurtz, RN, CHPN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1" dirty="0"/>
              <a:t>Palliative Care Nurse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1" dirty="0"/>
              <a:t>Midland Hospice and Palliative Care, Topeka, KS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1161" y="8499396"/>
            <a:ext cx="563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The University of Kansas Health System is accredited as a provider of continuing nursing education by the American Nurses Credentialing Center’s Commission on Accreditation.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5131" y="5487888"/>
            <a:ext cx="212706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Description</a:t>
            </a:r>
          </a:p>
          <a:p>
            <a:pPr algn="just"/>
            <a:r>
              <a:rPr lang="en-US" sz="1000" dirty="0"/>
              <a:t>Purpose of this program is to provide valuable insight into strategies, and tools to anticipate, recognize and alleviate signs and symptoms of compassion fatigue and burnout. Target audience: RNs, APRNs, Chaplains, and SW in acute care and community settings.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443162" y="5491287"/>
            <a:ext cx="20574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Disclosures</a:t>
            </a:r>
          </a:p>
          <a:p>
            <a:pPr algn="just"/>
            <a:r>
              <a:rPr lang="en-US" sz="1000" dirty="0"/>
              <a:t>There have been no conflicts of interest identified during the planning of this offering. To receive Contact Hours, participants must attend the entire program and complete the online evaluation.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000" dirty="0"/>
              <a:t>1.0 contact hours for RNs and APRNs</a:t>
            </a:r>
          </a:p>
          <a:p>
            <a:pPr algn="just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04655" y="5491287"/>
            <a:ext cx="225334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Program Fee &amp; Registration</a:t>
            </a:r>
          </a:p>
          <a:p>
            <a:r>
              <a:rPr lang="en-US" sz="1000" dirty="0"/>
              <a:t>-$5 for Midwest HPNA chapter members, $10 for non-members </a:t>
            </a:r>
          </a:p>
          <a:p>
            <a:r>
              <a:rPr lang="en-US" sz="1000" dirty="0"/>
              <a:t>-First </a:t>
            </a:r>
            <a:r>
              <a:rPr lang="en-US" sz="1000"/>
              <a:t>time attendee? </a:t>
            </a:r>
            <a:r>
              <a:rPr lang="en-US" sz="1000" dirty="0"/>
              <a:t>Fee waived if you join chapter at meeting. </a:t>
            </a:r>
          </a:p>
          <a:p>
            <a:r>
              <a:rPr lang="en-US" sz="1000" dirty="0"/>
              <a:t>-Support HPNA and join the chapter go to: </a:t>
            </a:r>
            <a:endParaRPr lang="en-US" sz="1000" dirty="0">
              <a:hlinkClick r:id="rId4"/>
            </a:endParaRPr>
          </a:p>
          <a:p>
            <a:r>
              <a:rPr lang="en-US" sz="1000" dirty="0">
                <a:hlinkClick r:id="rId4"/>
              </a:rPr>
              <a:t>https://midwesthpna.nursingnetwork.com/</a:t>
            </a:r>
            <a:r>
              <a:rPr lang="en-US" sz="1000" dirty="0"/>
              <a:t> </a:t>
            </a:r>
          </a:p>
          <a:p>
            <a:pPr algn="just"/>
            <a:endParaRPr lang="en-US" sz="1000" dirty="0"/>
          </a:p>
          <a:p>
            <a:r>
              <a:rPr lang="en-US" sz="1000" dirty="0"/>
              <a:t> </a:t>
            </a:r>
          </a:p>
          <a:p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7272992"/>
            <a:ext cx="1990725" cy="116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5526AA3-49A0-4E69-B9B9-617586683D48}"/>
              </a:ext>
            </a:extLst>
          </p:cNvPr>
          <p:cNvSpPr txBox="1"/>
          <p:nvPr/>
        </p:nvSpPr>
        <p:spPr>
          <a:xfrm>
            <a:off x="309562" y="2422215"/>
            <a:ext cx="6324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Date: Thursday, November 15, 2018	</a:t>
            </a:r>
          </a:p>
          <a:p>
            <a:pPr algn="ctr"/>
            <a:r>
              <a:rPr lang="en-US" dirty="0"/>
              <a:t>Location: Truman Medical Center – Board Room</a:t>
            </a:r>
          </a:p>
          <a:p>
            <a:pPr algn="ctr"/>
            <a:r>
              <a:rPr lang="en-US" sz="1200" dirty="0"/>
              <a:t>TMC Hospital Hill, 2301 Holmes Road, KC MO 64108 (Map on next page)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81DF16C-5742-4698-9D49-1F59981669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8021" y="-15373"/>
            <a:ext cx="6858000" cy="11214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257" y="4387099"/>
            <a:ext cx="2019931" cy="79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808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FC56CB-3143-4AFC-B776-C66D56665FE0}"/>
              </a:ext>
            </a:extLst>
          </p:cNvPr>
          <p:cNvSpPr txBox="1"/>
          <p:nvPr/>
        </p:nvSpPr>
        <p:spPr>
          <a:xfrm>
            <a:off x="1989720" y="7133273"/>
            <a:ext cx="339190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1200" dirty="0"/>
              <a:t>Parking: Please park in lots A or B. Use the MAIN ENTRANCE to the hospital. </a:t>
            </a:r>
          </a:p>
          <a:p>
            <a:r>
              <a:rPr lang="en-US" sz="1200" dirty="0"/>
              <a:t>Directions to Board Room: located on the first floor (same level as the main entrance).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0B7764-127C-4C13-96C6-55371258BFEC}"/>
              </a:ext>
            </a:extLst>
          </p:cNvPr>
          <p:cNvSpPr txBox="1"/>
          <p:nvPr/>
        </p:nvSpPr>
        <p:spPr>
          <a:xfrm>
            <a:off x="1561096" y="8610600"/>
            <a:ext cx="4249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Contact: Maria Fox 913-488-5675 mobile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396774-B09B-4912-BEB3-7A7E51034C3D}"/>
              </a:ext>
            </a:extLst>
          </p:cNvPr>
          <p:cNvSpPr txBox="1"/>
          <p:nvPr/>
        </p:nvSpPr>
        <p:spPr>
          <a:xfrm>
            <a:off x="1143000" y="0"/>
            <a:ext cx="457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Truman Medical Center Hospital Hill</a:t>
            </a:r>
          </a:p>
          <a:p>
            <a:pPr algn="ctr"/>
            <a:r>
              <a:rPr lang="en-US" sz="1400" b="1" dirty="0"/>
              <a:t>2301 Holmes Road</a:t>
            </a:r>
          </a:p>
          <a:p>
            <a:pPr algn="ctr"/>
            <a:r>
              <a:rPr lang="en-US" sz="1400" b="1" dirty="0"/>
              <a:t>Kansas City, MO  64108</a:t>
            </a:r>
          </a:p>
          <a:p>
            <a:pPr algn="ctr"/>
            <a:r>
              <a:rPr lang="en-US" sz="1400" b="1" dirty="0"/>
              <a:t>816-404-1000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046" y="1096771"/>
            <a:ext cx="4097505" cy="25391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046" y="3750993"/>
            <a:ext cx="2915154" cy="374446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505200" y="38862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4495800"/>
            <a:ext cx="762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114800" y="3886200"/>
            <a:ext cx="1600200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251542" y="4563820"/>
            <a:ext cx="1600200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810249" y="3635900"/>
            <a:ext cx="610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Lot A or 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88276" y="4330755"/>
            <a:ext cx="98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Main Entrance</a:t>
            </a:r>
          </a:p>
        </p:txBody>
      </p:sp>
    </p:spTree>
    <p:extLst>
      <p:ext uri="{BB962C8B-B14F-4D97-AF65-F5344CB8AC3E}">
        <p14:creationId xmlns:p14="http://schemas.microsoft.com/office/powerpoint/2010/main" val="3389459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1128</TotalTime>
  <Words>286</Words>
  <Application>Microsoft Office PowerPoint</Application>
  <PresentationFormat>On-screen Show (4:3)</PresentationFormat>
  <Paragraphs>36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Book</vt:lpstr>
      <vt:lpstr>Franklin Gothic Medium</vt:lpstr>
      <vt:lpstr>Wingdings 2</vt:lpstr>
      <vt:lpstr>Trek</vt:lpstr>
      <vt:lpstr>PowerPoint Presentation</vt:lpstr>
      <vt:lpstr>PowerPoint Presentation</vt:lpstr>
    </vt:vector>
  </TitlesOfParts>
  <Company>University of Kansas Hospital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Fox</dc:creator>
  <cp:lastModifiedBy>Janelle Williamson</cp:lastModifiedBy>
  <cp:revision>75</cp:revision>
  <cp:lastPrinted>2018-09-14T17:16:59Z</cp:lastPrinted>
  <dcterms:created xsi:type="dcterms:W3CDTF">2016-09-07T18:29:46Z</dcterms:created>
  <dcterms:modified xsi:type="dcterms:W3CDTF">2018-09-28T13:34:45Z</dcterms:modified>
</cp:coreProperties>
</file>