
<file path=[Content_Types].xml><?xml version="1.0" encoding="utf-8"?>
<Types xmlns="http://schemas.openxmlformats.org/package/2006/content-types">
  <Default Extension="jpeg" ContentType="image/jpeg"/>
  <Default Extension="jpe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E401711-02DC-4F5A-B0A4-D7A4CFB82638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3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36BD-BA89-4B92-9DBC-679F61142570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B5C7-A3C7-439B-802A-DFE3FCA7ADBD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5EA-47B7-4DBF-958B-A3D4DA4F431A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47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46758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F696-D0E7-4C66-925E-251F9C0B0F21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57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32E-4FBC-4B01-A175-6B1CAC9B226D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67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4756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99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61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3B61-F054-442D-881D-6A81C2774BFE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1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5763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17194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528B-AADB-4276-9F0D-B13FCF86F309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0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497F-A1E4-4C0B-8811-954A59B26923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4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9984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AD9C-D29C-4D1E-A739-CC3C95B41085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2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C48ED7C-D9A5-4EA8-B309-6E368BFA8F2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2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4E212B76-74CB-461F-90A3-EF4F2397A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E746D0-4B37-4869-B2EF-79D5F0FFF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drawing of a person&#10;&#10;Description generated with high confidence">
            <a:extLst>
              <a:ext uri="{FF2B5EF4-FFF2-40B4-BE49-F238E27FC236}">
                <a16:creationId xmlns:a16="http://schemas.microsoft.com/office/drawing/2014/main" id="{EE60DEE3-BE13-46FC-B6BC-AF3FC8DAE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64" y="1219639"/>
            <a:ext cx="3361652" cy="359006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ACAA1B-91CF-48EB-9E3D-5CD7547FA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8685" y="2229524"/>
            <a:ext cx="6802139" cy="2398951"/>
          </a:xfrm>
        </p:spPr>
        <p:txBody>
          <a:bodyPr>
            <a:normAutofit fontScale="90000"/>
          </a:bodyPr>
          <a:lstStyle/>
          <a:p>
            <a:pPr algn="r">
              <a:lnSpc>
                <a:spcPct val="90000"/>
              </a:lnSpc>
            </a:pPr>
            <a:br>
              <a:rPr lang="en-US" sz="2600" dirty="0">
                <a:solidFill>
                  <a:srgbClr val="EBEBEB"/>
                </a:solidFill>
              </a:rPr>
            </a:br>
            <a:br>
              <a:rPr lang="en-US" sz="2600" dirty="0">
                <a:solidFill>
                  <a:srgbClr val="EBEBEB"/>
                </a:solidFill>
              </a:rPr>
            </a:br>
            <a:r>
              <a:rPr lang="en-US" sz="2600" dirty="0">
                <a:solidFill>
                  <a:srgbClr val="EBEBEB"/>
                </a:solidFill>
              </a:rPr>
              <a:t>Please join in celebrating our scholarship recipients for 2018-2019</a:t>
            </a:r>
            <a:br>
              <a:rPr lang="en-US" sz="2600" dirty="0">
                <a:solidFill>
                  <a:srgbClr val="EBEBEB"/>
                </a:solidFill>
              </a:rPr>
            </a:br>
            <a:br>
              <a:rPr lang="en-US" sz="2600" dirty="0">
                <a:solidFill>
                  <a:srgbClr val="EBEBEB"/>
                </a:solidFill>
              </a:rPr>
            </a:br>
            <a:br>
              <a:rPr lang="en-US" sz="2600" dirty="0">
                <a:solidFill>
                  <a:srgbClr val="EBEBEB"/>
                </a:solidFill>
              </a:rPr>
            </a:br>
            <a:r>
              <a:rPr lang="en-US" sz="2600" dirty="0">
                <a:solidFill>
                  <a:srgbClr val="EBEBEB"/>
                </a:solidFill>
              </a:rPr>
              <a:t>Friday June 15, 2018</a:t>
            </a:r>
            <a:br>
              <a:rPr lang="en-US" sz="2600" dirty="0">
                <a:solidFill>
                  <a:srgbClr val="EBEBEB"/>
                </a:solidFill>
              </a:rPr>
            </a:br>
            <a:r>
              <a:rPr lang="en-US" sz="2600" dirty="0">
                <a:solidFill>
                  <a:srgbClr val="EBEBEB"/>
                </a:solidFill>
              </a:rPr>
              <a:t>Saint Marys’ Medical Center Palm Room</a:t>
            </a:r>
            <a:br>
              <a:rPr lang="en-US" sz="2600" dirty="0">
                <a:solidFill>
                  <a:srgbClr val="EBEBEB"/>
                </a:solidFill>
              </a:rPr>
            </a:br>
            <a:r>
              <a:rPr lang="en-US" sz="2600" dirty="0">
                <a:solidFill>
                  <a:srgbClr val="EBEBEB"/>
                </a:solidFill>
              </a:rPr>
              <a:t>901 45</a:t>
            </a:r>
            <a:r>
              <a:rPr lang="en-US" sz="2600" baseline="30000" dirty="0">
                <a:solidFill>
                  <a:srgbClr val="EBEBEB"/>
                </a:solidFill>
              </a:rPr>
              <a:t>th</a:t>
            </a:r>
            <a:r>
              <a:rPr lang="en-US" sz="2600" dirty="0">
                <a:solidFill>
                  <a:srgbClr val="EBEBEB"/>
                </a:solidFill>
              </a:rPr>
              <a:t> street, West Palm Beach FL 33401</a:t>
            </a:r>
            <a:br>
              <a:rPr lang="en-US" sz="2600" dirty="0">
                <a:solidFill>
                  <a:srgbClr val="EBEBEB"/>
                </a:solidFill>
              </a:rPr>
            </a:br>
            <a:r>
              <a:rPr lang="en-US" sz="2600" dirty="0">
                <a:solidFill>
                  <a:srgbClr val="EBEBEB"/>
                </a:solidFill>
              </a:rPr>
              <a:t>6pm to 8pm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82593-9912-4935-928D-B1D553F31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2682" y="5011124"/>
            <a:ext cx="4798142" cy="1227039"/>
          </a:xfrm>
        </p:spPr>
        <p:txBody>
          <a:bodyPr>
            <a:normAutofit/>
          </a:bodyPr>
          <a:lstStyle/>
          <a:p>
            <a:r>
              <a:rPr lang="en-US" dirty="0"/>
              <a:t>Sponsored by the Palm Beach County Black Nurses association</a:t>
            </a:r>
          </a:p>
          <a:p>
            <a:r>
              <a:rPr lang="en-US" dirty="0"/>
              <a:t>RSVP at 561-801-3986/561389-0378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B0ED5C-07AE-41E0-A5F4-26358C791C57}"/>
              </a:ext>
            </a:extLst>
          </p:cNvPr>
          <p:cNvSpPr txBox="1"/>
          <p:nvPr/>
        </p:nvSpPr>
        <p:spPr>
          <a:xfrm>
            <a:off x="4788513" y="686357"/>
            <a:ext cx="5404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Scholarship tea</a:t>
            </a:r>
          </a:p>
        </p:txBody>
      </p:sp>
    </p:spTree>
    <p:extLst>
      <p:ext uri="{BB962C8B-B14F-4D97-AF65-F5344CB8AC3E}">
        <p14:creationId xmlns:p14="http://schemas.microsoft.com/office/powerpoint/2010/main" val="1956954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</TotalTime>
  <Words>14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 Boardroom</vt:lpstr>
      <vt:lpstr>  Please join in celebrating our scholarship recipients for 2018-2019   Friday June 15, 2018 Saint Marys’ Medical Center Palm Room 901 45th street, West Palm Beach FL 33401 6pm to 8pm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join in celebrating our scholarship recipients for 2018-2019   Friday June 15, 2018 Saint Marys’ Medical Center Palm Room 6pm to 8pm</dc:title>
  <dc:creator>Avis Stephens</dc:creator>
  <cp:lastModifiedBy>Avis Stephens</cp:lastModifiedBy>
  <cp:revision>2</cp:revision>
  <dcterms:created xsi:type="dcterms:W3CDTF">2018-06-09T00:38:12Z</dcterms:created>
  <dcterms:modified xsi:type="dcterms:W3CDTF">2018-06-09T00:51:01Z</dcterms:modified>
</cp:coreProperties>
</file>