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B9785A-C26E-4E4E-9185-4FA4DAA1E2D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94B27C-F133-4537-B31D-182B1B594269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785A-C26E-4E4E-9185-4FA4DAA1E2D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B27C-F133-4537-B31D-182B1B594269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785A-C26E-4E4E-9185-4FA4DAA1E2D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B27C-F133-4537-B31D-182B1B594269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785A-C26E-4E4E-9185-4FA4DAA1E2D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B27C-F133-4537-B31D-182B1B59426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785A-C26E-4E4E-9185-4FA4DAA1E2D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B27C-F133-4537-B31D-182B1B59426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785A-C26E-4E4E-9185-4FA4DAA1E2D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B27C-F133-4537-B31D-182B1B59426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785A-C26E-4E4E-9185-4FA4DAA1E2D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B27C-F133-4537-B31D-182B1B594269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785A-C26E-4E4E-9185-4FA4DAA1E2D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B27C-F133-4537-B31D-182B1B594269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785A-C26E-4E4E-9185-4FA4DAA1E2D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B27C-F133-4537-B31D-182B1B594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785A-C26E-4E4E-9185-4FA4DAA1E2D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B27C-F133-4537-B31D-182B1B594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785A-C26E-4E4E-9185-4FA4DAA1E2D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B27C-F133-4537-B31D-182B1B594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B9785A-C26E-4E4E-9185-4FA4DAA1E2D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394B27C-F133-4537-B31D-182B1B5942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77200" cy="480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dirty="0" smtClean="0"/>
              <a:t> </a:t>
            </a:r>
            <a:endParaRPr lang="en-US" sz="1800" b="1" i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i="1" dirty="0" smtClean="0">
                <a:solidFill>
                  <a:srgbClr val="C00000"/>
                </a:solidFill>
              </a:rPr>
              <a:t>“</a:t>
            </a:r>
            <a:r>
              <a:rPr lang="en-US" i="1" dirty="0" smtClean="0">
                <a:solidFill>
                  <a:srgbClr val="C00000"/>
                </a:solidFill>
              </a:rPr>
              <a:t>Therapeutic Epidural Blood Patch </a:t>
            </a:r>
            <a:r>
              <a:rPr lang="en-US" i="1" dirty="0" smtClean="0">
                <a:solidFill>
                  <a:srgbClr val="C00000"/>
                </a:solidFill>
              </a:rPr>
              <a:t>”</a:t>
            </a:r>
            <a:endParaRPr lang="en-US" i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1400" dirty="0" smtClean="0"/>
              <a:t>This continuing nursing education activity was approved by the </a:t>
            </a:r>
            <a:r>
              <a:rPr lang="en-US" sz="1400" dirty="0" smtClean="0"/>
              <a:t>Northeast Multistate Division, an accredited approver by the American Nurses Credentialing  Center’s Commission on Accreditation  1 </a:t>
            </a:r>
            <a:r>
              <a:rPr lang="en-US" sz="1400" dirty="0"/>
              <a:t>Contact </a:t>
            </a:r>
            <a:r>
              <a:rPr lang="en-US" sz="1400" dirty="0" smtClean="0"/>
              <a:t>hour </a:t>
            </a:r>
            <a:endParaRPr lang="en-US" sz="1400" b="1" i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1800" b="1" dirty="0"/>
              <a:t>Presented </a:t>
            </a:r>
            <a:r>
              <a:rPr lang="en-US" sz="1800" b="1" dirty="0" smtClean="0"/>
              <a:t>by: </a:t>
            </a:r>
            <a:r>
              <a:rPr lang="en-US" sz="1800" b="1" dirty="0" smtClean="0"/>
              <a:t>Stephen </a:t>
            </a:r>
            <a:r>
              <a:rPr lang="en-US" sz="1800" b="1" dirty="0" err="1" smtClean="0"/>
              <a:t>Ptaszek</a:t>
            </a:r>
            <a:r>
              <a:rPr lang="en-US" sz="1800" b="1" dirty="0" smtClean="0"/>
              <a:t> BSN RN</a:t>
            </a:r>
            <a:endParaRPr lang="en-US" sz="18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1600" b="1" dirty="0">
                <a:solidFill>
                  <a:srgbClr val="002060"/>
                </a:solidFill>
              </a:rPr>
              <a:t>Please join us for this special </a:t>
            </a:r>
            <a:r>
              <a:rPr lang="en-US" sz="1600" b="1" dirty="0" smtClean="0">
                <a:solidFill>
                  <a:srgbClr val="002060"/>
                </a:solidFill>
              </a:rPr>
              <a:t>post holiday </a:t>
            </a:r>
            <a:r>
              <a:rPr lang="en-US" sz="1600" b="1" dirty="0">
                <a:solidFill>
                  <a:srgbClr val="002060"/>
                </a:solidFill>
              </a:rPr>
              <a:t>meeting with our colleagues</a:t>
            </a:r>
            <a:r>
              <a:rPr lang="en-US" sz="1600" b="1" dirty="0" smtClean="0">
                <a:solidFill>
                  <a:srgbClr val="002060"/>
                </a:solidFill>
              </a:rPr>
              <a:t>!</a:t>
            </a:r>
          </a:p>
          <a:p>
            <a:pPr marL="0" indent="0" algn="ctr">
              <a:buNone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 smtClean="0"/>
              <a:t>Where</a:t>
            </a:r>
            <a:r>
              <a:rPr lang="en-US" sz="1400" dirty="0" smtClean="0"/>
              <a:t>: </a:t>
            </a:r>
            <a:r>
              <a:rPr lang="en-US" sz="1400" dirty="0" err="1" smtClean="0"/>
              <a:t>Chelo’s</a:t>
            </a:r>
            <a:r>
              <a:rPr lang="en-US" sz="1400" dirty="0" smtClean="0"/>
              <a:t> Hometown</a:t>
            </a:r>
            <a:r>
              <a:rPr lang="en-US" sz="1400" dirty="0" smtClean="0"/>
              <a:t> </a:t>
            </a:r>
            <a:r>
              <a:rPr lang="en-US" sz="1400" dirty="0" smtClean="0"/>
              <a:t>Bar and Grill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 smtClean="0"/>
              <a:t>Address</a:t>
            </a:r>
            <a:r>
              <a:rPr lang="en-US" sz="1400" dirty="0" smtClean="0"/>
              <a:t>: </a:t>
            </a:r>
            <a:r>
              <a:rPr lang="en-US" sz="1400" dirty="0" smtClean="0"/>
              <a:t>2225 Post Road, </a:t>
            </a:r>
            <a:r>
              <a:rPr lang="en-US" sz="1400" dirty="0" smtClean="0"/>
              <a:t>Warwick, RI </a:t>
            </a:r>
            <a:r>
              <a:rPr lang="en-US" sz="1400" dirty="0" smtClean="0"/>
              <a:t>02886</a:t>
            </a: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 smtClean="0"/>
              <a:t>Date: </a:t>
            </a:r>
            <a:r>
              <a:rPr lang="en-US" sz="1400" b="1" dirty="0" smtClean="0"/>
              <a:t>01-08-2018</a:t>
            </a:r>
            <a:r>
              <a:rPr lang="en-US" sz="1400" b="1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 smtClean="0"/>
              <a:t>Time</a:t>
            </a:r>
            <a:r>
              <a:rPr lang="en-US" sz="1400" dirty="0" smtClean="0"/>
              <a:t>:</a:t>
            </a:r>
            <a:r>
              <a:rPr lang="en-US" sz="1400" b="1" dirty="0" smtClean="0"/>
              <a:t> </a:t>
            </a:r>
            <a:r>
              <a:rPr lang="en-US" sz="1400" b="1" dirty="0" smtClean="0"/>
              <a:t>5:30</a:t>
            </a:r>
            <a:r>
              <a:rPr lang="en-US" sz="1400" b="1" dirty="0" smtClean="0"/>
              <a:t> </a:t>
            </a:r>
            <a:r>
              <a:rPr lang="en-US" sz="1400" b="1" dirty="0" smtClean="0"/>
              <a:t>– </a:t>
            </a:r>
            <a:r>
              <a:rPr lang="en-US" sz="1400" b="1" dirty="0" smtClean="0"/>
              <a:t>8:00 </a:t>
            </a:r>
            <a:r>
              <a:rPr lang="en-US" sz="1400" b="1" dirty="0" smtClean="0"/>
              <a:t>PM</a:t>
            </a:r>
            <a:endParaRPr lang="en-US" sz="1400" b="1" dirty="0" smtClean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1"/>
                </a:solidFill>
              </a:rPr>
              <a:t>Cost: </a:t>
            </a:r>
            <a:r>
              <a:rPr lang="en-US" sz="1400" dirty="0" smtClean="0">
                <a:solidFill>
                  <a:schemeClr val="tx1"/>
                </a:solidFill>
              </a:rPr>
              <a:t>Free for RIAPAN members – Non-members $10.00. Pay at the door!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Bring your </a:t>
            </a:r>
            <a:r>
              <a:rPr lang="en-US" sz="1400" dirty="0" err="1" smtClean="0">
                <a:solidFill>
                  <a:schemeClr val="tx1"/>
                </a:solidFill>
              </a:rPr>
              <a:t>peri</a:t>
            </a:r>
            <a:r>
              <a:rPr lang="en-US" sz="1400" dirty="0" smtClean="0">
                <a:solidFill>
                  <a:schemeClr val="tx1"/>
                </a:solidFill>
              </a:rPr>
              <a:t>-anesthesia nursing friends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Appetizers and </a:t>
            </a:r>
            <a:r>
              <a:rPr lang="en-US" sz="1400" dirty="0" smtClean="0">
                <a:solidFill>
                  <a:schemeClr val="tx1"/>
                </a:solidFill>
              </a:rPr>
              <a:t>one </a:t>
            </a:r>
            <a:r>
              <a:rPr lang="en-US" sz="1400" dirty="0">
                <a:solidFill>
                  <a:schemeClr val="tx1"/>
                </a:solidFill>
              </a:rPr>
              <a:t>d</a:t>
            </a:r>
            <a:r>
              <a:rPr lang="en-US" sz="1400" dirty="0" smtClean="0">
                <a:solidFill>
                  <a:schemeClr val="tx1"/>
                </a:solidFill>
              </a:rPr>
              <a:t>rink </a:t>
            </a:r>
            <a:r>
              <a:rPr lang="en-US" sz="1400" dirty="0">
                <a:solidFill>
                  <a:schemeClr val="tx1"/>
                </a:solidFill>
              </a:rPr>
              <a:t>t</a:t>
            </a:r>
            <a:r>
              <a:rPr lang="en-US" sz="1400" dirty="0" smtClean="0">
                <a:solidFill>
                  <a:schemeClr val="tx1"/>
                </a:solidFill>
              </a:rPr>
              <a:t>icket provided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Cash bar for additional drinks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en-US" sz="1800" dirty="0" smtClean="0"/>
              <a:t>* Please RSVP by </a:t>
            </a:r>
            <a:r>
              <a:rPr lang="en-US" sz="1800" u="sng" dirty="0" smtClean="0">
                <a:solidFill>
                  <a:srgbClr val="C00000"/>
                </a:solidFill>
              </a:rPr>
              <a:t>January 5</a:t>
            </a:r>
            <a:r>
              <a:rPr lang="en-US" sz="1800" u="sng" dirty="0" smtClean="0">
                <a:solidFill>
                  <a:srgbClr val="C00000"/>
                </a:solidFill>
              </a:rPr>
              <a:t>, 2018 </a:t>
            </a:r>
            <a:r>
              <a:rPr lang="en-US" sz="1800" dirty="0" smtClean="0"/>
              <a:t>to sdiblasi@wihri.org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228600"/>
            <a:ext cx="7756263" cy="12192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dirty="0" smtClean="0"/>
              <a:t> </a:t>
            </a:r>
            <a:r>
              <a:rPr lang="en-US" sz="3100" dirty="0" smtClean="0"/>
              <a:t>RIAPAN</a:t>
            </a:r>
            <a:br>
              <a:rPr lang="en-US" sz="3100" dirty="0" smtClean="0"/>
            </a:br>
            <a:r>
              <a:rPr lang="en-US" sz="3100" dirty="0" smtClean="0"/>
              <a:t>Holiday </a:t>
            </a:r>
            <a:r>
              <a:rPr lang="en-US" sz="3100" dirty="0" smtClean="0"/>
              <a:t>Mingle Meeting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pic>
        <p:nvPicPr>
          <p:cNvPr id="1028" name="Picture 4" descr="C:\Users\cinsana\AppData\Local\Microsoft\Windows\Temporary Internet Files\Content.IE5\0P3A9EYI\blockpage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3424237"/>
            <a:ext cx="190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insana\AppData\Local\Microsoft\Windows\Temporary Internet Files\Content.IE5\MW5937B0\blockpage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3424237"/>
            <a:ext cx="190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" y="228600"/>
            <a:ext cx="21336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94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Butterfly">
      <a:dk1>
        <a:sysClr val="windowText" lastClr="000000"/>
      </a:dk1>
      <a:lt1>
        <a:sysClr val="window" lastClr="FFFFFF"/>
      </a:lt1>
      <a:dk2>
        <a:srgbClr val="444D26"/>
      </a:dk2>
      <a:lt2>
        <a:srgbClr val="F9FDEF"/>
      </a:lt2>
      <a:accent1>
        <a:srgbClr val="4B7937"/>
      </a:accent1>
      <a:accent2>
        <a:srgbClr val="B79214"/>
      </a:accent2>
      <a:accent3>
        <a:srgbClr val="935409"/>
      </a:accent3>
      <a:accent4>
        <a:srgbClr val="7153A0"/>
      </a:accent4>
      <a:accent5>
        <a:srgbClr val="4E74A3"/>
      </a:accent5>
      <a:accent6>
        <a:srgbClr val="6F6702"/>
      </a:accent6>
      <a:hlink>
        <a:srgbClr val="CB7E0E"/>
      </a:hlink>
      <a:folHlink>
        <a:srgbClr val="7C9263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190</TotalTime>
  <Words>123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 Antiqua</vt:lpstr>
      <vt:lpstr>Wingdings</vt:lpstr>
      <vt:lpstr>Hardcover</vt:lpstr>
      <vt:lpstr>  RIAPAN Holiday Mingle Meeting </vt:lpstr>
    </vt:vector>
  </TitlesOfParts>
  <Company>Care New England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AORN Chapter 4001 Meeting September 16, 2015</dc:title>
  <dc:creator>Insana, Cathy</dc:creator>
  <cp:lastModifiedBy>Susan DiBlasi</cp:lastModifiedBy>
  <cp:revision>12</cp:revision>
  <dcterms:created xsi:type="dcterms:W3CDTF">2015-09-01T12:53:31Z</dcterms:created>
  <dcterms:modified xsi:type="dcterms:W3CDTF">2017-12-28T01:16:38Z</dcterms:modified>
</cp:coreProperties>
</file>