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71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60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00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097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217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65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41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23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9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7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02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1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58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59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6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7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6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0388F-5349-4735-BFBB-2B072648F85B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F03AA-F546-41DE-A66A-046FE2E4E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549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vohpna.nursingnetwork.com/nursing-events/68801#!info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0321" y="660400"/>
            <a:ext cx="9613861" cy="1536700"/>
          </a:xfrm>
        </p:spPr>
        <p:txBody>
          <a:bodyPr>
            <a:normAutofit/>
          </a:bodyPr>
          <a:lstStyle/>
          <a:p>
            <a:pPr algn="ctr"/>
            <a:r>
              <a:rPr lang="en-US" sz="1800" b="1" dirty="0"/>
              <a:t>CHF- the latest medications and interventions for managing advanced heart </a:t>
            </a:r>
            <a:r>
              <a:rPr lang="en-US" sz="1800" b="1" dirty="0" smtClean="0"/>
              <a:t>failure</a:t>
            </a:r>
            <a:br>
              <a:rPr lang="en-US" sz="1800" b="1" dirty="0" smtClean="0"/>
            </a:br>
            <a:r>
              <a:rPr lang="en-US" sz="1800" b="1" dirty="0" smtClean="0"/>
              <a:t>Judy </a:t>
            </a:r>
            <a:r>
              <a:rPr lang="en-US" sz="1800" b="1" dirty="0" err="1" smtClean="0"/>
              <a:t>Germani</a:t>
            </a:r>
            <a:r>
              <a:rPr lang="en-US" sz="1800" b="1" dirty="0" smtClean="0"/>
              <a:t> RN</a:t>
            </a:r>
            <a:br>
              <a:rPr lang="en-US" sz="1800" b="1" dirty="0" smtClean="0"/>
            </a:br>
            <a:r>
              <a:rPr lang="en-US" sz="1800" b="1" dirty="0" smtClean="0"/>
              <a:t>Specialty Care Nurse Coordinator for Heart Failure &amp; Pulmonary HTN</a:t>
            </a:r>
            <a:br>
              <a:rPr lang="en-US" sz="1800" b="1" dirty="0" smtClean="0"/>
            </a:br>
            <a:r>
              <a:rPr lang="en-US" sz="1800" b="1" dirty="0" smtClean="0"/>
              <a:t>WVU Heart &amp; Vascular Institute</a:t>
            </a:r>
            <a:br>
              <a:rPr lang="en-US" sz="1800" b="1" dirty="0" smtClean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201020" y="2336873"/>
            <a:ext cx="6457080" cy="3599316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Thursday Sept 21, 2017 6:00-7:00 PM via on-line classroom. Attend from anywhere!</a:t>
            </a:r>
          </a:p>
          <a:p>
            <a:r>
              <a:rPr lang="en-US" sz="2000" b="1" dirty="0" smtClean="0"/>
              <a:t>Free</a:t>
            </a:r>
            <a:r>
              <a:rPr lang="en-US" sz="2000" dirty="0" smtClean="0"/>
              <a:t> CE to all attendees (1.0).</a:t>
            </a:r>
          </a:p>
          <a:p>
            <a:r>
              <a:rPr lang="en-US" sz="2000" dirty="0" smtClean="0"/>
              <a:t>Sponsored by the WV On-Line Chapter of HPNA.</a:t>
            </a:r>
          </a:p>
          <a:p>
            <a:r>
              <a:rPr lang="en-US" sz="2000" dirty="0"/>
              <a:t>Register </a:t>
            </a:r>
            <a:r>
              <a:rPr lang="en-US" sz="2000" dirty="0"/>
              <a:t>at: </a:t>
            </a:r>
            <a:r>
              <a:rPr lang="en-US" sz="2000" dirty="0">
                <a:hlinkClick r:id="rId2"/>
              </a:rPr>
              <a:t>https://wvohpna.nursingnetwork.com/nursing-events/68801#!</a:t>
            </a:r>
            <a:r>
              <a:rPr lang="en-US" sz="2000" dirty="0" smtClean="0">
                <a:hlinkClick r:id="rId2"/>
              </a:rPr>
              <a:t>info</a:t>
            </a:r>
            <a:r>
              <a:rPr lang="en-US" sz="2000" dirty="0" smtClean="0"/>
              <a:t>.</a:t>
            </a:r>
          </a:p>
          <a:p>
            <a:r>
              <a:rPr lang="en-US" sz="1300" b="1" dirty="0" smtClean="0">
                <a:solidFill>
                  <a:srgbClr val="59595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Application </a:t>
            </a:r>
            <a:r>
              <a:rPr lang="en-US" sz="1300" b="1" dirty="0">
                <a:solidFill>
                  <a:srgbClr val="59595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for contact hours has been made to the West Virginia University School of Nursing, Charleston Division.  WVUSON – Charleston Division is an approved provider of continuing education for Registered Professional Nurses by the West Virginia Board of Examiners for Registered Professional Nurses.  WVBRN registration number:  WV1997-0187-RN</a:t>
            </a:r>
            <a:endParaRPr lang="en-US" sz="1300" dirty="0">
              <a:ea typeface="MS Mincho"/>
              <a:cs typeface="Times New Roman" panose="02020603050405020304" pitchFamily="18" charset="0"/>
            </a:endParaRPr>
          </a:p>
          <a:p>
            <a:endParaRPr lang="en-US" sz="2000" dirty="0" smtClean="0"/>
          </a:p>
          <a:p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112" y="2336873"/>
            <a:ext cx="3598863" cy="3598863"/>
          </a:xfrm>
        </p:spPr>
      </p:pic>
      <p:pic>
        <p:nvPicPr>
          <p:cNvPr id="12" name="Picture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53790">
            <a:off x="8320918" y="5415036"/>
            <a:ext cx="23114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65404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37</TotalTime>
  <Words>103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MS Mincho</vt:lpstr>
      <vt:lpstr>Times New Roman</vt:lpstr>
      <vt:lpstr>Trebuchet MS</vt:lpstr>
      <vt:lpstr>Berlin</vt:lpstr>
      <vt:lpstr>CHF- the latest medications and interventions for managing advanced heart failure Judy Germani RN Specialty Care Nurse Coordinator for Heart Failure &amp; Pulmonary HTN WVU Heart &amp; Vascular Institute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CHF- the latest medications and interventions for managing advanced heart failure. Judy Germani RN Specialty Care Nurse Coordinator for heart Failure &amp; Pulmonary HTN</dc:title>
  <dc:creator>Smeltzer, Rebecca</dc:creator>
  <cp:lastModifiedBy>Smeltzer, Rebecca</cp:lastModifiedBy>
  <cp:revision>5</cp:revision>
  <dcterms:created xsi:type="dcterms:W3CDTF">2017-08-17T14:31:38Z</dcterms:created>
  <dcterms:modified xsi:type="dcterms:W3CDTF">2017-09-13T13:58:48Z</dcterms:modified>
</cp:coreProperties>
</file>