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57" r:id="rId2"/>
  </p:sldIdLst>
  <p:sldSz cx="9144000" cy="6858000" type="screen4x3"/>
  <p:notesSz cx="6858000" cy="93138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/>
    <p:restoredTop sz="94674"/>
  </p:normalViewPr>
  <p:slideViewPr>
    <p:cSldViewPr>
      <p:cViewPr varScale="1">
        <p:scale>
          <a:sx n="124" d="100"/>
          <a:sy n="124" d="100"/>
        </p:scale>
        <p:origin x="312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0AF2B7-9404-478A-A264-CF5275391D41}" type="datetimeFigureOut">
              <a:rPr lang="en-US" smtClean="0"/>
              <a:pPr/>
              <a:t>7/29/17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698500"/>
            <a:ext cx="4654550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24085"/>
            <a:ext cx="5486400" cy="41912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6553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46553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277128-C816-4180-83BA-78A8C63A05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903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1725" y="698500"/>
            <a:ext cx="4654550" cy="34925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4A0439-4F3F-49DC-B61A-51476BDB2756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1859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0EE30-2DB8-4B8B-B8B5-54C6AB80CB5B}" type="datetimeFigureOut">
              <a:rPr lang="en-US" smtClean="0">
                <a:solidFill>
                  <a:srgbClr val="464646"/>
                </a:solidFill>
              </a:rPr>
              <a:pPr/>
              <a:t>7/29/17</a:t>
            </a:fld>
            <a:endParaRPr lang="en-US">
              <a:solidFill>
                <a:srgbClr val="46464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46464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544F3-DA63-424B-BBD9-FA875949653D}" type="slidenum">
              <a:rPr lang="en-US" smtClean="0">
                <a:solidFill>
                  <a:srgbClr val="464646"/>
                </a:solidFill>
              </a:rPr>
              <a:pPr/>
              <a:t>‹#›</a:t>
            </a:fld>
            <a:endParaRPr lang="en-US">
              <a:solidFill>
                <a:srgbClr val="46464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1084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0EE30-2DB8-4B8B-B8B5-54C6AB80CB5B}" type="datetimeFigureOut">
              <a:rPr lang="en-US" smtClean="0">
                <a:solidFill>
                  <a:srgbClr val="464646"/>
                </a:solidFill>
              </a:rPr>
              <a:pPr/>
              <a:t>7/29/17</a:t>
            </a:fld>
            <a:endParaRPr lang="en-US">
              <a:solidFill>
                <a:srgbClr val="46464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46464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544F3-DA63-424B-BBD9-FA875949653D}" type="slidenum">
              <a:rPr lang="en-US" smtClean="0">
                <a:solidFill>
                  <a:srgbClr val="464646"/>
                </a:solidFill>
              </a:rPr>
              <a:pPr/>
              <a:t>‹#›</a:t>
            </a:fld>
            <a:endParaRPr lang="en-US">
              <a:solidFill>
                <a:srgbClr val="46464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7943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0EE30-2DB8-4B8B-B8B5-54C6AB80CB5B}" type="datetimeFigureOut">
              <a:rPr lang="en-US" smtClean="0">
                <a:solidFill>
                  <a:srgbClr val="464646"/>
                </a:solidFill>
              </a:rPr>
              <a:pPr/>
              <a:t>7/29/17</a:t>
            </a:fld>
            <a:endParaRPr lang="en-US">
              <a:solidFill>
                <a:srgbClr val="46464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46464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544F3-DA63-424B-BBD9-FA875949653D}" type="slidenum">
              <a:rPr lang="en-US" smtClean="0">
                <a:solidFill>
                  <a:srgbClr val="464646"/>
                </a:solidFill>
              </a:rPr>
              <a:pPr/>
              <a:t>‹#›</a:t>
            </a:fld>
            <a:endParaRPr lang="en-US">
              <a:solidFill>
                <a:srgbClr val="464646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06240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0EE30-2DB8-4B8B-B8B5-54C6AB80CB5B}" type="datetimeFigureOut">
              <a:rPr lang="en-US" smtClean="0">
                <a:solidFill>
                  <a:srgbClr val="464646"/>
                </a:solidFill>
              </a:rPr>
              <a:pPr/>
              <a:t>7/29/17</a:t>
            </a:fld>
            <a:endParaRPr lang="en-US">
              <a:solidFill>
                <a:srgbClr val="46464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46464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544F3-DA63-424B-BBD9-FA875949653D}" type="slidenum">
              <a:rPr lang="en-US" smtClean="0">
                <a:solidFill>
                  <a:srgbClr val="464646"/>
                </a:solidFill>
              </a:rPr>
              <a:pPr/>
              <a:t>‹#›</a:t>
            </a:fld>
            <a:endParaRPr lang="en-US">
              <a:solidFill>
                <a:srgbClr val="46464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54989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0EE30-2DB8-4B8B-B8B5-54C6AB80CB5B}" type="datetimeFigureOut">
              <a:rPr lang="en-US" smtClean="0">
                <a:solidFill>
                  <a:srgbClr val="464646"/>
                </a:solidFill>
              </a:rPr>
              <a:pPr/>
              <a:t>7/29/17</a:t>
            </a:fld>
            <a:endParaRPr lang="en-US">
              <a:solidFill>
                <a:srgbClr val="46464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46464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544F3-DA63-424B-BBD9-FA875949653D}" type="slidenum">
              <a:rPr lang="en-US" smtClean="0">
                <a:solidFill>
                  <a:srgbClr val="464646"/>
                </a:solidFill>
              </a:rPr>
              <a:pPr/>
              <a:t>‹#›</a:t>
            </a:fld>
            <a:endParaRPr lang="en-US">
              <a:solidFill>
                <a:srgbClr val="464646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175698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0EE30-2DB8-4B8B-B8B5-54C6AB80CB5B}" type="datetimeFigureOut">
              <a:rPr lang="en-US" smtClean="0">
                <a:solidFill>
                  <a:srgbClr val="464646"/>
                </a:solidFill>
              </a:rPr>
              <a:pPr/>
              <a:t>7/29/17</a:t>
            </a:fld>
            <a:endParaRPr lang="en-US">
              <a:solidFill>
                <a:srgbClr val="46464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46464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544F3-DA63-424B-BBD9-FA875949653D}" type="slidenum">
              <a:rPr lang="en-US" smtClean="0">
                <a:solidFill>
                  <a:srgbClr val="464646"/>
                </a:solidFill>
              </a:rPr>
              <a:pPr/>
              <a:t>‹#›</a:t>
            </a:fld>
            <a:endParaRPr lang="en-US">
              <a:solidFill>
                <a:srgbClr val="46464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70294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0EE30-2DB8-4B8B-B8B5-54C6AB80CB5B}" type="datetimeFigureOut">
              <a:rPr lang="en-US" smtClean="0">
                <a:solidFill>
                  <a:srgbClr val="464646"/>
                </a:solidFill>
              </a:rPr>
              <a:pPr/>
              <a:t>7/29/17</a:t>
            </a:fld>
            <a:endParaRPr lang="en-US">
              <a:solidFill>
                <a:srgbClr val="46464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46464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544F3-DA63-424B-BBD9-FA875949653D}" type="slidenum">
              <a:rPr lang="en-US" smtClean="0">
                <a:solidFill>
                  <a:srgbClr val="464646"/>
                </a:solidFill>
              </a:rPr>
              <a:pPr/>
              <a:t>‹#›</a:t>
            </a:fld>
            <a:endParaRPr lang="en-US">
              <a:solidFill>
                <a:srgbClr val="46464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80259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0EE30-2DB8-4B8B-B8B5-54C6AB80CB5B}" type="datetimeFigureOut">
              <a:rPr lang="en-US" smtClean="0">
                <a:solidFill>
                  <a:srgbClr val="464646"/>
                </a:solidFill>
              </a:rPr>
              <a:pPr/>
              <a:t>7/29/17</a:t>
            </a:fld>
            <a:endParaRPr lang="en-US">
              <a:solidFill>
                <a:srgbClr val="46464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46464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544F3-DA63-424B-BBD9-FA875949653D}" type="slidenum">
              <a:rPr lang="en-US" smtClean="0">
                <a:solidFill>
                  <a:srgbClr val="464646"/>
                </a:solidFill>
              </a:rPr>
              <a:pPr/>
              <a:t>‹#›</a:t>
            </a:fld>
            <a:endParaRPr lang="en-US">
              <a:solidFill>
                <a:srgbClr val="46464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1333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0EE30-2DB8-4B8B-B8B5-54C6AB80CB5B}" type="datetimeFigureOut">
              <a:rPr lang="en-US" smtClean="0">
                <a:solidFill>
                  <a:srgbClr val="464646"/>
                </a:solidFill>
              </a:rPr>
              <a:pPr/>
              <a:t>7/29/17</a:t>
            </a:fld>
            <a:endParaRPr lang="en-US">
              <a:solidFill>
                <a:srgbClr val="46464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46464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544F3-DA63-424B-BBD9-FA875949653D}" type="slidenum">
              <a:rPr lang="en-US" smtClean="0">
                <a:solidFill>
                  <a:srgbClr val="464646"/>
                </a:solidFill>
              </a:rPr>
              <a:pPr/>
              <a:t>‹#›</a:t>
            </a:fld>
            <a:endParaRPr lang="en-US">
              <a:solidFill>
                <a:srgbClr val="46464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2309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0EE30-2DB8-4B8B-B8B5-54C6AB80CB5B}" type="datetimeFigureOut">
              <a:rPr lang="en-US" smtClean="0">
                <a:solidFill>
                  <a:srgbClr val="464646"/>
                </a:solidFill>
              </a:rPr>
              <a:pPr/>
              <a:t>7/29/17</a:t>
            </a:fld>
            <a:endParaRPr lang="en-US">
              <a:solidFill>
                <a:srgbClr val="46464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46464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544F3-DA63-424B-BBD9-FA875949653D}" type="slidenum">
              <a:rPr lang="en-US" smtClean="0">
                <a:solidFill>
                  <a:srgbClr val="464646"/>
                </a:solidFill>
              </a:rPr>
              <a:pPr/>
              <a:t>‹#›</a:t>
            </a:fld>
            <a:endParaRPr lang="en-US">
              <a:solidFill>
                <a:srgbClr val="46464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4042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0EE30-2DB8-4B8B-B8B5-54C6AB80CB5B}" type="datetimeFigureOut">
              <a:rPr lang="en-US" smtClean="0">
                <a:solidFill>
                  <a:srgbClr val="464646"/>
                </a:solidFill>
              </a:rPr>
              <a:pPr/>
              <a:t>7/29/17</a:t>
            </a:fld>
            <a:endParaRPr lang="en-US">
              <a:solidFill>
                <a:srgbClr val="464646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464646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544F3-DA63-424B-BBD9-FA875949653D}" type="slidenum">
              <a:rPr lang="en-US" smtClean="0">
                <a:solidFill>
                  <a:srgbClr val="464646"/>
                </a:solidFill>
              </a:rPr>
              <a:pPr/>
              <a:t>‹#›</a:t>
            </a:fld>
            <a:endParaRPr lang="en-US">
              <a:solidFill>
                <a:srgbClr val="46464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8931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0EE30-2DB8-4B8B-B8B5-54C6AB80CB5B}" type="datetimeFigureOut">
              <a:rPr lang="en-US" smtClean="0">
                <a:solidFill>
                  <a:srgbClr val="464646"/>
                </a:solidFill>
              </a:rPr>
              <a:pPr/>
              <a:t>7/29/17</a:t>
            </a:fld>
            <a:endParaRPr lang="en-US">
              <a:solidFill>
                <a:srgbClr val="464646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464646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544F3-DA63-424B-BBD9-FA875949653D}" type="slidenum">
              <a:rPr lang="en-US" smtClean="0">
                <a:solidFill>
                  <a:srgbClr val="464646"/>
                </a:solidFill>
              </a:rPr>
              <a:pPr/>
              <a:t>‹#›</a:t>
            </a:fld>
            <a:endParaRPr lang="en-US">
              <a:solidFill>
                <a:srgbClr val="46464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7019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0EE30-2DB8-4B8B-B8B5-54C6AB80CB5B}" type="datetimeFigureOut">
              <a:rPr lang="en-US" smtClean="0">
                <a:solidFill>
                  <a:srgbClr val="464646"/>
                </a:solidFill>
              </a:rPr>
              <a:pPr/>
              <a:t>7/29/17</a:t>
            </a:fld>
            <a:endParaRPr lang="en-US">
              <a:solidFill>
                <a:srgbClr val="464646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464646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544F3-DA63-424B-BBD9-FA875949653D}" type="slidenum">
              <a:rPr lang="en-US" smtClean="0">
                <a:solidFill>
                  <a:srgbClr val="464646"/>
                </a:solidFill>
              </a:rPr>
              <a:pPr/>
              <a:t>‹#›</a:t>
            </a:fld>
            <a:endParaRPr lang="en-US">
              <a:solidFill>
                <a:srgbClr val="46464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140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0EE30-2DB8-4B8B-B8B5-54C6AB80CB5B}" type="datetimeFigureOut">
              <a:rPr lang="en-US" smtClean="0">
                <a:solidFill>
                  <a:srgbClr val="464646"/>
                </a:solidFill>
              </a:rPr>
              <a:pPr/>
              <a:t>7/29/17</a:t>
            </a:fld>
            <a:endParaRPr lang="en-US">
              <a:solidFill>
                <a:srgbClr val="464646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464646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544F3-DA63-424B-BBD9-FA875949653D}" type="slidenum">
              <a:rPr lang="en-US" smtClean="0">
                <a:solidFill>
                  <a:srgbClr val="464646"/>
                </a:solidFill>
              </a:rPr>
              <a:pPr/>
              <a:t>‹#›</a:t>
            </a:fld>
            <a:endParaRPr lang="en-US">
              <a:solidFill>
                <a:srgbClr val="46464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5843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0EE30-2DB8-4B8B-B8B5-54C6AB80CB5B}" type="datetimeFigureOut">
              <a:rPr lang="en-US" smtClean="0">
                <a:solidFill>
                  <a:srgbClr val="464646"/>
                </a:solidFill>
              </a:rPr>
              <a:pPr/>
              <a:t>7/29/17</a:t>
            </a:fld>
            <a:endParaRPr lang="en-US">
              <a:solidFill>
                <a:srgbClr val="464646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464646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544F3-DA63-424B-BBD9-FA875949653D}" type="slidenum">
              <a:rPr lang="en-US" smtClean="0">
                <a:solidFill>
                  <a:srgbClr val="464646"/>
                </a:solidFill>
              </a:rPr>
              <a:pPr/>
              <a:t>‹#›</a:t>
            </a:fld>
            <a:endParaRPr lang="en-US">
              <a:solidFill>
                <a:srgbClr val="46464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3972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0EE30-2DB8-4B8B-B8B5-54C6AB80CB5B}" type="datetimeFigureOut">
              <a:rPr lang="en-US" smtClean="0">
                <a:solidFill>
                  <a:srgbClr val="464646"/>
                </a:solidFill>
              </a:rPr>
              <a:pPr/>
              <a:t>7/29/17</a:t>
            </a:fld>
            <a:endParaRPr lang="en-US">
              <a:solidFill>
                <a:srgbClr val="464646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464646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544F3-DA63-424B-BBD9-FA875949653D}" type="slidenum">
              <a:rPr lang="en-US" smtClean="0">
                <a:solidFill>
                  <a:srgbClr val="464646"/>
                </a:solidFill>
              </a:rPr>
              <a:pPr/>
              <a:t>‹#›</a:t>
            </a:fld>
            <a:endParaRPr lang="en-US">
              <a:solidFill>
                <a:srgbClr val="46464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2163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D0EE30-2DB8-4B8B-B8B5-54C6AB80CB5B}" type="datetimeFigureOut">
              <a:rPr lang="en-US" smtClean="0">
                <a:solidFill>
                  <a:srgbClr val="464646"/>
                </a:solidFill>
              </a:rPr>
              <a:pPr/>
              <a:t>7/29/17</a:t>
            </a:fld>
            <a:endParaRPr lang="en-US">
              <a:solidFill>
                <a:srgbClr val="46464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srgbClr val="46464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C3544F3-DA63-424B-BBD9-FA875949653D}" type="slidenum">
              <a:rPr lang="en-US" smtClean="0">
                <a:solidFill>
                  <a:srgbClr val="464646"/>
                </a:solidFill>
              </a:rPr>
              <a:pPr/>
              <a:t>‹#›</a:t>
            </a:fld>
            <a:endParaRPr lang="en-US">
              <a:solidFill>
                <a:srgbClr val="46464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9800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hyperlink" Target="mailto:martin494@clds.net" TargetMode="External"/><Relationship Id="rId5" Type="http://schemas.openxmlformats.org/officeDocument/2006/relationships/hyperlink" Target="mailto:oliviafallismerrick@gmail.com" TargetMode="External"/><Relationship Id="rId6" Type="http://schemas.openxmlformats.org/officeDocument/2006/relationships/hyperlink" Target="https://gsacaacnnursingnetwork.com/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600" y="97092"/>
            <a:ext cx="7696200" cy="193899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000" b="1" dirty="0">
                <a:solidFill>
                  <a:prstClr val="black"/>
                </a:solidFill>
              </a:rPr>
              <a:t>No Pain No Gain:  The Complications of a Federally Regulated Opioid Society</a:t>
            </a:r>
          </a:p>
        </p:txBody>
      </p:sp>
      <p:pic>
        <p:nvPicPr>
          <p:cNvPr id="15" name="Content Placeholder 3"/>
          <p:cNvPicPr>
            <a:picLocks/>
          </p:cNvPicPr>
          <p:nvPr/>
        </p:nvPicPr>
        <p:blipFill rotWithShape="1">
          <a:blip r:embed="rId3" cstate="print"/>
          <a:srcRect l="40224" t="16240" r="31090" b="34473"/>
          <a:stretch/>
        </p:blipFill>
        <p:spPr bwMode="auto">
          <a:xfrm>
            <a:off x="6687429" y="4409876"/>
            <a:ext cx="2151771" cy="212231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600200" y="2661792"/>
            <a:ext cx="505469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prstClr val="black"/>
                </a:solidFill>
              </a:rPr>
              <a:t>Wednesday August 23rd, 2017</a:t>
            </a:r>
          </a:p>
          <a:p>
            <a:r>
              <a:rPr lang="en-US" sz="2000" b="1" dirty="0">
                <a:solidFill>
                  <a:prstClr val="black"/>
                </a:solidFill>
              </a:rPr>
              <a:t>6:30 PM dinner; 7:30 PM Presentation</a:t>
            </a:r>
          </a:p>
          <a:p>
            <a:r>
              <a:rPr lang="en-US" sz="2000" b="1" dirty="0">
                <a:solidFill>
                  <a:prstClr val="black"/>
                </a:solidFill>
              </a:rPr>
              <a:t>St. Joseph’s Meeting Room 1 &amp; 2 Located on 2</a:t>
            </a:r>
            <a:r>
              <a:rPr lang="en-US" sz="2000" b="1" baseline="30000" dirty="0">
                <a:solidFill>
                  <a:prstClr val="black"/>
                </a:solidFill>
              </a:rPr>
              <a:t>nd</a:t>
            </a:r>
            <a:r>
              <a:rPr lang="en-US" sz="2000" b="1" dirty="0">
                <a:solidFill>
                  <a:prstClr val="black"/>
                </a:solidFill>
              </a:rPr>
              <a:t> floor, near Oto-Neurology</a:t>
            </a:r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19453" y="5259842"/>
            <a:ext cx="592718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For questions please contact:</a:t>
            </a:r>
          </a:p>
          <a:p>
            <a:pPr algn="ctr"/>
            <a:r>
              <a:rPr lang="en-US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Sharen Martin (President): </a:t>
            </a:r>
            <a:r>
              <a:rPr lang="en-US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martin494@clds.net</a:t>
            </a:r>
            <a:r>
              <a:rPr lang="en-US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endParaRPr lang="en-US" sz="1400" b="1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  Olivia Fallis-Merrick</a:t>
            </a:r>
            <a:r>
              <a:rPr lang="en-US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(CE Coordinator): </a:t>
            </a:r>
            <a:r>
              <a:rPr lang="en-US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oliviafallismerrick@gmail.com</a:t>
            </a:r>
            <a:r>
              <a:rPr lang="en-US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algn="ctr"/>
            <a:r>
              <a:rPr lang="en-US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>
                <a:solidFill>
                  <a:prstClr val="black"/>
                </a:solidFill>
                <a:latin typeface="Arial Narrow" panose="020B0606020202030204" pitchFamily="34" charset="0"/>
              </a:rPr>
              <a:t>     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-228600" y="2087736"/>
            <a:ext cx="86105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Presented by Olivia Fallis-Merrick, BSN, RN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60241" y="4374621"/>
            <a:ext cx="548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Please register on our website for dinner</a:t>
            </a:r>
          </a:p>
          <a:p>
            <a:r>
              <a:rPr lang="en-US" dirty="0"/>
              <a:t>  </a:t>
            </a:r>
            <a:r>
              <a:rPr lang="en-US" b="1" dirty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RSVP: </a:t>
            </a:r>
            <a:r>
              <a:rPr lang="en-US" b="1" dirty="0">
                <a:latin typeface="Arial Narrow" panose="020B0606020202030204" pitchFamily="34" charset="0"/>
                <a:cs typeface="Arial" panose="020B0604020202020204" pitchFamily="34" charset="0"/>
                <a:hlinkClick r:id="rId6"/>
              </a:rPr>
              <a:t>https://gsacaacn.nursingnetwork.com</a:t>
            </a:r>
            <a:r>
              <a:rPr lang="en-US" b="1" dirty="0"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69984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167</TotalTime>
  <Words>85</Words>
  <Application>Microsoft Macintosh PowerPoint</Application>
  <PresentationFormat>On-screen Show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Trebuchet MS</vt:lpstr>
      <vt:lpstr>Wingdings 3</vt:lpstr>
      <vt:lpstr>Facet</vt:lpstr>
      <vt:lpstr>PowerPoint Presentation</vt:lpstr>
    </vt:vector>
  </TitlesOfParts>
  <Company>Memorial Health University</Company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Jean Humphreys</dc:creator>
  <cp:lastModifiedBy>Sharen Martin</cp:lastModifiedBy>
  <cp:revision>16</cp:revision>
  <cp:lastPrinted>2017-02-02T15:33:27Z</cp:lastPrinted>
  <dcterms:created xsi:type="dcterms:W3CDTF">2015-09-30T17:24:13Z</dcterms:created>
  <dcterms:modified xsi:type="dcterms:W3CDTF">2017-07-29T20:33:00Z</dcterms:modified>
</cp:coreProperties>
</file>