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50128-CA36-4F8F-86E9-2FEA37A83529}" v="3" dt="2024-09-18T00:24:12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Hamm" userId="02851170636a9cb7" providerId="LiveId" clId="{D4662C13-6ACF-49D5-969D-F6C1C9722DAE}"/>
    <pc:docChg chg="undo custSel addSld delSld modSld">
      <pc:chgData name="Richard Hamm" userId="02851170636a9cb7" providerId="LiveId" clId="{D4662C13-6ACF-49D5-969D-F6C1C9722DAE}" dt="2024-09-11T00:52:02.563" v="1023" actId="20577"/>
      <pc:docMkLst>
        <pc:docMk/>
      </pc:docMkLst>
      <pc:sldChg chg="modSp mod">
        <pc:chgData name="Richard Hamm" userId="02851170636a9cb7" providerId="LiveId" clId="{D4662C13-6ACF-49D5-969D-F6C1C9722DAE}" dt="2024-09-11T00:25:38.468" v="73" actId="20577"/>
        <pc:sldMkLst>
          <pc:docMk/>
          <pc:sldMk cId="1603486428" sldId="256"/>
        </pc:sldMkLst>
        <pc:spChg chg="mod">
          <ac:chgData name="Richard Hamm" userId="02851170636a9cb7" providerId="LiveId" clId="{D4662C13-6ACF-49D5-969D-F6C1C9722DAE}" dt="2024-09-11T00:25:19.744" v="20" actId="20577"/>
          <ac:spMkLst>
            <pc:docMk/>
            <pc:sldMk cId="1603486428" sldId="256"/>
            <ac:spMk id="2" creationId="{48D7F167-B96C-DD3A-4408-67076DFAE98A}"/>
          </ac:spMkLst>
        </pc:spChg>
        <pc:spChg chg="mod">
          <ac:chgData name="Richard Hamm" userId="02851170636a9cb7" providerId="LiveId" clId="{D4662C13-6ACF-49D5-969D-F6C1C9722DAE}" dt="2024-09-11T00:25:38.468" v="73" actId="20577"/>
          <ac:spMkLst>
            <pc:docMk/>
            <pc:sldMk cId="1603486428" sldId="256"/>
            <ac:spMk id="3" creationId="{421C0E95-23E6-162B-0595-BDE9197B451C}"/>
          </ac:spMkLst>
        </pc:spChg>
      </pc:sldChg>
      <pc:sldChg chg="modSp new mod">
        <pc:chgData name="Richard Hamm" userId="02851170636a9cb7" providerId="LiveId" clId="{D4662C13-6ACF-49D5-969D-F6C1C9722DAE}" dt="2024-09-11T00:33:11.818" v="500" actId="255"/>
        <pc:sldMkLst>
          <pc:docMk/>
          <pc:sldMk cId="457904117" sldId="257"/>
        </pc:sldMkLst>
        <pc:spChg chg="mod">
          <ac:chgData name="Richard Hamm" userId="02851170636a9cb7" providerId="LiveId" clId="{D4662C13-6ACF-49D5-969D-F6C1C9722DAE}" dt="2024-09-11T00:27:18.822" v="116" actId="122"/>
          <ac:spMkLst>
            <pc:docMk/>
            <pc:sldMk cId="457904117" sldId="257"/>
            <ac:spMk id="2" creationId="{8984CA38-3B0E-1026-6A8B-B28CBDA892FF}"/>
          </ac:spMkLst>
        </pc:spChg>
        <pc:spChg chg="mod">
          <ac:chgData name="Richard Hamm" userId="02851170636a9cb7" providerId="LiveId" clId="{D4662C13-6ACF-49D5-969D-F6C1C9722DAE}" dt="2024-09-11T00:33:11.818" v="500" actId="255"/>
          <ac:spMkLst>
            <pc:docMk/>
            <pc:sldMk cId="457904117" sldId="257"/>
            <ac:spMk id="3" creationId="{BE833C15-3A38-A3C3-4113-1599DCDDEAA5}"/>
          </ac:spMkLst>
        </pc:spChg>
      </pc:sldChg>
      <pc:sldChg chg="new del">
        <pc:chgData name="Richard Hamm" userId="02851170636a9cb7" providerId="LiveId" clId="{D4662C13-6ACF-49D5-969D-F6C1C9722DAE}" dt="2024-09-11T00:26:51.999" v="76" actId="47"/>
        <pc:sldMkLst>
          <pc:docMk/>
          <pc:sldMk cId="541368301" sldId="257"/>
        </pc:sldMkLst>
      </pc:sldChg>
      <pc:sldChg chg="new del">
        <pc:chgData name="Richard Hamm" userId="02851170636a9cb7" providerId="LiveId" clId="{D4662C13-6ACF-49D5-969D-F6C1C9722DAE}" dt="2024-09-11T00:26:52.205" v="77" actId="47"/>
        <pc:sldMkLst>
          <pc:docMk/>
          <pc:sldMk cId="849231689" sldId="258"/>
        </pc:sldMkLst>
      </pc:sldChg>
      <pc:sldChg chg="modSp mod">
        <pc:chgData name="Richard Hamm" userId="02851170636a9cb7" providerId="LiveId" clId="{D4662C13-6ACF-49D5-969D-F6C1C9722DAE}" dt="2024-09-11T00:52:02.563" v="1023" actId="20577"/>
        <pc:sldMkLst>
          <pc:docMk/>
          <pc:sldMk cId="4242080269" sldId="258"/>
        </pc:sldMkLst>
        <pc:spChg chg="mod">
          <ac:chgData name="Richard Hamm" userId="02851170636a9cb7" providerId="LiveId" clId="{D4662C13-6ACF-49D5-969D-F6C1C9722DAE}" dt="2024-09-11T00:52:02.563" v="1023" actId="20577"/>
          <ac:spMkLst>
            <pc:docMk/>
            <pc:sldMk cId="4242080269" sldId="258"/>
            <ac:spMk id="3" creationId="{BE833C15-3A38-A3C3-4113-1599DCDDEAA5}"/>
          </ac:spMkLst>
        </pc:spChg>
      </pc:sldChg>
      <pc:sldChg chg="modSp mod">
        <pc:chgData name="Richard Hamm" userId="02851170636a9cb7" providerId="LiveId" clId="{D4662C13-6ACF-49D5-969D-F6C1C9722DAE}" dt="2024-09-11T00:33:26.679" v="502" actId="207"/>
        <pc:sldMkLst>
          <pc:docMk/>
          <pc:sldMk cId="2083765399" sldId="259"/>
        </pc:sldMkLst>
        <pc:spChg chg="mod">
          <ac:chgData name="Richard Hamm" userId="02851170636a9cb7" providerId="LiveId" clId="{D4662C13-6ACF-49D5-969D-F6C1C9722DAE}" dt="2024-09-11T00:33:26.679" v="502" actId="207"/>
          <ac:spMkLst>
            <pc:docMk/>
            <pc:sldMk cId="2083765399" sldId="259"/>
            <ac:spMk id="3" creationId="{BE833C15-3A38-A3C3-4113-1599DCDDEAA5}"/>
          </ac:spMkLst>
        </pc:spChg>
      </pc:sldChg>
      <pc:sldChg chg="addSp delSp modSp mod">
        <pc:chgData name="Richard Hamm" userId="02851170636a9cb7" providerId="LiveId" clId="{D4662C13-6ACF-49D5-969D-F6C1C9722DAE}" dt="2024-09-11T00:45:51.342" v="911" actId="22"/>
        <pc:sldMkLst>
          <pc:docMk/>
          <pc:sldMk cId="3920042571" sldId="260"/>
        </pc:sldMkLst>
        <pc:spChg chg="mod">
          <ac:chgData name="Richard Hamm" userId="02851170636a9cb7" providerId="LiveId" clId="{D4662C13-6ACF-49D5-969D-F6C1C9722DAE}" dt="2024-09-11T00:33:35.760" v="503" actId="207"/>
          <ac:spMkLst>
            <pc:docMk/>
            <pc:sldMk cId="3920042571" sldId="260"/>
            <ac:spMk id="3" creationId="{BE833C15-3A38-A3C3-4113-1599DCDDEAA5}"/>
          </ac:spMkLst>
        </pc:spChg>
        <pc:spChg chg="add del">
          <ac:chgData name="Richard Hamm" userId="02851170636a9cb7" providerId="LiveId" clId="{D4662C13-6ACF-49D5-969D-F6C1C9722DAE}" dt="2024-09-11T00:45:51.342" v="911" actId="22"/>
          <ac:spMkLst>
            <pc:docMk/>
            <pc:sldMk cId="3920042571" sldId="260"/>
            <ac:spMk id="5" creationId="{BB888B10-D34D-90BA-D9D0-03F7CEF2C5DE}"/>
          </ac:spMkLst>
        </pc:spChg>
      </pc:sldChg>
      <pc:sldChg chg="modSp new mod">
        <pc:chgData name="Richard Hamm" userId="02851170636a9cb7" providerId="LiveId" clId="{D4662C13-6ACF-49D5-969D-F6C1C9722DAE}" dt="2024-09-11T00:46:31.587" v="913" actId="6549"/>
        <pc:sldMkLst>
          <pc:docMk/>
          <pc:sldMk cId="1043330526" sldId="261"/>
        </pc:sldMkLst>
        <pc:spChg chg="mod">
          <ac:chgData name="Richard Hamm" userId="02851170636a9cb7" providerId="LiveId" clId="{D4662C13-6ACF-49D5-969D-F6C1C9722DAE}" dt="2024-09-11T00:35:02.827" v="581" actId="20577"/>
          <ac:spMkLst>
            <pc:docMk/>
            <pc:sldMk cId="1043330526" sldId="261"/>
            <ac:spMk id="2" creationId="{E70D85C7-426F-330D-B996-A6CBC76D59D5}"/>
          </ac:spMkLst>
        </pc:spChg>
        <pc:spChg chg="mod">
          <ac:chgData name="Richard Hamm" userId="02851170636a9cb7" providerId="LiveId" clId="{D4662C13-6ACF-49D5-969D-F6C1C9722DAE}" dt="2024-09-11T00:46:31.587" v="913" actId="6549"/>
          <ac:spMkLst>
            <pc:docMk/>
            <pc:sldMk cId="1043330526" sldId="261"/>
            <ac:spMk id="3" creationId="{D83C4BCE-6BAC-5317-ECE8-B22A65460C53}"/>
          </ac:spMkLst>
        </pc:spChg>
      </pc:sldChg>
      <pc:sldChg chg="modSp mod">
        <pc:chgData name="Richard Hamm" userId="02851170636a9cb7" providerId="LiveId" clId="{D4662C13-6ACF-49D5-969D-F6C1C9722DAE}" dt="2024-09-11T00:46:46.233" v="915" actId="6549"/>
        <pc:sldMkLst>
          <pc:docMk/>
          <pc:sldMk cId="3848062298" sldId="262"/>
        </pc:sldMkLst>
        <pc:spChg chg="mod">
          <ac:chgData name="Richard Hamm" userId="02851170636a9cb7" providerId="LiveId" clId="{D4662C13-6ACF-49D5-969D-F6C1C9722DAE}" dt="2024-09-11T00:46:46.233" v="915" actId="6549"/>
          <ac:spMkLst>
            <pc:docMk/>
            <pc:sldMk cId="3848062298" sldId="262"/>
            <ac:spMk id="3" creationId="{D83C4BCE-6BAC-5317-ECE8-B22A65460C53}"/>
          </ac:spMkLst>
        </pc:spChg>
      </pc:sldChg>
      <pc:sldChg chg="modSp mod">
        <pc:chgData name="Richard Hamm" userId="02851170636a9cb7" providerId="LiveId" clId="{D4662C13-6ACF-49D5-969D-F6C1C9722DAE}" dt="2024-09-11T00:47:01.494" v="916" actId="207"/>
        <pc:sldMkLst>
          <pc:docMk/>
          <pc:sldMk cId="1807425890" sldId="263"/>
        </pc:sldMkLst>
        <pc:spChg chg="mod">
          <ac:chgData name="Richard Hamm" userId="02851170636a9cb7" providerId="LiveId" clId="{D4662C13-6ACF-49D5-969D-F6C1C9722DAE}" dt="2024-09-11T00:47:01.494" v="916" actId="207"/>
          <ac:spMkLst>
            <pc:docMk/>
            <pc:sldMk cId="1807425890" sldId="263"/>
            <ac:spMk id="3" creationId="{D83C4BCE-6BAC-5317-ECE8-B22A65460C53}"/>
          </ac:spMkLst>
        </pc:spChg>
      </pc:sldChg>
      <pc:sldChg chg="modSp mod">
        <pc:chgData name="Richard Hamm" userId="02851170636a9cb7" providerId="LiveId" clId="{D4662C13-6ACF-49D5-969D-F6C1C9722DAE}" dt="2024-09-11T00:47:07.930" v="917" actId="207"/>
        <pc:sldMkLst>
          <pc:docMk/>
          <pc:sldMk cId="1306197727" sldId="264"/>
        </pc:sldMkLst>
        <pc:spChg chg="mod">
          <ac:chgData name="Richard Hamm" userId="02851170636a9cb7" providerId="LiveId" clId="{D4662C13-6ACF-49D5-969D-F6C1C9722DAE}" dt="2024-09-11T00:47:07.930" v="917" actId="207"/>
          <ac:spMkLst>
            <pc:docMk/>
            <pc:sldMk cId="1306197727" sldId="264"/>
            <ac:spMk id="3" creationId="{D83C4BCE-6BAC-5317-ECE8-B22A65460C53}"/>
          </ac:spMkLst>
        </pc:spChg>
      </pc:sldChg>
      <pc:sldChg chg="modSp mod">
        <pc:chgData name="Richard Hamm" userId="02851170636a9cb7" providerId="LiveId" clId="{D4662C13-6ACF-49D5-969D-F6C1C9722DAE}" dt="2024-09-11T00:47:16.225" v="918" actId="207"/>
        <pc:sldMkLst>
          <pc:docMk/>
          <pc:sldMk cId="2768876880" sldId="265"/>
        </pc:sldMkLst>
        <pc:spChg chg="mod">
          <ac:chgData name="Richard Hamm" userId="02851170636a9cb7" providerId="LiveId" clId="{D4662C13-6ACF-49D5-969D-F6C1C9722DAE}" dt="2024-09-11T00:47:16.225" v="918" actId="207"/>
          <ac:spMkLst>
            <pc:docMk/>
            <pc:sldMk cId="2768876880" sldId="265"/>
            <ac:spMk id="3" creationId="{D83C4BCE-6BAC-5317-ECE8-B22A65460C53}"/>
          </ac:spMkLst>
        </pc:spChg>
      </pc:sldChg>
      <pc:sldChg chg="addSp delSp modSp new mod">
        <pc:chgData name="Richard Hamm" userId="02851170636a9cb7" providerId="LiveId" clId="{D4662C13-6ACF-49D5-969D-F6C1C9722DAE}" dt="2024-09-11T00:50:40.217" v="999" actId="1076"/>
        <pc:sldMkLst>
          <pc:docMk/>
          <pc:sldMk cId="934226648" sldId="266"/>
        </pc:sldMkLst>
        <pc:spChg chg="mod">
          <ac:chgData name="Richard Hamm" userId="02851170636a9cb7" providerId="LiveId" clId="{D4662C13-6ACF-49D5-969D-F6C1C9722DAE}" dt="2024-09-11T00:50:28.404" v="998" actId="122"/>
          <ac:spMkLst>
            <pc:docMk/>
            <pc:sldMk cId="934226648" sldId="266"/>
            <ac:spMk id="2" creationId="{01520FAA-1842-A6B3-76ED-4C8BB2C84F0C}"/>
          </ac:spMkLst>
        </pc:spChg>
        <pc:spChg chg="del">
          <ac:chgData name="Richard Hamm" userId="02851170636a9cb7" providerId="LiveId" clId="{D4662C13-6ACF-49D5-969D-F6C1C9722DAE}" dt="2024-09-11T00:48:01.059" v="921"/>
          <ac:spMkLst>
            <pc:docMk/>
            <pc:sldMk cId="934226648" sldId="266"/>
            <ac:spMk id="3" creationId="{9FD468F8-4694-7482-94BD-A68C11101406}"/>
          </ac:spMkLst>
        </pc:spChg>
        <pc:picChg chg="add mod">
          <ac:chgData name="Richard Hamm" userId="02851170636a9cb7" providerId="LiveId" clId="{D4662C13-6ACF-49D5-969D-F6C1C9722DAE}" dt="2024-09-11T00:50:40.217" v="999" actId="1076"/>
          <ac:picMkLst>
            <pc:docMk/>
            <pc:sldMk cId="934226648" sldId="266"/>
            <ac:picMk id="4" creationId="{7D1FA104-F704-FA85-5FF5-C61DD9AF732F}"/>
          </ac:picMkLst>
        </pc:picChg>
      </pc:sldChg>
      <pc:sldChg chg="del">
        <pc:chgData name="Richard Hamm" userId="02851170636a9cb7" providerId="LiveId" clId="{D4662C13-6ACF-49D5-969D-F6C1C9722DAE}" dt="2024-09-11T00:47:28.729" v="919" actId="47"/>
        <pc:sldMkLst>
          <pc:docMk/>
          <pc:sldMk cId="3376423318" sldId="266"/>
        </pc:sldMkLst>
      </pc:sldChg>
    </pc:docChg>
  </pc:docChgLst>
  <pc:docChgLst>
    <pc:chgData name="Richard Hamm" userId="02851170636a9cb7" providerId="LiveId" clId="{91550128-CA36-4F8F-86E9-2FEA37A83529}"/>
    <pc:docChg chg="custSel addSld delSld modSld sldOrd">
      <pc:chgData name="Richard Hamm" userId="02851170636a9cb7" providerId="LiveId" clId="{91550128-CA36-4F8F-86E9-2FEA37A83529}" dt="2024-09-26T18:48:05.205" v="577" actId="47"/>
      <pc:docMkLst>
        <pc:docMk/>
      </pc:docMkLst>
      <pc:sldChg chg="modSp mod">
        <pc:chgData name="Richard Hamm" userId="02851170636a9cb7" providerId="LiveId" clId="{91550128-CA36-4F8F-86E9-2FEA37A83529}" dt="2024-09-17T19:53:20.058" v="3" actId="20577"/>
        <pc:sldMkLst>
          <pc:docMk/>
          <pc:sldMk cId="3920042571" sldId="260"/>
        </pc:sldMkLst>
        <pc:spChg chg="mod">
          <ac:chgData name="Richard Hamm" userId="02851170636a9cb7" providerId="LiveId" clId="{91550128-CA36-4F8F-86E9-2FEA37A83529}" dt="2024-09-17T19:53:20.058" v="3" actId="20577"/>
          <ac:spMkLst>
            <pc:docMk/>
            <pc:sldMk cId="3920042571" sldId="260"/>
            <ac:spMk id="3" creationId="{BE833C15-3A38-A3C3-4113-1599DCDDEAA5}"/>
          </ac:spMkLst>
        </pc:spChg>
      </pc:sldChg>
      <pc:sldChg chg="modSp mod">
        <pc:chgData name="Richard Hamm" userId="02851170636a9cb7" providerId="LiveId" clId="{91550128-CA36-4F8F-86E9-2FEA37A83529}" dt="2024-09-17T19:47:45.013" v="0" actId="6549"/>
        <pc:sldMkLst>
          <pc:docMk/>
          <pc:sldMk cId="1807425890" sldId="263"/>
        </pc:sldMkLst>
        <pc:spChg chg="mod">
          <ac:chgData name="Richard Hamm" userId="02851170636a9cb7" providerId="LiveId" clId="{91550128-CA36-4F8F-86E9-2FEA37A83529}" dt="2024-09-17T19:47:45.013" v="0" actId="6549"/>
          <ac:spMkLst>
            <pc:docMk/>
            <pc:sldMk cId="1807425890" sldId="263"/>
            <ac:spMk id="3" creationId="{D83C4BCE-6BAC-5317-ECE8-B22A65460C53}"/>
          </ac:spMkLst>
        </pc:spChg>
      </pc:sldChg>
      <pc:sldChg chg="modSp mod">
        <pc:chgData name="Richard Hamm" userId="02851170636a9cb7" providerId="LiveId" clId="{91550128-CA36-4F8F-86E9-2FEA37A83529}" dt="2024-09-17T19:47:56.494" v="1" actId="6549"/>
        <pc:sldMkLst>
          <pc:docMk/>
          <pc:sldMk cId="1306197727" sldId="264"/>
        </pc:sldMkLst>
        <pc:spChg chg="mod">
          <ac:chgData name="Richard Hamm" userId="02851170636a9cb7" providerId="LiveId" clId="{91550128-CA36-4F8F-86E9-2FEA37A83529}" dt="2024-09-17T19:47:56.494" v="1" actId="6549"/>
          <ac:spMkLst>
            <pc:docMk/>
            <pc:sldMk cId="1306197727" sldId="264"/>
            <ac:spMk id="3" creationId="{D83C4BCE-6BAC-5317-ECE8-B22A65460C53}"/>
          </ac:spMkLst>
        </pc:spChg>
      </pc:sldChg>
      <pc:sldChg chg="modSp mod">
        <pc:chgData name="Richard Hamm" userId="02851170636a9cb7" providerId="LiveId" clId="{91550128-CA36-4F8F-86E9-2FEA37A83529}" dt="2024-09-17T19:53:57.929" v="4" actId="207"/>
        <pc:sldMkLst>
          <pc:docMk/>
          <pc:sldMk cId="1249066735" sldId="267"/>
        </pc:sldMkLst>
        <pc:spChg chg="mod">
          <ac:chgData name="Richard Hamm" userId="02851170636a9cb7" providerId="LiveId" clId="{91550128-CA36-4F8F-86E9-2FEA37A83529}" dt="2024-09-17T19:53:57.929" v="4" actId="207"/>
          <ac:spMkLst>
            <pc:docMk/>
            <pc:sldMk cId="1249066735" sldId="267"/>
            <ac:spMk id="3" creationId="{BE833C15-3A38-A3C3-4113-1599DCDDEAA5}"/>
          </ac:spMkLst>
        </pc:spChg>
      </pc:sldChg>
      <pc:sldChg chg="modSp new mod">
        <pc:chgData name="Richard Hamm" userId="02851170636a9cb7" providerId="LiveId" clId="{91550128-CA36-4F8F-86E9-2FEA37A83529}" dt="2024-09-18T00:09:33.048" v="8" actId="113"/>
        <pc:sldMkLst>
          <pc:docMk/>
          <pc:sldMk cId="3960625967" sldId="268"/>
        </pc:sldMkLst>
        <pc:spChg chg="mod">
          <ac:chgData name="Richard Hamm" userId="02851170636a9cb7" providerId="LiveId" clId="{91550128-CA36-4F8F-86E9-2FEA37A83529}" dt="2024-09-18T00:09:33.048" v="8" actId="113"/>
          <ac:spMkLst>
            <pc:docMk/>
            <pc:sldMk cId="3960625967" sldId="268"/>
            <ac:spMk id="3" creationId="{44AE5FE7-C014-3CDF-FBB8-9A2944FDAEA9}"/>
          </ac:spMkLst>
        </pc:spChg>
      </pc:sldChg>
      <pc:sldChg chg="modSp new mod">
        <pc:chgData name="Richard Hamm" userId="02851170636a9cb7" providerId="LiveId" clId="{91550128-CA36-4F8F-86E9-2FEA37A83529}" dt="2024-09-18T00:13:15.732" v="39" actId="255"/>
        <pc:sldMkLst>
          <pc:docMk/>
          <pc:sldMk cId="1923061712" sldId="269"/>
        </pc:sldMkLst>
        <pc:spChg chg="mod">
          <ac:chgData name="Richard Hamm" userId="02851170636a9cb7" providerId="LiveId" clId="{91550128-CA36-4F8F-86E9-2FEA37A83529}" dt="2024-09-18T00:13:15.732" v="39" actId="255"/>
          <ac:spMkLst>
            <pc:docMk/>
            <pc:sldMk cId="1923061712" sldId="269"/>
            <ac:spMk id="3" creationId="{11D5587E-9B5D-9FD5-A3B9-A2FC1B7C08F5}"/>
          </ac:spMkLst>
        </pc:spChg>
      </pc:sldChg>
      <pc:sldChg chg="modSp mod">
        <pc:chgData name="Richard Hamm" userId="02851170636a9cb7" providerId="LiveId" clId="{91550128-CA36-4F8F-86E9-2FEA37A83529}" dt="2024-09-18T00:12:17.197" v="36" actId="27636"/>
        <pc:sldMkLst>
          <pc:docMk/>
          <pc:sldMk cId="1666856639" sldId="270"/>
        </pc:sldMkLst>
        <pc:spChg chg="mod">
          <ac:chgData name="Richard Hamm" userId="02851170636a9cb7" providerId="LiveId" clId="{91550128-CA36-4F8F-86E9-2FEA37A83529}" dt="2024-09-18T00:11:37.428" v="24" actId="27636"/>
          <ac:spMkLst>
            <pc:docMk/>
            <pc:sldMk cId="1666856639" sldId="270"/>
            <ac:spMk id="2" creationId="{4601CE23-43D8-580F-619F-21731273AEAE}"/>
          </ac:spMkLst>
        </pc:spChg>
        <pc:spChg chg="mod">
          <ac:chgData name="Richard Hamm" userId="02851170636a9cb7" providerId="LiveId" clId="{91550128-CA36-4F8F-86E9-2FEA37A83529}" dt="2024-09-18T00:12:17.197" v="36" actId="27636"/>
          <ac:spMkLst>
            <pc:docMk/>
            <pc:sldMk cId="1666856639" sldId="270"/>
            <ac:spMk id="3" creationId="{44AE5FE7-C014-3CDF-FBB8-9A2944FDAEA9}"/>
          </ac:spMkLst>
        </pc:spChg>
      </pc:sldChg>
      <pc:sldChg chg="modSp new mod">
        <pc:chgData name="Richard Hamm" userId="02851170636a9cb7" providerId="LiveId" clId="{91550128-CA36-4F8F-86E9-2FEA37A83529}" dt="2024-09-18T00:38:48.664" v="574" actId="207"/>
        <pc:sldMkLst>
          <pc:docMk/>
          <pc:sldMk cId="2117532486" sldId="271"/>
        </pc:sldMkLst>
        <pc:spChg chg="mod">
          <ac:chgData name="Richard Hamm" userId="02851170636a9cb7" providerId="LiveId" clId="{91550128-CA36-4F8F-86E9-2FEA37A83529}" dt="2024-09-18T00:38:48.664" v="574" actId="207"/>
          <ac:spMkLst>
            <pc:docMk/>
            <pc:sldMk cId="2117532486" sldId="271"/>
            <ac:spMk id="2" creationId="{EB19BBF8-4F86-961F-67FB-9415070A15C7}"/>
          </ac:spMkLst>
        </pc:spChg>
        <pc:spChg chg="mod">
          <ac:chgData name="Richard Hamm" userId="02851170636a9cb7" providerId="LiveId" clId="{91550128-CA36-4F8F-86E9-2FEA37A83529}" dt="2024-09-18T00:14:52.123" v="47" actId="20577"/>
          <ac:spMkLst>
            <pc:docMk/>
            <pc:sldMk cId="2117532486" sldId="271"/>
            <ac:spMk id="3" creationId="{CD756432-B0B3-8F3A-1D2C-702259CC6DD8}"/>
          </ac:spMkLst>
        </pc:spChg>
      </pc:sldChg>
      <pc:sldChg chg="modSp new mod">
        <pc:chgData name="Richard Hamm" userId="02851170636a9cb7" providerId="LiveId" clId="{91550128-CA36-4F8F-86E9-2FEA37A83529}" dt="2024-09-18T00:40:38.071" v="576" actId="115"/>
        <pc:sldMkLst>
          <pc:docMk/>
          <pc:sldMk cId="341885633" sldId="272"/>
        </pc:sldMkLst>
        <pc:spChg chg="mod">
          <ac:chgData name="Richard Hamm" userId="02851170636a9cb7" providerId="LiveId" clId="{91550128-CA36-4F8F-86E9-2FEA37A83529}" dt="2024-09-18T00:40:24.251" v="575" actId="122"/>
          <ac:spMkLst>
            <pc:docMk/>
            <pc:sldMk cId="341885633" sldId="272"/>
            <ac:spMk id="2" creationId="{06F97CCE-F4F6-C39F-40EF-E31AF3E36E8C}"/>
          </ac:spMkLst>
        </pc:spChg>
        <pc:spChg chg="mod">
          <ac:chgData name="Richard Hamm" userId="02851170636a9cb7" providerId="LiveId" clId="{91550128-CA36-4F8F-86E9-2FEA37A83529}" dt="2024-09-18T00:40:38.071" v="576" actId="115"/>
          <ac:spMkLst>
            <pc:docMk/>
            <pc:sldMk cId="341885633" sldId="272"/>
            <ac:spMk id="3" creationId="{CA436AC4-EDDD-1DA1-9ADA-E0611887F4D3}"/>
          </ac:spMkLst>
        </pc:spChg>
      </pc:sldChg>
      <pc:sldChg chg="modSp new mod">
        <pc:chgData name="Richard Hamm" userId="02851170636a9cb7" providerId="LiveId" clId="{91550128-CA36-4F8F-86E9-2FEA37A83529}" dt="2024-09-18T00:18:01.097" v="62" actId="255"/>
        <pc:sldMkLst>
          <pc:docMk/>
          <pc:sldMk cId="1820104822" sldId="273"/>
        </pc:sldMkLst>
        <pc:spChg chg="mod">
          <ac:chgData name="Richard Hamm" userId="02851170636a9cb7" providerId="LiveId" clId="{91550128-CA36-4F8F-86E9-2FEA37A83529}" dt="2024-09-18T00:18:01.097" v="62" actId="255"/>
          <ac:spMkLst>
            <pc:docMk/>
            <pc:sldMk cId="1820104822" sldId="273"/>
            <ac:spMk id="3" creationId="{FE1D58B0-6738-1142-3A50-78447B6F71D0}"/>
          </ac:spMkLst>
        </pc:spChg>
      </pc:sldChg>
      <pc:sldChg chg="modSp new mod">
        <pc:chgData name="Richard Hamm" userId="02851170636a9cb7" providerId="LiveId" clId="{91550128-CA36-4F8F-86E9-2FEA37A83529}" dt="2024-09-18T00:22:49.895" v="176" actId="20577"/>
        <pc:sldMkLst>
          <pc:docMk/>
          <pc:sldMk cId="3256259712" sldId="274"/>
        </pc:sldMkLst>
        <pc:spChg chg="mod">
          <ac:chgData name="Richard Hamm" userId="02851170636a9cb7" providerId="LiveId" clId="{91550128-CA36-4F8F-86E9-2FEA37A83529}" dt="2024-09-18T00:22:49.895" v="176" actId="20577"/>
          <ac:spMkLst>
            <pc:docMk/>
            <pc:sldMk cId="3256259712" sldId="274"/>
            <ac:spMk id="3" creationId="{105639B3-6FA6-80AB-BE92-7A4AB89BFC0A}"/>
          </ac:spMkLst>
        </pc:spChg>
      </pc:sldChg>
      <pc:sldChg chg="modSp new mod">
        <pc:chgData name="Richard Hamm" userId="02851170636a9cb7" providerId="LiveId" clId="{91550128-CA36-4F8F-86E9-2FEA37A83529}" dt="2024-09-18T00:20:49.305" v="103" actId="255"/>
        <pc:sldMkLst>
          <pc:docMk/>
          <pc:sldMk cId="1620921455" sldId="275"/>
        </pc:sldMkLst>
        <pc:spChg chg="mod">
          <ac:chgData name="Richard Hamm" userId="02851170636a9cb7" providerId="LiveId" clId="{91550128-CA36-4F8F-86E9-2FEA37A83529}" dt="2024-09-18T00:20:49.305" v="103" actId="255"/>
          <ac:spMkLst>
            <pc:docMk/>
            <pc:sldMk cId="1620921455" sldId="275"/>
            <ac:spMk id="2" creationId="{459D4F89-6CFE-C832-3B5D-049C53D973C4}"/>
          </ac:spMkLst>
        </pc:spChg>
        <pc:spChg chg="mod">
          <ac:chgData name="Richard Hamm" userId="02851170636a9cb7" providerId="LiveId" clId="{91550128-CA36-4F8F-86E9-2FEA37A83529}" dt="2024-09-18T00:20:33.879" v="102" actId="255"/>
          <ac:spMkLst>
            <pc:docMk/>
            <pc:sldMk cId="1620921455" sldId="275"/>
            <ac:spMk id="3" creationId="{82F86B85-6C88-DED9-B078-FF615D2B0993}"/>
          </ac:spMkLst>
        </pc:spChg>
      </pc:sldChg>
      <pc:sldChg chg="modSp new mod ord">
        <pc:chgData name="Richard Hamm" userId="02851170636a9cb7" providerId="LiveId" clId="{91550128-CA36-4F8F-86E9-2FEA37A83529}" dt="2024-09-18T00:28:22.659" v="223" actId="207"/>
        <pc:sldMkLst>
          <pc:docMk/>
          <pc:sldMk cId="4183106046" sldId="276"/>
        </pc:sldMkLst>
        <pc:spChg chg="mod">
          <ac:chgData name="Richard Hamm" userId="02851170636a9cb7" providerId="LiveId" clId="{91550128-CA36-4F8F-86E9-2FEA37A83529}" dt="2024-09-18T00:25:10.790" v="191" actId="21"/>
          <ac:spMkLst>
            <pc:docMk/>
            <pc:sldMk cId="4183106046" sldId="276"/>
            <ac:spMk id="2" creationId="{BAEE60D3-E1B9-62F0-7AC9-8FE787A79D33}"/>
          </ac:spMkLst>
        </pc:spChg>
        <pc:spChg chg="mod">
          <ac:chgData name="Richard Hamm" userId="02851170636a9cb7" providerId="LiveId" clId="{91550128-CA36-4F8F-86E9-2FEA37A83529}" dt="2024-09-18T00:28:22.659" v="223" actId="207"/>
          <ac:spMkLst>
            <pc:docMk/>
            <pc:sldMk cId="4183106046" sldId="276"/>
            <ac:spMk id="3" creationId="{ACAA3648-D4B0-8605-5C23-FBF7F4C53092}"/>
          </ac:spMkLst>
        </pc:spChg>
      </pc:sldChg>
      <pc:sldChg chg="modSp new mod">
        <pc:chgData name="Richard Hamm" userId="02851170636a9cb7" providerId="LiveId" clId="{91550128-CA36-4F8F-86E9-2FEA37A83529}" dt="2024-09-18T00:28:14.828" v="222" actId="207"/>
        <pc:sldMkLst>
          <pc:docMk/>
          <pc:sldMk cId="2209584067" sldId="278"/>
        </pc:sldMkLst>
        <pc:spChg chg="mod">
          <ac:chgData name="Richard Hamm" userId="02851170636a9cb7" providerId="LiveId" clId="{91550128-CA36-4F8F-86E9-2FEA37A83529}" dt="2024-09-18T00:27:19.037" v="216" actId="21"/>
          <ac:spMkLst>
            <pc:docMk/>
            <pc:sldMk cId="2209584067" sldId="278"/>
            <ac:spMk id="2" creationId="{235A9157-5E14-3967-FDA3-7CFFD40C99D4}"/>
          </ac:spMkLst>
        </pc:spChg>
        <pc:spChg chg="mod">
          <ac:chgData name="Richard Hamm" userId="02851170636a9cb7" providerId="LiveId" clId="{91550128-CA36-4F8F-86E9-2FEA37A83529}" dt="2024-09-18T00:28:14.828" v="222" actId="207"/>
          <ac:spMkLst>
            <pc:docMk/>
            <pc:sldMk cId="2209584067" sldId="278"/>
            <ac:spMk id="3" creationId="{95D829F6-850D-0483-4C45-49256DD55406}"/>
          </ac:spMkLst>
        </pc:spChg>
      </pc:sldChg>
      <pc:sldChg chg="modSp new del mod">
        <pc:chgData name="Richard Hamm" userId="02851170636a9cb7" providerId="LiveId" clId="{91550128-CA36-4F8F-86E9-2FEA37A83529}" dt="2024-09-26T18:48:05.205" v="577" actId="47"/>
        <pc:sldMkLst>
          <pc:docMk/>
          <pc:sldMk cId="4280364677" sldId="279"/>
        </pc:sldMkLst>
        <pc:spChg chg="mod">
          <ac:chgData name="Richard Hamm" userId="02851170636a9cb7" providerId="LiveId" clId="{91550128-CA36-4F8F-86E9-2FEA37A83529}" dt="2024-09-18T00:33:27.750" v="279" actId="20577"/>
          <ac:spMkLst>
            <pc:docMk/>
            <pc:sldMk cId="4280364677" sldId="279"/>
            <ac:spMk id="2" creationId="{670D5C88-F48F-B36E-862D-42EA8139A6D5}"/>
          </ac:spMkLst>
        </pc:spChg>
        <pc:spChg chg="mod">
          <ac:chgData name="Richard Hamm" userId="02851170636a9cb7" providerId="LiveId" clId="{91550128-CA36-4F8F-86E9-2FEA37A83529}" dt="2024-09-18T00:37:23.512" v="568" actId="20577"/>
          <ac:spMkLst>
            <pc:docMk/>
            <pc:sldMk cId="4280364677" sldId="279"/>
            <ac:spMk id="3" creationId="{6098F526-66A8-012C-C0C3-20EC3CB7F8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D030B-6B9B-66DF-4CBD-FAE80634D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74B01-1177-09F7-3F1A-55FB0953D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348BB-9C79-8743-4EB8-9119F2A3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F1C1D-4E1A-AB1D-BFF6-8EC76905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037D6-0305-9005-705C-143BA815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0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4F4A-89D3-F6C3-A846-D1EFD395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8D104-C8E1-E99F-2C62-FD8EDD0BF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C59B6-DDCA-E754-BC74-A785F96D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FDE1E-029C-E253-3A81-95DC22D1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95299-AA64-8CDD-29FC-831466052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F14E9D-E45A-BD82-D168-A7336E6F4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90075-EB30-0EA8-D2B0-1E210E688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62FE3-D622-17E0-DD61-40646614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D655-70E4-7947-702D-A59FA61E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7A446-0D6B-AB82-797E-07C823AE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4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AD7-9162-3161-763D-259AACC7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B591F-6748-F92F-60F6-40DF58842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7D151-2344-629A-5BBA-139949911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33989-9CAB-AB16-607C-EEF71D21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25383-3402-7A39-3F0D-81F286A8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4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0F829-EF04-593E-7442-A11B466FE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D155C-D467-70A9-2BC1-245A10AEA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DBC61-D499-87AC-7E36-2BBB80EA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9A565-40F6-E6A4-7BB9-440B8C87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DE21F-1F39-294D-84FD-8AF58B106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0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F0BC-C4C2-7175-B637-CBCBFB42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D0B20-0FAF-FB9B-A532-5AC2AEB72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6DFFE-F06D-B9A4-2CB5-C3F75BE47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08290-8A49-AA70-7658-D16E7586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73CFE-88C0-07D6-4166-81714D67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0ABC7-AF24-FD18-7986-258E7429A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4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5843-D6AF-DECC-9074-4B2E0F189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11174-3C0C-F02D-9983-BAB0F41C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2A167-FC97-D2FA-1FF6-3B944A7C3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47F80-001D-40E3-853D-26901BB70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3C067-289A-0949-2E39-99F159269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364A3C-7558-6328-B462-BB46F722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E9B64B-9706-DACD-BF1F-5F197A29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4F212-286E-F780-7E32-463680EC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5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C680-46CB-B3DD-BF80-1824ED8D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BBBF95-6988-B607-5E2C-6455FA96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8CFF9-2F2F-CD9B-35B3-385D500A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55740-4136-B92A-2822-128CF20D1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9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8DAEA0-8874-81F5-7EF1-D3269679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9E2F99-2940-28D6-05F9-7D4A9D58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CE149-BFA7-A98B-EBDF-D2D3810A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335F-678A-DC9A-152F-FB253B049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D3541-A074-AEA9-980F-792250E6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16CD83-477F-3700-36B2-8ECD1A773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228AC-F03C-CC39-4DE9-B74CBCDE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14CF3-0D0A-99A6-5D15-CEE009B8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70764-B2C7-EBDA-330B-F9B2ECF2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1A80-3E1C-84A0-0247-49ACC785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B80AA-A1D2-4929-8232-CCC22D24C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41FD6-A380-AF52-7CF4-125ACE3B8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7BBF2-BDA7-1005-9A31-73FF3000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6AF3C-A837-30AC-4DE2-94333F59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064D0-D3AD-41B7-866B-5467D4CC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0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F43CD-42D8-0173-2909-251FF061B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A7F76-1516-486F-3F66-59115AF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01C1A-9EF3-A45D-AEF9-9EF1A01C5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376FA0-57A3-44BB-BCB1-B3F2D285972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FF0A-4620-EB9F-F1CD-21232D5B9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BBFCD-C069-3C93-6A05-0E032890E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89A0FC-EB7A-45D4-A1EF-EA7C1553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9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bs.org/newshour/economy/making-sense/4-myths-about-how-immigrants-affect-the-u-s-econom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F167-B96C-DD3A-4408-67076DFAE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Christian Nationalism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C0E95-23E6-162B-0595-BDE9197B45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Northminster Presbyterian Church </a:t>
            </a:r>
          </a:p>
          <a:p>
            <a:r>
              <a:rPr lang="en-US" dirty="0"/>
              <a:t>With Dr. Dick Hamm</a:t>
            </a:r>
          </a:p>
        </p:txBody>
      </p:sp>
    </p:spTree>
    <p:extLst>
      <p:ext uri="{BB962C8B-B14F-4D97-AF65-F5344CB8AC3E}">
        <p14:creationId xmlns:p14="http://schemas.microsoft.com/office/powerpoint/2010/main" val="1603486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85C7-426F-330D-B996-A6CBC76D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did Christian Nationalism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4BCE-6BAC-5317-ECE8-B22A6546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380 A.D. - Emperor Theodosius I made Christianity the official religion of the Roman Empire.</a:t>
            </a:r>
          </a:p>
          <a:p>
            <a:r>
              <a:rPr lang="en-US" dirty="0"/>
              <a:t>1450’s – Papal Bulls issued</a:t>
            </a:r>
          </a:p>
          <a:p>
            <a:r>
              <a:rPr lang="en-US" dirty="0"/>
              <a:t>1494 – Papal Bull proclaiming the “Doctrine of Discovery”</a:t>
            </a:r>
          </a:p>
          <a:p>
            <a:r>
              <a:rPr lang="en-US" dirty="0"/>
              <a:t>1823 – The Monroe Doctrine (opposes European colonialism in the Western hemisphere)</a:t>
            </a:r>
          </a:p>
          <a:p>
            <a:r>
              <a:rPr lang="en-US" dirty="0">
                <a:solidFill>
                  <a:srgbClr val="FF0000"/>
                </a:solidFill>
              </a:rPr>
              <a:t>1845 - Manifest Destiny:  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the belief that American settlers were obviously destined to expand westward across North America.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76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0FAA-1842-A6B3-76ED-4C8BB2C84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John Gast’s “American Progress” 1872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D1FA104-F704-FA85-5FF5-C61DD9AF7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253" y="1369706"/>
            <a:ext cx="7249494" cy="5394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422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A38-3B0E-1026-6A8B-B28CBDA8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of Christian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C15-3A38-A3C3-4113-1599DCDD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belief that the United States was founded as a Christian nation and that its laws should therefore reflect Christian values.</a:t>
            </a:r>
          </a:p>
          <a:p>
            <a:endParaRPr lang="en-US" dirty="0"/>
          </a:p>
          <a:p>
            <a:r>
              <a:rPr lang="en-US" dirty="0"/>
              <a:t>First element: a strong moral traditionalism based on creating and sustaining social hierarchies.</a:t>
            </a:r>
          </a:p>
          <a:p>
            <a:r>
              <a:rPr lang="en-US" dirty="0"/>
              <a:t>Second element: comfort with authoritarian social control.</a:t>
            </a:r>
          </a:p>
          <a:p>
            <a:r>
              <a:rPr lang="en-US" dirty="0"/>
              <a:t>Third element: white, native-born citizens are held up as the ideal. </a:t>
            </a:r>
          </a:p>
        </p:txBody>
      </p:sp>
    </p:spTree>
    <p:extLst>
      <p:ext uri="{BB962C8B-B14F-4D97-AF65-F5344CB8AC3E}">
        <p14:creationId xmlns:p14="http://schemas.microsoft.com/office/powerpoint/2010/main" val="124906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CE23-43D8-580F-619F-21731273A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E5FE7-C014-3CDF-FBB8-9A2944FD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Why has such a phenomenon, Christian nationalism, seen such growth in numbers and power in recent decades? And why is a similar trend toward religious nationalism and authoritarianism being seen in so many </a:t>
            </a:r>
            <a:r>
              <a:rPr lang="en-US" sz="40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other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countries around the world?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0625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CE23-43D8-580F-619F-21731273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E5FE7-C014-3CDF-FBB8-9A2944FD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361"/>
            <a:ext cx="10515600" cy="4908602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Why has such a phenomenon, Christian nationalism, seen such growth in numbers and power in recent decades? And why is a similar trend toward religious nationalism and authoritarianism being seen in so many </a:t>
            </a:r>
            <a:r>
              <a:rPr lang="en-US" sz="40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other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countries around the world? </a:t>
            </a:r>
          </a:p>
          <a:p>
            <a:endParaRPr lang="en-US" sz="40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rgbClr val="FF0000"/>
                </a:solidFill>
                <a:latin typeface="Arial" panose="020B0604020202020204" pitchFamily="34" charset="0"/>
              </a:rPr>
              <a:t>FEAR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56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B6A21-B823-7086-D419-32D31867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5587E-9B5D-9FD5-A3B9-A2FC1B7C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4 myths about how immigrants affect the U.S. economy | PBS NewsHour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23061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9BBF8-4F86-961F-67FB-9415070A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 John 4 says, “Perfect love casts out fear.”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56432-B0B3-8F3A-1D2C-702259CC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So, spiritually speaking, the opposite of love is not hate; the opposite of love is </a:t>
            </a:r>
            <a:r>
              <a:rPr lang="en-US" sz="3600" b="1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fear</a:t>
            </a: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32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97CCE-F4F6-C39F-40EF-E31AF3E3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“Established religion” is the official, legal religion of a nation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36AC4-EDDD-1DA1-9ADA-E0611887F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This means, </a:t>
            </a:r>
            <a:r>
              <a:rPr lang="en-US" sz="4000" u="sng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one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religion is the official religion of a country, the </a:t>
            </a:r>
            <a:r>
              <a:rPr lang="en-US" sz="40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legally established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religion, and they enjoy certain political and economic privileges.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885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835D-7757-32A8-9F9F-75CFA68F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D58B0-6738-1142-3A50-78447B6F7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The young nation recognized the need to make all religions safe from government, and government safe from all religions, and all religions safe from all other religions.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20104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8E028-CED7-2100-9F98-D1EA1C2F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39B3-6FA6-80AB-BE92-7A4AB89B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Arial" panose="020B0604020202020204" pitchFamily="34" charset="0"/>
                <a:ea typeface="Aptos" panose="020B0004020202020204" pitchFamily="34" charset="0"/>
              </a:rPr>
              <a:t>W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as the United States founded as a Christian nation?</a:t>
            </a:r>
          </a:p>
          <a:p>
            <a:pPr marL="0" indent="0" algn="ctr">
              <a:buNone/>
            </a:pPr>
            <a:endParaRPr lang="en-US" sz="6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rgbClr val="0070C0"/>
                </a:solidFill>
                <a:latin typeface="Arial" panose="020B0604020202020204" pitchFamily="34" charset="0"/>
              </a:rPr>
              <a:t>NO</a:t>
            </a:r>
            <a:endParaRPr lang="en-US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25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A38-3B0E-1026-6A8B-B28CBDA8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of Christian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C15-3A38-A3C3-4113-1599DCDD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belief that the United States was founded as a Christian nation and that its laws should therefore reflect Christian values.</a:t>
            </a:r>
          </a:p>
        </p:txBody>
      </p:sp>
    </p:spTree>
    <p:extLst>
      <p:ext uri="{BB962C8B-B14F-4D97-AF65-F5344CB8AC3E}">
        <p14:creationId xmlns:p14="http://schemas.microsoft.com/office/powerpoint/2010/main" val="457904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D4F89-6CFE-C832-3B5D-049C53D9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What is Deism?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6B85-6C88-DED9-B078-FF615D2B0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Belief in the existence of a supreme being, specifically a creator, who does not intervene in the universe.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0921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835D-7757-32A8-9F9F-75CFA68F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D58B0-6738-1142-3A50-78447B6F7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The young nation recognized the need to make all religions safe from government, and government safe from all religions, and all religions safe from all other religions.</a:t>
            </a:r>
            <a:r>
              <a: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5290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60D3-E1B9-62F0-7AC9-8FE787A7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A3648-D4B0-8605-5C23-FBF7F4C53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Idolatry</a:t>
            </a:r>
            <a:r>
              <a:rPr lang="en-US" sz="4400" dirty="0"/>
              <a:t> = </a:t>
            </a:r>
            <a:r>
              <a:rPr lang="en-US" sz="4400" dirty="0">
                <a:latin typeface="Arial" panose="020B0604020202020204" pitchFamily="34" charset="0"/>
              </a:rPr>
              <a:t>s</a:t>
            </a:r>
            <a:r>
              <a:rPr lang="en-US" sz="4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ubstituting or confusing the human for the divine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83106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A9157-5E14-3967-FDA3-7CFFD40C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829F6-850D-0483-4C45-49256DD55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Theocracy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000" i="1" dirty="0">
                <a:latin typeface="Arial" panose="020B0604020202020204" pitchFamily="34" charset="0"/>
                <a:ea typeface="Aptos" panose="020B0004020202020204" pitchFamily="34" charset="0"/>
              </a:rPr>
              <a:t>G</a:t>
            </a:r>
            <a:r>
              <a:rPr lang="en-US" sz="40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overnment by officials who are regarded as divinely inspired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0958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A38-3B0E-1026-6A8B-B28CBDA8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of Christian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C15-3A38-A3C3-4113-1599DCDD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belief that the United States was founded as a Christian nation and that its laws should therefore reflect Christian values.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First element: a strong moral traditionalism based on creating and sustaining social hierarchies.</a:t>
            </a:r>
          </a:p>
        </p:txBody>
      </p:sp>
    </p:spTree>
    <p:extLst>
      <p:ext uri="{BB962C8B-B14F-4D97-AF65-F5344CB8AC3E}">
        <p14:creationId xmlns:p14="http://schemas.microsoft.com/office/powerpoint/2010/main" val="424208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A38-3B0E-1026-6A8B-B28CBDA8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of Christian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C15-3A38-A3C3-4113-1599DCDD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belief that the United States was founded as a Christian nation and that its laws should therefore reflect Christian values.</a:t>
            </a:r>
          </a:p>
          <a:p>
            <a:endParaRPr lang="en-US" dirty="0"/>
          </a:p>
          <a:p>
            <a:r>
              <a:rPr lang="en-US" dirty="0"/>
              <a:t>First element: a strong moral traditionalism based on creating and sustaining social hierarchies.</a:t>
            </a:r>
          </a:p>
          <a:p>
            <a:r>
              <a:rPr lang="en-US" dirty="0">
                <a:solidFill>
                  <a:srgbClr val="FF0000"/>
                </a:solidFill>
              </a:rPr>
              <a:t>Second element: comfort with authoritarian social control.</a:t>
            </a:r>
          </a:p>
        </p:txBody>
      </p:sp>
    </p:spTree>
    <p:extLst>
      <p:ext uri="{BB962C8B-B14F-4D97-AF65-F5344CB8AC3E}">
        <p14:creationId xmlns:p14="http://schemas.microsoft.com/office/powerpoint/2010/main" val="208376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A38-3B0E-1026-6A8B-B28CBDA8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of Christian 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C15-3A38-A3C3-4113-1599DCDD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belief that the United States was founded as a Christian nation and that its laws should therefore reflect Christian values.</a:t>
            </a:r>
          </a:p>
          <a:p>
            <a:endParaRPr lang="en-US" dirty="0"/>
          </a:p>
          <a:p>
            <a:r>
              <a:rPr lang="en-US" dirty="0"/>
              <a:t>First element: a strong moral traditionalism based on creating and sustaining social hierarchies.</a:t>
            </a:r>
          </a:p>
          <a:p>
            <a:r>
              <a:rPr lang="en-US" dirty="0"/>
              <a:t>Second element: comfort with authoritarian social control.</a:t>
            </a:r>
          </a:p>
          <a:p>
            <a:r>
              <a:rPr lang="en-US" dirty="0">
                <a:solidFill>
                  <a:srgbClr val="FF0000"/>
                </a:solidFill>
              </a:rPr>
              <a:t>Third element: white, native-born citizens are held up as the ideal. </a:t>
            </a:r>
          </a:p>
        </p:txBody>
      </p:sp>
    </p:spTree>
    <p:extLst>
      <p:ext uri="{BB962C8B-B14F-4D97-AF65-F5344CB8AC3E}">
        <p14:creationId xmlns:p14="http://schemas.microsoft.com/office/powerpoint/2010/main" val="392004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85C7-426F-330D-B996-A6CBC76D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did Christian Nationalism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4BCE-6BAC-5317-ECE8-B22A6546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380 A.D. - Emperor Theodosius I made Christianity the official religion of the Roman Empire.</a:t>
            </a:r>
          </a:p>
        </p:txBody>
      </p:sp>
    </p:spTree>
    <p:extLst>
      <p:ext uri="{BB962C8B-B14F-4D97-AF65-F5344CB8AC3E}">
        <p14:creationId xmlns:p14="http://schemas.microsoft.com/office/powerpoint/2010/main" val="104333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85C7-426F-330D-B996-A6CBC76D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did Christian Nationalism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4BCE-6BAC-5317-ECE8-B22A6546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380 A.D. - Emperor Theodosius I made Christianity the official religion of the Roman Empire.</a:t>
            </a:r>
          </a:p>
          <a:p>
            <a:r>
              <a:rPr lang="en-US" dirty="0">
                <a:solidFill>
                  <a:srgbClr val="FF0000"/>
                </a:solidFill>
              </a:rPr>
              <a:t>1450’s – Papal Bulls issued</a:t>
            </a:r>
          </a:p>
        </p:txBody>
      </p:sp>
    </p:spTree>
    <p:extLst>
      <p:ext uri="{BB962C8B-B14F-4D97-AF65-F5344CB8AC3E}">
        <p14:creationId xmlns:p14="http://schemas.microsoft.com/office/powerpoint/2010/main" val="384806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85C7-426F-330D-B996-A6CBC76D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did Christian Nationalism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4BCE-6BAC-5317-ECE8-B22A6546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380 A.D. - Emperor Theodosius I made Christianity the official religion of the Roman Empire.</a:t>
            </a:r>
          </a:p>
          <a:p>
            <a:r>
              <a:rPr lang="en-US" dirty="0"/>
              <a:t>1450’s – Papal Bulls issued</a:t>
            </a:r>
          </a:p>
          <a:p>
            <a:r>
              <a:rPr lang="en-US" dirty="0">
                <a:solidFill>
                  <a:srgbClr val="FF0000"/>
                </a:solidFill>
              </a:rPr>
              <a:t>1494 – Papal Bull proclaiming the “Doctrine of Discovery”</a:t>
            </a:r>
          </a:p>
        </p:txBody>
      </p:sp>
    </p:spTree>
    <p:extLst>
      <p:ext uri="{BB962C8B-B14F-4D97-AF65-F5344CB8AC3E}">
        <p14:creationId xmlns:p14="http://schemas.microsoft.com/office/powerpoint/2010/main" val="180742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85C7-426F-330D-B996-A6CBC76D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did Christian Nationalism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4BCE-6BAC-5317-ECE8-B22A65460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380 A.D. - Emperor Theodosius I made Christianity the official religion of the Roman Empire.</a:t>
            </a:r>
          </a:p>
          <a:p>
            <a:r>
              <a:rPr lang="en-US" dirty="0"/>
              <a:t>1450’s – Papal Bulls issued</a:t>
            </a:r>
          </a:p>
          <a:p>
            <a:r>
              <a:rPr lang="en-US" dirty="0"/>
              <a:t>1494 – Papal Bull proclaiming the “Doctrine of Discovery”</a:t>
            </a:r>
          </a:p>
          <a:p>
            <a:r>
              <a:rPr lang="en-US" dirty="0">
                <a:solidFill>
                  <a:srgbClr val="FF0000"/>
                </a:solidFill>
              </a:rPr>
              <a:t>1823 – The Monroe Doctrine (opposes European colonialism in the Western hemisphere)</a:t>
            </a:r>
          </a:p>
        </p:txBody>
      </p:sp>
    </p:spTree>
    <p:extLst>
      <p:ext uri="{BB962C8B-B14F-4D97-AF65-F5344CB8AC3E}">
        <p14:creationId xmlns:p14="http://schemas.microsoft.com/office/powerpoint/2010/main" val="1306197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783</Words>
  <Application>Microsoft Office PowerPoint</Application>
  <PresentationFormat>Widescreen</PresentationFormat>
  <Paragraphs>69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Roboto</vt:lpstr>
      <vt:lpstr>Office Theme</vt:lpstr>
      <vt:lpstr>Christian Nationalism</vt:lpstr>
      <vt:lpstr>Definition of Christian Nationalism</vt:lpstr>
      <vt:lpstr>Definition of Christian Nationalism</vt:lpstr>
      <vt:lpstr>Definition of Christian Nationalism</vt:lpstr>
      <vt:lpstr>Definition of Christian Nationalism</vt:lpstr>
      <vt:lpstr>Where did Christian Nationalism come from?</vt:lpstr>
      <vt:lpstr>Where did Christian Nationalism come from?</vt:lpstr>
      <vt:lpstr>Where did Christian Nationalism come from?</vt:lpstr>
      <vt:lpstr>Where did Christian Nationalism come from?</vt:lpstr>
      <vt:lpstr>Where did Christian Nationalism come from?</vt:lpstr>
      <vt:lpstr>John Gast’s “American Progress” 1872</vt:lpstr>
      <vt:lpstr>Definition of Christian Nationalism</vt:lpstr>
      <vt:lpstr>PowerPoint Presentation</vt:lpstr>
      <vt:lpstr>PowerPoint Presentation</vt:lpstr>
      <vt:lpstr>PowerPoint Presentation</vt:lpstr>
      <vt:lpstr>I John 4 says, “Perfect love casts out fear.” </vt:lpstr>
      <vt:lpstr>“Established religion” is the official, legal religion of a nation</vt:lpstr>
      <vt:lpstr>PowerPoint Presentation</vt:lpstr>
      <vt:lpstr>PowerPoint Presentation</vt:lpstr>
      <vt:lpstr>What is Deism?</vt:lpstr>
      <vt:lpstr>PowerPoint Presentation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Hamm</dc:creator>
  <cp:lastModifiedBy>Richard Hamm</cp:lastModifiedBy>
  <cp:revision>1</cp:revision>
  <dcterms:created xsi:type="dcterms:W3CDTF">2024-09-11T00:24:24Z</dcterms:created>
  <dcterms:modified xsi:type="dcterms:W3CDTF">2024-09-26T18:48:14Z</dcterms:modified>
</cp:coreProperties>
</file>