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tags/tag1.xml" ContentType="application/vnd.openxmlformats-officedocument.presentationml.tags+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tags/tag2.xml" ContentType="application/vnd.openxmlformats-officedocument.presentationml.tags+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tags/tag3.xml" ContentType="application/vnd.openxmlformats-officedocument.presentationml.tags+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tags/tag4.xml" ContentType="application/vnd.openxmlformats-officedocument.presentationml.tags+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tags/tag5.xml" ContentType="application/vnd.openxmlformats-officedocument.presentationml.tags+xml"/>
  <Override PartName="/ppt/tags/tag6.xml" ContentType="application/vnd.openxmlformats-officedocument.presentationml.tags+xml"/>
  <Override PartName="/ppt/notesSlides/notesSlide15.xml" ContentType="application/vnd.openxmlformats-officedocument.presentationml.notesSlide+xml"/>
  <Override PartName="/ppt/tags/tag7.xml" ContentType="application/vnd.openxmlformats-officedocument.presentationml.tags+xml"/>
  <Override PartName="/ppt/notesSlides/notesSlide16.xml" ContentType="application/vnd.openxmlformats-officedocument.presentationml.notesSlide+xml"/>
  <Override PartName="/ppt/tags/tag8.xml" ContentType="application/vnd.openxmlformats-officedocument.presentationml.tags+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Lst>
  <p:notesMasterIdLst>
    <p:notesMasterId r:id="rId46"/>
  </p:notesMasterIdLst>
  <p:handoutMasterIdLst>
    <p:handoutMasterId r:id="rId47"/>
  </p:handoutMasterIdLst>
  <p:sldIdLst>
    <p:sldId id="485" r:id="rId5"/>
    <p:sldId id="487" r:id="rId6"/>
    <p:sldId id="489" r:id="rId7"/>
    <p:sldId id="494" r:id="rId8"/>
    <p:sldId id="537" r:id="rId9"/>
    <p:sldId id="495" r:id="rId10"/>
    <p:sldId id="538" r:id="rId11"/>
    <p:sldId id="496" r:id="rId12"/>
    <p:sldId id="497" r:id="rId13"/>
    <p:sldId id="539" r:id="rId14"/>
    <p:sldId id="540" r:id="rId15"/>
    <p:sldId id="499" r:id="rId16"/>
    <p:sldId id="542" r:id="rId17"/>
    <p:sldId id="547" r:id="rId18"/>
    <p:sldId id="543" r:id="rId19"/>
    <p:sldId id="546" r:id="rId20"/>
    <p:sldId id="544" r:id="rId21"/>
    <p:sldId id="501" r:id="rId22"/>
    <p:sldId id="503" r:id="rId23"/>
    <p:sldId id="531" r:id="rId24"/>
    <p:sldId id="532" r:id="rId25"/>
    <p:sldId id="530" r:id="rId26"/>
    <p:sldId id="505" r:id="rId27"/>
    <p:sldId id="506" r:id="rId28"/>
    <p:sldId id="527" r:id="rId29"/>
    <p:sldId id="533" r:id="rId30"/>
    <p:sldId id="529" r:id="rId31"/>
    <p:sldId id="534" r:id="rId32"/>
    <p:sldId id="370" r:id="rId33"/>
    <p:sldId id="371" r:id="rId34"/>
    <p:sldId id="536" r:id="rId35"/>
    <p:sldId id="373" r:id="rId36"/>
    <p:sldId id="519" r:id="rId37"/>
    <p:sldId id="372" r:id="rId38"/>
    <p:sldId id="420" r:id="rId39"/>
    <p:sldId id="421" r:id="rId40"/>
    <p:sldId id="422" r:id="rId41"/>
    <p:sldId id="521" r:id="rId42"/>
    <p:sldId id="523" r:id="rId43"/>
    <p:sldId id="524" r:id="rId44"/>
    <p:sldId id="437" r:id="rId45"/>
  </p:sldIdLst>
  <p:sldSz cx="9144000" cy="6858000" type="screen4x3"/>
  <p:notesSz cx="7010400" cy="92964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B00000"/>
    <a:srgbClr val="0065B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780" autoAdjust="0"/>
    <p:restoredTop sz="72077" autoAdjust="0"/>
  </p:normalViewPr>
  <p:slideViewPr>
    <p:cSldViewPr snapToGrid="0" snapToObjects="1">
      <p:cViewPr varScale="1">
        <p:scale>
          <a:sx n="48" d="100"/>
          <a:sy n="48" d="100"/>
        </p:scale>
        <p:origin x="-1266" y="-96"/>
      </p:cViewPr>
      <p:guideLst>
        <p:guide orient="horz" pos="2160"/>
        <p:guide pos="2880"/>
      </p:guideLst>
    </p:cSldViewPr>
  </p:slideViewPr>
  <p:outlineViewPr>
    <p:cViewPr>
      <p:scale>
        <a:sx n="33" d="100"/>
        <a:sy n="33" d="100"/>
      </p:scale>
      <p:origin x="18" y="0"/>
    </p:cViewPr>
  </p:outlin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handoutMaster" Target="handoutMasters/handoutMaster1.xml"/><Relationship Id="rId50" Type="http://schemas.openxmlformats.org/officeDocument/2006/relationships/theme" Target="theme/theme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slide" Target="slides/slide37.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slide" Target="slides/slide40.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presProps" Target="presProps.xml"/><Relationship Id="rId8" Type="http://schemas.openxmlformats.org/officeDocument/2006/relationships/slide" Target="slides/slide4.xml"/><Relationship Id="rId51"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1824302-FF8C-4529-B60F-F52CB1B7CE9B}" type="doc">
      <dgm:prSet loTypeId="urn:microsoft.com/office/officeart/2005/8/layout/hList1" loCatId="list" qsTypeId="urn:microsoft.com/office/officeart/2005/8/quickstyle/simple1" qsCatId="simple" csTypeId="urn:microsoft.com/office/officeart/2005/8/colors/accent0_3" csCatId="mainScheme" phldr="1"/>
      <dgm:spPr/>
      <dgm:t>
        <a:bodyPr/>
        <a:lstStyle/>
        <a:p>
          <a:endParaRPr lang="en-US"/>
        </a:p>
      </dgm:t>
    </dgm:pt>
    <dgm:pt modelId="{52ADFD5C-474C-454C-89A8-D5C8478A7EA8}">
      <dgm:prSet phldrT="[Text]" custT="1"/>
      <dgm:spPr>
        <a:scene3d>
          <a:camera prst="orthographicFront"/>
          <a:lightRig rig="threePt" dir="t"/>
        </a:scene3d>
        <a:sp3d>
          <a:bevelT/>
        </a:sp3d>
      </dgm:spPr>
      <dgm:t>
        <a:bodyPr/>
        <a:lstStyle/>
        <a:p>
          <a:pPr>
            <a:spcAft>
              <a:spcPts val="0"/>
            </a:spcAft>
          </a:pPr>
          <a:r>
            <a:rPr lang="en-US" sz="3800" b="0" dirty="0" smtClean="0">
              <a:latin typeface="Century Gothic" panose="020B0502020202020204" pitchFamily="34" charset="0"/>
            </a:rPr>
            <a:t>Yes</a:t>
          </a:r>
        </a:p>
      </dgm:t>
    </dgm:pt>
    <dgm:pt modelId="{F8F22060-B40D-41B9-9AC6-54D0D2796F89}" type="parTrans" cxnId="{724ABBD6-3D30-48D3-8745-D35FED6BBE3B}">
      <dgm:prSet/>
      <dgm:spPr/>
      <dgm:t>
        <a:bodyPr/>
        <a:lstStyle/>
        <a:p>
          <a:endParaRPr lang="en-US"/>
        </a:p>
      </dgm:t>
    </dgm:pt>
    <dgm:pt modelId="{82286148-B835-40C1-98F3-3DA2CDE8F341}" type="sibTrans" cxnId="{724ABBD6-3D30-48D3-8745-D35FED6BBE3B}">
      <dgm:prSet/>
      <dgm:spPr/>
      <dgm:t>
        <a:bodyPr/>
        <a:lstStyle/>
        <a:p>
          <a:endParaRPr lang="en-US"/>
        </a:p>
      </dgm:t>
    </dgm:pt>
    <dgm:pt modelId="{482F8688-7367-4D37-8189-CF92C7769E19}">
      <dgm:prSet phldrT="[Text]" custT="1"/>
      <dgm:spPr>
        <a:scene3d>
          <a:camera prst="orthographicFront"/>
          <a:lightRig rig="threePt" dir="t"/>
        </a:scene3d>
        <a:sp3d>
          <a:bevelT/>
        </a:sp3d>
      </dgm:spPr>
      <dgm:t>
        <a:bodyPr/>
        <a:lstStyle/>
        <a:p>
          <a:pPr marL="395288" indent="-395288"/>
          <a:r>
            <a:rPr lang="en-US" sz="2600" dirty="0" smtClean="0">
              <a:latin typeface="Century Gothic" panose="020B0502020202020204" pitchFamily="34" charset="0"/>
            </a:rPr>
            <a:t>Special arrangement not expressly authorized by NCAA legislation.</a:t>
          </a:r>
          <a:endParaRPr lang="en-US" sz="2600" dirty="0">
            <a:latin typeface="Century Gothic" panose="020B0502020202020204" pitchFamily="34" charset="0"/>
          </a:endParaRPr>
        </a:p>
      </dgm:t>
    </dgm:pt>
    <dgm:pt modelId="{57AAB2D6-B261-474B-9260-F00358509E97}" type="parTrans" cxnId="{F2273995-D51C-4A39-BE7B-109AC87CDF2B}">
      <dgm:prSet/>
      <dgm:spPr/>
      <dgm:t>
        <a:bodyPr/>
        <a:lstStyle/>
        <a:p>
          <a:endParaRPr lang="en-US"/>
        </a:p>
      </dgm:t>
    </dgm:pt>
    <dgm:pt modelId="{6B0324BF-3593-4461-A396-1910D11225C3}" type="sibTrans" cxnId="{F2273995-D51C-4A39-BE7B-109AC87CDF2B}">
      <dgm:prSet/>
      <dgm:spPr/>
      <dgm:t>
        <a:bodyPr/>
        <a:lstStyle/>
        <a:p>
          <a:endParaRPr lang="en-US"/>
        </a:p>
      </dgm:t>
    </dgm:pt>
    <dgm:pt modelId="{2035C804-6B59-49BA-9BF2-AE921322D880}">
      <dgm:prSet phldrT="[Text]" custT="1"/>
      <dgm:spPr>
        <a:scene3d>
          <a:camera prst="orthographicFront"/>
          <a:lightRig rig="threePt" dir="t"/>
        </a:scene3d>
        <a:sp3d>
          <a:bevelT/>
        </a:sp3d>
      </dgm:spPr>
      <dgm:t>
        <a:bodyPr/>
        <a:lstStyle/>
        <a:p>
          <a:pPr>
            <a:spcAft>
              <a:spcPts val="0"/>
            </a:spcAft>
          </a:pPr>
          <a:r>
            <a:rPr lang="en-US" sz="3800" b="0" dirty="0" smtClean="0">
              <a:latin typeface="Century Gothic" panose="020B0502020202020204" pitchFamily="34" charset="0"/>
            </a:rPr>
            <a:t>No</a:t>
          </a:r>
        </a:p>
      </dgm:t>
    </dgm:pt>
    <dgm:pt modelId="{06B7694A-2B22-4336-9B07-B8C86295CCC4}" type="parTrans" cxnId="{E0573D6E-CB2C-46C6-85E4-8130DEEBCF50}">
      <dgm:prSet/>
      <dgm:spPr/>
      <dgm:t>
        <a:bodyPr/>
        <a:lstStyle/>
        <a:p>
          <a:endParaRPr lang="en-US"/>
        </a:p>
      </dgm:t>
    </dgm:pt>
    <dgm:pt modelId="{E4DEB823-AC95-4D8E-870A-95921D3339E6}" type="sibTrans" cxnId="{E0573D6E-CB2C-46C6-85E4-8130DEEBCF50}">
      <dgm:prSet/>
      <dgm:spPr/>
      <dgm:t>
        <a:bodyPr/>
        <a:lstStyle/>
        <a:p>
          <a:endParaRPr lang="en-US"/>
        </a:p>
      </dgm:t>
    </dgm:pt>
    <dgm:pt modelId="{20B9E236-1DEB-4BCC-B9C1-DC7B97711708}">
      <dgm:prSet phldrT="[Text]" custT="1"/>
      <dgm:spPr>
        <a:scene3d>
          <a:camera prst="orthographicFront"/>
          <a:lightRig rig="threePt" dir="t"/>
        </a:scene3d>
        <a:sp3d>
          <a:bevelT/>
        </a:sp3d>
      </dgm:spPr>
      <dgm:t>
        <a:bodyPr/>
        <a:lstStyle/>
        <a:p>
          <a:pPr marL="228600" indent="-228600" algn="l"/>
          <a:r>
            <a:rPr lang="en-US" sz="2600" dirty="0" smtClean="0">
              <a:latin typeface="Century Gothic" panose="020B0502020202020204" pitchFamily="34" charset="0"/>
            </a:rPr>
            <a:t>A benefit that is generally available unrelated to athletics ability. </a:t>
          </a:r>
          <a:endParaRPr lang="en-US" sz="2600" dirty="0">
            <a:latin typeface="Century Gothic" panose="020B0502020202020204" pitchFamily="34" charset="0"/>
          </a:endParaRPr>
        </a:p>
      </dgm:t>
    </dgm:pt>
    <dgm:pt modelId="{B73EBA04-ED0B-4518-9805-8B9B382E1586}" type="sibTrans" cxnId="{E38E8277-A9C0-4AC2-B06E-46481CC6DCF0}">
      <dgm:prSet/>
      <dgm:spPr/>
      <dgm:t>
        <a:bodyPr/>
        <a:lstStyle/>
        <a:p>
          <a:endParaRPr lang="en-US"/>
        </a:p>
      </dgm:t>
    </dgm:pt>
    <dgm:pt modelId="{CFA7E3A1-783E-4335-8BBF-FAFF4EA61F45}" type="parTrans" cxnId="{E38E8277-A9C0-4AC2-B06E-46481CC6DCF0}">
      <dgm:prSet/>
      <dgm:spPr/>
      <dgm:t>
        <a:bodyPr/>
        <a:lstStyle/>
        <a:p>
          <a:endParaRPr lang="en-US"/>
        </a:p>
      </dgm:t>
    </dgm:pt>
    <dgm:pt modelId="{972AF297-1F60-48E7-8DCD-6F2C25CC9B90}" type="pres">
      <dgm:prSet presAssocID="{01824302-FF8C-4529-B60F-F52CB1B7CE9B}" presName="Name0" presStyleCnt="0">
        <dgm:presLayoutVars>
          <dgm:dir/>
          <dgm:animLvl val="lvl"/>
          <dgm:resizeHandles val="exact"/>
        </dgm:presLayoutVars>
      </dgm:prSet>
      <dgm:spPr/>
      <dgm:t>
        <a:bodyPr/>
        <a:lstStyle/>
        <a:p>
          <a:endParaRPr lang="en-US"/>
        </a:p>
      </dgm:t>
    </dgm:pt>
    <dgm:pt modelId="{0F394C6A-7DA4-42F8-99CE-A37A19125EEE}" type="pres">
      <dgm:prSet presAssocID="{52ADFD5C-474C-454C-89A8-D5C8478A7EA8}" presName="composite" presStyleCnt="0"/>
      <dgm:spPr/>
    </dgm:pt>
    <dgm:pt modelId="{B2ABC372-3595-4075-B016-C6DC522A8A70}" type="pres">
      <dgm:prSet presAssocID="{52ADFD5C-474C-454C-89A8-D5C8478A7EA8}" presName="parTx" presStyleLbl="alignNode1" presStyleIdx="0" presStyleCnt="2" custScaleX="114189" custScaleY="72813" custLinFactNeighborY="-12642">
        <dgm:presLayoutVars>
          <dgm:chMax val="0"/>
          <dgm:chPref val="0"/>
          <dgm:bulletEnabled val="1"/>
        </dgm:presLayoutVars>
      </dgm:prSet>
      <dgm:spPr/>
      <dgm:t>
        <a:bodyPr/>
        <a:lstStyle/>
        <a:p>
          <a:endParaRPr lang="en-US"/>
        </a:p>
      </dgm:t>
    </dgm:pt>
    <dgm:pt modelId="{2C5347AA-9417-4782-BBF9-E4FA78C6AE90}" type="pres">
      <dgm:prSet presAssocID="{52ADFD5C-474C-454C-89A8-D5C8478A7EA8}" presName="desTx" presStyleLbl="alignAccFollowNode1" presStyleIdx="0" presStyleCnt="2" custScaleX="114189" custScaleY="101441" custLinFactNeighborX="-1" custLinFactNeighborY="1310">
        <dgm:presLayoutVars>
          <dgm:bulletEnabled val="1"/>
        </dgm:presLayoutVars>
      </dgm:prSet>
      <dgm:spPr/>
      <dgm:t>
        <a:bodyPr/>
        <a:lstStyle/>
        <a:p>
          <a:endParaRPr lang="en-US"/>
        </a:p>
      </dgm:t>
    </dgm:pt>
    <dgm:pt modelId="{A4DC6C64-D468-4C52-996B-EB8B6EBECA6A}" type="pres">
      <dgm:prSet presAssocID="{82286148-B835-40C1-98F3-3DA2CDE8F341}" presName="space" presStyleCnt="0"/>
      <dgm:spPr/>
    </dgm:pt>
    <dgm:pt modelId="{A6B9761A-9A0D-418A-89E3-D6DC65118CE8}" type="pres">
      <dgm:prSet presAssocID="{2035C804-6B59-49BA-9BF2-AE921322D880}" presName="composite" presStyleCnt="0"/>
      <dgm:spPr/>
    </dgm:pt>
    <dgm:pt modelId="{98E582C4-B27D-48DA-9FF3-9ACEA2106520}" type="pres">
      <dgm:prSet presAssocID="{2035C804-6B59-49BA-9BF2-AE921322D880}" presName="parTx" presStyleLbl="alignNode1" presStyleIdx="1" presStyleCnt="2" custScaleX="114189" custScaleY="72813" custLinFactNeighborY="-12642">
        <dgm:presLayoutVars>
          <dgm:chMax val="0"/>
          <dgm:chPref val="0"/>
          <dgm:bulletEnabled val="1"/>
        </dgm:presLayoutVars>
      </dgm:prSet>
      <dgm:spPr/>
      <dgm:t>
        <a:bodyPr/>
        <a:lstStyle/>
        <a:p>
          <a:endParaRPr lang="en-US"/>
        </a:p>
      </dgm:t>
    </dgm:pt>
    <dgm:pt modelId="{A437FE05-FE7D-4B1B-8391-2CB1E3776CAD}" type="pres">
      <dgm:prSet presAssocID="{2035C804-6B59-49BA-9BF2-AE921322D880}" presName="desTx" presStyleLbl="alignAccFollowNode1" presStyleIdx="1" presStyleCnt="2" custScaleX="114189" custLinFactNeighborY="1478">
        <dgm:presLayoutVars>
          <dgm:bulletEnabled val="1"/>
        </dgm:presLayoutVars>
      </dgm:prSet>
      <dgm:spPr/>
      <dgm:t>
        <a:bodyPr/>
        <a:lstStyle/>
        <a:p>
          <a:endParaRPr lang="en-US"/>
        </a:p>
      </dgm:t>
    </dgm:pt>
  </dgm:ptLst>
  <dgm:cxnLst>
    <dgm:cxn modelId="{FC1E4E03-A93B-42E4-ACEF-8D2CDE52F168}" type="presOf" srcId="{52ADFD5C-474C-454C-89A8-D5C8478A7EA8}" destId="{B2ABC372-3595-4075-B016-C6DC522A8A70}" srcOrd="0" destOrd="0" presId="urn:microsoft.com/office/officeart/2005/8/layout/hList1"/>
    <dgm:cxn modelId="{724ABBD6-3D30-48D3-8745-D35FED6BBE3B}" srcId="{01824302-FF8C-4529-B60F-F52CB1B7CE9B}" destId="{52ADFD5C-474C-454C-89A8-D5C8478A7EA8}" srcOrd="0" destOrd="0" parTransId="{F8F22060-B40D-41B9-9AC6-54D0D2796F89}" sibTransId="{82286148-B835-40C1-98F3-3DA2CDE8F341}"/>
    <dgm:cxn modelId="{C4B93B94-7762-41B9-BD23-9246DE8A0055}" type="presOf" srcId="{2035C804-6B59-49BA-9BF2-AE921322D880}" destId="{98E582C4-B27D-48DA-9FF3-9ACEA2106520}" srcOrd="0" destOrd="0" presId="urn:microsoft.com/office/officeart/2005/8/layout/hList1"/>
    <dgm:cxn modelId="{9D5BB3E1-EDB8-4A7A-B800-FE4DB14B170D}" type="presOf" srcId="{482F8688-7367-4D37-8189-CF92C7769E19}" destId="{2C5347AA-9417-4782-BBF9-E4FA78C6AE90}" srcOrd="0" destOrd="0" presId="urn:microsoft.com/office/officeart/2005/8/layout/hList1"/>
    <dgm:cxn modelId="{E38E8277-A9C0-4AC2-B06E-46481CC6DCF0}" srcId="{2035C804-6B59-49BA-9BF2-AE921322D880}" destId="{20B9E236-1DEB-4BCC-B9C1-DC7B97711708}" srcOrd="0" destOrd="0" parTransId="{CFA7E3A1-783E-4335-8BBF-FAFF4EA61F45}" sibTransId="{B73EBA04-ED0B-4518-9805-8B9B382E1586}"/>
    <dgm:cxn modelId="{E0573D6E-CB2C-46C6-85E4-8130DEEBCF50}" srcId="{01824302-FF8C-4529-B60F-F52CB1B7CE9B}" destId="{2035C804-6B59-49BA-9BF2-AE921322D880}" srcOrd="1" destOrd="0" parTransId="{06B7694A-2B22-4336-9B07-B8C86295CCC4}" sibTransId="{E4DEB823-AC95-4D8E-870A-95921D3339E6}"/>
    <dgm:cxn modelId="{2C589508-36E3-4EB1-99CF-AF0B4CF118D8}" type="presOf" srcId="{20B9E236-1DEB-4BCC-B9C1-DC7B97711708}" destId="{A437FE05-FE7D-4B1B-8391-2CB1E3776CAD}" srcOrd="0" destOrd="0" presId="urn:microsoft.com/office/officeart/2005/8/layout/hList1"/>
    <dgm:cxn modelId="{F2273995-D51C-4A39-BE7B-109AC87CDF2B}" srcId="{52ADFD5C-474C-454C-89A8-D5C8478A7EA8}" destId="{482F8688-7367-4D37-8189-CF92C7769E19}" srcOrd="0" destOrd="0" parTransId="{57AAB2D6-B261-474B-9260-F00358509E97}" sibTransId="{6B0324BF-3593-4461-A396-1910D11225C3}"/>
    <dgm:cxn modelId="{1792F62D-EEED-4708-AA22-321826F087AE}" type="presOf" srcId="{01824302-FF8C-4529-B60F-F52CB1B7CE9B}" destId="{972AF297-1F60-48E7-8DCD-6F2C25CC9B90}" srcOrd="0" destOrd="0" presId="urn:microsoft.com/office/officeart/2005/8/layout/hList1"/>
    <dgm:cxn modelId="{B653FE5C-9BFB-4755-AEBE-E3CE040F134F}" type="presParOf" srcId="{972AF297-1F60-48E7-8DCD-6F2C25CC9B90}" destId="{0F394C6A-7DA4-42F8-99CE-A37A19125EEE}" srcOrd="0" destOrd="0" presId="urn:microsoft.com/office/officeart/2005/8/layout/hList1"/>
    <dgm:cxn modelId="{10640989-9789-44B9-A81A-D8C66BC58836}" type="presParOf" srcId="{0F394C6A-7DA4-42F8-99CE-A37A19125EEE}" destId="{B2ABC372-3595-4075-B016-C6DC522A8A70}" srcOrd="0" destOrd="0" presId="urn:microsoft.com/office/officeart/2005/8/layout/hList1"/>
    <dgm:cxn modelId="{BECEDFB9-86B9-481C-B3D2-05C5CFD73F9C}" type="presParOf" srcId="{0F394C6A-7DA4-42F8-99CE-A37A19125EEE}" destId="{2C5347AA-9417-4782-BBF9-E4FA78C6AE90}" srcOrd="1" destOrd="0" presId="urn:microsoft.com/office/officeart/2005/8/layout/hList1"/>
    <dgm:cxn modelId="{1EE043E5-D722-4396-ABB5-0F390356FCAA}" type="presParOf" srcId="{972AF297-1F60-48E7-8DCD-6F2C25CC9B90}" destId="{A4DC6C64-D468-4C52-996B-EB8B6EBECA6A}" srcOrd="1" destOrd="0" presId="urn:microsoft.com/office/officeart/2005/8/layout/hList1"/>
    <dgm:cxn modelId="{FE0B7FF1-00B0-48A7-84E2-7CDD69A7BB4E}" type="presParOf" srcId="{972AF297-1F60-48E7-8DCD-6F2C25CC9B90}" destId="{A6B9761A-9A0D-418A-89E3-D6DC65118CE8}" srcOrd="2" destOrd="0" presId="urn:microsoft.com/office/officeart/2005/8/layout/hList1"/>
    <dgm:cxn modelId="{B14A0D5B-618A-45A6-8FA2-2E080F83436D}" type="presParOf" srcId="{A6B9761A-9A0D-418A-89E3-D6DC65118CE8}" destId="{98E582C4-B27D-48DA-9FF3-9ACEA2106520}" srcOrd="0" destOrd="0" presId="urn:microsoft.com/office/officeart/2005/8/layout/hList1"/>
    <dgm:cxn modelId="{1C566D62-06C4-4381-89DC-4FDF190CDD4A}" type="presParOf" srcId="{A6B9761A-9A0D-418A-89E3-D6DC65118CE8}" destId="{A437FE05-FE7D-4B1B-8391-2CB1E3776CAD}" srcOrd="1" destOrd="0" presId="urn:microsoft.com/office/officeart/2005/8/layout/h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A6C53935-FDF1-49E6-8153-8432A84C3AFF}" type="doc">
      <dgm:prSet loTypeId="urn:microsoft.com/office/officeart/2005/8/layout/vList2" loCatId="list" qsTypeId="urn:microsoft.com/office/officeart/2005/8/quickstyle/simple1" qsCatId="simple" csTypeId="urn:microsoft.com/office/officeart/2005/8/colors/accent0_3" csCatId="mainScheme" phldr="1"/>
      <dgm:spPr/>
      <dgm:t>
        <a:bodyPr/>
        <a:lstStyle/>
        <a:p>
          <a:endParaRPr lang="en-US"/>
        </a:p>
      </dgm:t>
    </dgm:pt>
    <dgm:pt modelId="{836CE7DD-614B-452D-ADB0-0189D81B70DE}">
      <dgm:prSet custT="1"/>
      <dgm:spPr/>
      <dgm:t>
        <a:bodyPr/>
        <a:lstStyle/>
        <a:p>
          <a:pPr rtl="0"/>
          <a:r>
            <a:rPr lang="en-US" sz="2000" dirty="0" smtClean="0">
              <a:latin typeface="Century Gothic" panose="020B0502020202020204" pitchFamily="34" charset="0"/>
            </a:rPr>
            <a:t>Check schedules for winter and spring practice start dates. </a:t>
          </a:r>
          <a:endParaRPr lang="en-US" sz="2000" dirty="0">
            <a:latin typeface="Century Gothic" panose="020B0502020202020204" pitchFamily="34" charset="0"/>
          </a:endParaRPr>
        </a:p>
      </dgm:t>
    </dgm:pt>
    <dgm:pt modelId="{E996C81D-F4E8-4B08-A83B-315624FDD6AB}" type="parTrans" cxnId="{83E565E9-3B37-44BD-A554-FA28E43B6C5A}">
      <dgm:prSet/>
      <dgm:spPr/>
      <dgm:t>
        <a:bodyPr/>
        <a:lstStyle/>
        <a:p>
          <a:endParaRPr lang="en-US"/>
        </a:p>
      </dgm:t>
    </dgm:pt>
    <dgm:pt modelId="{E5179317-B7A6-47B8-B114-27A2033781F5}" type="sibTrans" cxnId="{83E565E9-3B37-44BD-A554-FA28E43B6C5A}">
      <dgm:prSet/>
      <dgm:spPr/>
      <dgm:t>
        <a:bodyPr/>
        <a:lstStyle/>
        <a:p>
          <a:endParaRPr lang="en-US"/>
        </a:p>
      </dgm:t>
    </dgm:pt>
    <dgm:pt modelId="{BEFC36C5-07FC-46E3-ADE2-81FFB5E7B5EB}">
      <dgm:prSet custT="1"/>
      <dgm:spPr/>
      <dgm:t>
        <a:bodyPr/>
        <a:lstStyle/>
        <a:p>
          <a:pPr rtl="0"/>
          <a:r>
            <a:rPr lang="en-US" sz="2000" dirty="0" smtClean="0">
              <a:latin typeface="Century Gothic" panose="020B0502020202020204" pitchFamily="34" charset="0"/>
            </a:rPr>
            <a:t>Continue inputting information in the sports-sponsorship and demographic form. </a:t>
          </a:r>
          <a:endParaRPr lang="en-US" sz="2000" dirty="0">
            <a:latin typeface="Century Gothic" panose="020B0502020202020204" pitchFamily="34" charset="0"/>
          </a:endParaRPr>
        </a:p>
      </dgm:t>
    </dgm:pt>
    <dgm:pt modelId="{0044DEE7-350D-480F-A800-5398BE52CCE4}" type="parTrans" cxnId="{3B9588B1-DCF6-475A-A02D-E0E68243829F}">
      <dgm:prSet/>
      <dgm:spPr/>
      <dgm:t>
        <a:bodyPr/>
        <a:lstStyle/>
        <a:p>
          <a:endParaRPr lang="en-US"/>
        </a:p>
      </dgm:t>
    </dgm:pt>
    <dgm:pt modelId="{15512379-DAF9-49A0-AC83-63B807AB036D}" type="sibTrans" cxnId="{3B9588B1-DCF6-475A-A02D-E0E68243829F}">
      <dgm:prSet/>
      <dgm:spPr/>
      <dgm:t>
        <a:bodyPr/>
        <a:lstStyle/>
        <a:p>
          <a:endParaRPr lang="en-US"/>
        </a:p>
      </dgm:t>
    </dgm:pt>
    <dgm:pt modelId="{166DAC19-8675-41AB-AAFF-9811E2A02A1F}">
      <dgm:prSet custT="1"/>
      <dgm:spPr/>
      <dgm:t>
        <a:bodyPr/>
        <a:lstStyle/>
        <a:p>
          <a:pPr rtl="0"/>
          <a:r>
            <a:rPr lang="en-US" sz="2000" dirty="0" smtClean="0">
              <a:latin typeface="Century Gothic" panose="020B0502020202020204" pitchFamily="34" charset="0"/>
            </a:rPr>
            <a:t>Review recruiting legislation with coaches for the upcoming academic year.</a:t>
          </a:r>
          <a:endParaRPr lang="en-US" sz="2000" dirty="0">
            <a:latin typeface="Century Gothic" panose="020B0502020202020204" pitchFamily="34" charset="0"/>
          </a:endParaRPr>
        </a:p>
      </dgm:t>
    </dgm:pt>
    <dgm:pt modelId="{39AF0F96-92CB-4DCB-8430-F122F2B1F712}" type="parTrans" cxnId="{DD3B6596-44A0-4193-A4E8-81CDCCF923A2}">
      <dgm:prSet/>
      <dgm:spPr/>
      <dgm:t>
        <a:bodyPr/>
        <a:lstStyle/>
        <a:p>
          <a:endParaRPr lang="en-US"/>
        </a:p>
      </dgm:t>
    </dgm:pt>
    <dgm:pt modelId="{81C46F67-6A68-4275-B4F0-874419721A2F}" type="sibTrans" cxnId="{DD3B6596-44A0-4193-A4E8-81CDCCF923A2}">
      <dgm:prSet/>
      <dgm:spPr/>
      <dgm:t>
        <a:bodyPr/>
        <a:lstStyle/>
        <a:p>
          <a:endParaRPr lang="en-US"/>
        </a:p>
      </dgm:t>
    </dgm:pt>
    <dgm:pt modelId="{01AEBCCD-1410-41CE-AA84-FBB2C03D8BFE}">
      <dgm:prSet custT="1"/>
      <dgm:spPr/>
      <dgm:t>
        <a:bodyPr/>
        <a:lstStyle/>
        <a:p>
          <a:pPr rtl="0"/>
          <a:r>
            <a:rPr lang="en-US" sz="2000" dirty="0" smtClean="0">
              <a:latin typeface="Century Gothic" panose="020B0502020202020204" pitchFamily="34" charset="0"/>
            </a:rPr>
            <a:t>Work with training room to ensure documentation standards account for hardship standards.</a:t>
          </a:r>
          <a:endParaRPr lang="en-US" sz="2000" dirty="0">
            <a:latin typeface="Century Gothic" panose="020B0502020202020204" pitchFamily="34" charset="0"/>
          </a:endParaRPr>
        </a:p>
      </dgm:t>
    </dgm:pt>
    <dgm:pt modelId="{1FECDF61-ACB0-4F18-8F00-C28EA4387C5E}" type="parTrans" cxnId="{F7D509BA-CD03-415D-BB7F-E9B946E20EFE}">
      <dgm:prSet/>
      <dgm:spPr/>
      <dgm:t>
        <a:bodyPr/>
        <a:lstStyle/>
        <a:p>
          <a:endParaRPr lang="en-US"/>
        </a:p>
      </dgm:t>
    </dgm:pt>
    <dgm:pt modelId="{2D3708DE-D73C-487F-96D5-8B11BA230885}" type="sibTrans" cxnId="{F7D509BA-CD03-415D-BB7F-E9B946E20EFE}">
      <dgm:prSet/>
      <dgm:spPr/>
      <dgm:t>
        <a:bodyPr/>
        <a:lstStyle/>
        <a:p>
          <a:endParaRPr lang="en-US"/>
        </a:p>
      </dgm:t>
    </dgm:pt>
    <dgm:pt modelId="{BA4C8F81-A4BF-4866-8261-BFF3541850BE}">
      <dgm:prSet custT="1"/>
      <dgm:spPr/>
      <dgm:t>
        <a:bodyPr/>
        <a:lstStyle/>
        <a:p>
          <a:pPr rtl="0"/>
          <a:r>
            <a:rPr lang="en-US" sz="2000" dirty="0" smtClean="0">
              <a:latin typeface="Century Gothic" panose="020B0502020202020204" pitchFamily="34" charset="0"/>
            </a:rPr>
            <a:t>Rules education.</a:t>
          </a:r>
          <a:endParaRPr lang="en-US" sz="2000" dirty="0">
            <a:latin typeface="Century Gothic" panose="020B0502020202020204" pitchFamily="34" charset="0"/>
          </a:endParaRPr>
        </a:p>
      </dgm:t>
    </dgm:pt>
    <dgm:pt modelId="{4D2BB23A-3EBF-42BE-8E67-E21E539F1CCA}" type="parTrans" cxnId="{19DB4D0F-9166-4CAE-8EEE-442E30EBC492}">
      <dgm:prSet/>
      <dgm:spPr/>
      <dgm:t>
        <a:bodyPr/>
        <a:lstStyle/>
        <a:p>
          <a:endParaRPr lang="en-US"/>
        </a:p>
      </dgm:t>
    </dgm:pt>
    <dgm:pt modelId="{2F6EA726-0CFD-40C4-AA6E-9179257F9287}" type="sibTrans" cxnId="{19DB4D0F-9166-4CAE-8EEE-442E30EBC492}">
      <dgm:prSet/>
      <dgm:spPr/>
      <dgm:t>
        <a:bodyPr/>
        <a:lstStyle/>
        <a:p>
          <a:endParaRPr lang="en-US"/>
        </a:p>
      </dgm:t>
    </dgm:pt>
    <dgm:pt modelId="{3A0D277C-6A53-472D-9B8A-9F9A155031D0}" type="pres">
      <dgm:prSet presAssocID="{A6C53935-FDF1-49E6-8153-8432A84C3AFF}" presName="linear" presStyleCnt="0">
        <dgm:presLayoutVars>
          <dgm:animLvl val="lvl"/>
          <dgm:resizeHandles val="exact"/>
        </dgm:presLayoutVars>
      </dgm:prSet>
      <dgm:spPr/>
      <dgm:t>
        <a:bodyPr/>
        <a:lstStyle/>
        <a:p>
          <a:endParaRPr lang="en-US"/>
        </a:p>
      </dgm:t>
    </dgm:pt>
    <dgm:pt modelId="{0173DA40-AF00-43B8-9570-CE7FD4C611A7}" type="pres">
      <dgm:prSet presAssocID="{836CE7DD-614B-452D-ADB0-0189D81B70DE}" presName="parentText" presStyleLbl="node1" presStyleIdx="0" presStyleCnt="5" custLinFactY="-845" custLinFactNeighborY="-100000">
        <dgm:presLayoutVars>
          <dgm:chMax val="0"/>
          <dgm:bulletEnabled val="1"/>
        </dgm:presLayoutVars>
      </dgm:prSet>
      <dgm:spPr/>
      <dgm:t>
        <a:bodyPr/>
        <a:lstStyle/>
        <a:p>
          <a:endParaRPr lang="en-US"/>
        </a:p>
      </dgm:t>
    </dgm:pt>
    <dgm:pt modelId="{D094810C-B413-4870-BC92-47544A0DAF08}" type="pres">
      <dgm:prSet presAssocID="{E5179317-B7A6-47B8-B114-27A2033781F5}" presName="spacer" presStyleCnt="0"/>
      <dgm:spPr/>
    </dgm:pt>
    <dgm:pt modelId="{53C201F7-D2EF-4230-99FF-781EB87FF9D9}" type="pres">
      <dgm:prSet presAssocID="{BEFC36C5-07FC-46E3-ADE2-81FFB5E7B5EB}" presName="parentText" presStyleLbl="node1" presStyleIdx="1" presStyleCnt="5">
        <dgm:presLayoutVars>
          <dgm:chMax val="0"/>
          <dgm:bulletEnabled val="1"/>
        </dgm:presLayoutVars>
      </dgm:prSet>
      <dgm:spPr/>
      <dgm:t>
        <a:bodyPr/>
        <a:lstStyle/>
        <a:p>
          <a:endParaRPr lang="en-US"/>
        </a:p>
      </dgm:t>
    </dgm:pt>
    <dgm:pt modelId="{8ABC5CCE-DAFD-43D3-8B9B-C35C43DA1307}" type="pres">
      <dgm:prSet presAssocID="{15512379-DAF9-49A0-AC83-63B807AB036D}" presName="spacer" presStyleCnt="0"/>
      <dgm:spPr/>
    </dgm:pt>
    <dgm:pt modelId="{0C9D85BB-3627-4405-925F-7015D0AC9256}" type="pres">
      <dgm:prSet presAssocID="{166DAC19-8675-41AB-AAFF-9811E2A02A1F}" presName="parentText" presStyleLbl="node1" presStyleIdx="2" presStyleCnt="5">
        <dgm:presLayoutVars>
          <dgm:chMax val="0"/>
          <dgm:bulletEnabled val="1"/>
        </dgm:presLayoutVars>
      </dgm:prSet>
      <dgm:spPr/>
      <dgm:t>
        <a:bodyPr/>
        <a:lstStyle/>
        <a:p>
          <a:endParaRPr lang="en-US"/>
        </a:p>
      </dgm:t>
    </dgm:pt>
    <dgm:pt modelId="{0E808676-07C9-4337-8AA4-819DC59BD9F0}" type="pres">
      <dgm:prSet presAssocID="{81C46F67-6A68-4275-B4F0-874419721A2F}" presName="spacer" presStyleCnt="0"/>
      <dgm:spPr/>
    </dgm:pt>
    <dgm:pt modelId="{1F72B915-530B-46EC-800F-2304F538C6AA}" type="pres">
      <dgm:prSet presAssocID="{01AEBCCD-1410-41CE-AA84-FBB2C03D8BFE}" presName="parentText" presStyleLbl="node1" presStyleIdx="3" presStyleCnt="5">
        <dgm:presLayoutVars>
          <dgm:chMax val="0"/>
          <dgm:bulletEnabled val="1"/>
        </dgm:presLayoutVars>
      </dgm:prSet>
      <dgm:spPr/>
      <dgm:t>
        <a:bodyPr/>
        <a:lstStyle/>
        <a:p>
          <a:endParaRPr lang="en-US"/>
        </a:p>
      </dgm:t>
    </dgm:pt>
    <dgm:pt modelId="{C55DDFDE-737A-4079-9BAF-9F1F65AAB1D0}" type="pres">
      <dgm:prSet presAssocID="{2D3708DE-D73C-487F-96D5-8B11BA230885}" presName="spacer" presStyleCnt="0"/>
      <dgm:spPr/>
    </dgm:pt>
    <dgm:pt modelId="{AFDD560E-A1E7-49BB-BD1B-CFFCC8B87F3C}" type="pres">
      <dgm:prSet presAssocID="{BA4C8F81-A4BF-4866-8261-BFF3541850BE}" presName="parentText" presStyleLbl="node1" presStyleIdx="4" presStyleCnt="5">
        <dgm:presLayoutVars>
          <dgm:chMax val="0"/>
          <dgm:bulletEnabled val="1"/>
        </dgm:presLayoutVars>
      </dgm:prSet>
      <dgm:spPr/>
      <dgm:t>
        <a:bodyPr/>
        <a:lstStyle/>
        <a:p>
          <a:endParaRPr lang="en-US"/>
        </a:p>
      </dgm:t>
    </dgm:pt>
  </dgm:ptLst>
  <dgm:cxnLst>
    <dgm:cxn modelId="{47BB8DED-73C1-4241-9FE5-9A91A470EA2F}" type="presOf" srcId="{01AEBCCD-1410-41CE-AA84-FBB2C03D8BFE}" destId="{1F72B915-530B-46EC-800F-2304F538C6AA}" srcOrd="0" destOrd="0" presId="urn:microsoft.com/office/officeart/2005/8/layout/vList2"/>
    <dgm:cxn modelId="{DD3B6596-44A0-4193-A4E8-81CDCCF923A2}" srcId="{A6C53935-FDF1-49E6-8153-8432A84C3AFF}" destId="{166DAC19-8675-41AB-AAFF-9811E2A02A1F}" srcOrd="2" destOrd="0" parTransId="{39AF0F96-92CB-4DCB-8430-F122F2B1F712}" sibTransId="{81C46F67-6A68-4275-B4F0-874419721A2F}"/>
    <dgm:cxn modelId="{73B3B68C-996F-4E3C-A6F6-A57A0E773804}" type="presOf" srcId="{BA4C8F81-A4BF-4866-8261-BFF3541850BE}" destId="{AFDD560E-A1E7-49BB-BD1B-CFFCC8B87F3C}" srcOrd="0" destOrd="0" presId="urn:microsoft.com/office/officeart/2005/8/layout/vList2"/>
    <dgm:cxn modelId="{19DB4D0F-9166-4CAE-8EEE-442E30EBC492}" srcId="{A6C53935-FDF1-49E6-8153-8432A84C3AFF}" destId="{BA4C8F81-A4BF-4866-8261-BFF3541850BE}" srcOrd="4" destOrd="0" parTransId="{4D2BB23A-3EBF-42BE-8E67-E21E539F1CCA}" sibTransId="{2F6EA726-0CFD-40C4-AA6E-9179257F9287}"/>
    <dgm:cxn modelId="{83E565E9-3B37-44BD-A554-FA28E43B6C5A}" srcId="{A6C53935-FDF1-49E6-8153-8432A84C3AFF}" destId="{836CE7DD-614B-452D-ADB0-0189D81B70DE}" srcOrd="0" destOrd="0" parTransId="{E996C81D-F4E8-4B08-A83B-315624FDD6AB}" sibTransId="{E5179317-B7A6-47B8-B114-27A2033781F5}"/>
    <dgm:cxn modelId="{FB4F4A42-F25E-4DE3-BE3C-7AC2FD91127A}" type="presOf" srcId="{166DAC19-8675-41AB-AAFF-9811E2A02A1F}" destId="{0C9D85BB-3627-4405-925F-7015D0AC9256}" srcOrd="0" destOrd="0" presId="urn:microsoft.com/office/officeart/2005/8/layout/vList2"/>
    <dgm:cxn modelId="{3B9588B1-DCF6-475A-A02D-E0E68243829F}" srcId="{A6C53935-FDF1-49E6-8153-8432A84C3AFF}" destId="{BEFC36C5-07FC-46E3-ADE2-81FFB5E7B5EB}" srcOrd="1" destOrd="0" parTransId="{0044DEE7-350D-480F-A800-5398BE52CCE4}" sibTransId="{15512379-DAF9-49A0-AC83-63B807AB036D}"/>
    <dgm:cxn modelId="{775CE6CD-BF10-485F-AC9C-28F761C6765F}" type="presOf" srcId="{A6C53935-FDF1-49E6-8153-8432A84C3AFF}" destId="{3A0D277C-6A53-472D-9B8A-9F9A155031D0}" srcOrd="0" destOrd="0" presId="urn:microsoft.com/office/officeart/2005/8/layout/vList2"/>
    <dgm:cxn modelId="{F7D509BA-CD03-415D-BB7F-E9B946E20EFE}" srcId="{A6C53935-FDF1-49E6-8153-8432A84C3AFF}" destId="{01AEBCCD-1410-41CE-AA84-FBB2C03D8BFE}" srcOrd="3" destOrd="0" parTransId="{1FECDF61-ACB0-4F18-8F00-C28EA4387C5E}" sibTransId="{2D3708DE-D73C-487F-96D5-8B11BA230885}"/>
    <dgm:cxn modelId="{15E93071-83F4-40BE-A491-2F627DBDA08B}" type="presOf" srcId="{836CE7DD-614B-452D-ADB0-0189D81B70DE}" destId="{0173DA40-AF00-43B8-9570-CE7FD4C611A7}" srcOrd="0" destOrd="0" presId="urn:microsoft.com/office/officeart/2005/8/layout/vList2"/>
    <dgm:cxn modelId="{D3E986DF-02A8-434E-B4D4-9DE457B8BA19}" type="presOf" srcId="{BEFC36C5-07FC-46E3-ADE2-81FFB5E7B5EB}" destId="{53C201F7-D2EF-4230-99FF-781EB87FF9D9}" srcOrd="0" destOrd="0" presId="urn:microsoft.com/office/officeart/2005/8/layout/vList2"/>
    <dgm:cxn modelId="{2FBB15B4-6E10-44CE-B257-0985BE071E8F}" type="presParOf" srcId="{3A0D277C-6A53-472D-9B8A-9F9A155031D0}" destId="{0173DA40-AF00-43B8-9570-CE7FD4C611A7}" srcOrd="0" destOrd="0" presId="urn:microsoft.com/office/officeart/2005/8/layout/vList2"/>
    <dgm:cxn modelId="{AC721B75-76F2-4926-841F-A81F32E3E6FA}" type="presParOf" srcId="{3A0D277C-6A53-472D-9B8A-9F9A155031D0}" destId="{D094810C-B413-4870-BC92-47544A0DAF08}" srcOrd="1" destOrd="0" presId="urn:microsoft.com/office/officeart/2005/8/layout/vList2"/>
    <dgm:cxn modelId="{F10AD385-5D02-4B09-8B8C-F58DB671BE10}" type="presParOf" srcId="{3A0D277C-6A53-472D-9B8A-9F9A155031D0}" destId="{53C201F7-D2EF-4230-99FF-781EB87FF9D9}" srcOrd="2" destOrd="0" presId="urn:microsoft.com/office/officeart/2005/8/layout/vList2"/>
    <dgm:cxn modelId="{0AFDB392-D7E2-4090-AA48-ACAC806E3EE8}" type="presParOf" srcId="{3A0D277C-6A53-472D-9B8A-9F9A155031D0}" destId="{8ABC5CCE-DAFD-43D3-8B9B-C35C43DA1307}" srcOrd="3" destOrd="0" presId="urn:microsoft.com/office/officeart/2005/8/layout/vList2"/>
    <dgm:cxn modelId="{7B8F469A-52D5-4EC8-9619-403AD9C9D7E2}" type="presParOf" srcId="{3A0D277C-6A53-472D-9B8A-9F9A155031D0}" destId="{0C9D85BB-3627-4405-925F-7015D0AC9256}" srcOrd="4" destOrd="0" presId="urn:microsoft.com/office/officeart/2005/8/layout/vList2"/>
    <dgm:cxn modelId="{2B64D286-E614-4F42-A881-372B02A41D7F}" type="presParOf" srcId="{3A0D277C-6A53-472D-9B8A-9F9A155031D0}" destId="{0E808676-07C9-4337-8AA4-819DC59BD9F0}" srcOrd="5" destOrd="0" presId="urn:microsoft.com/office/officeart/2005/8/layout/vList2"/>
    <dgm:cxn modelId="{01D4C36E-9D83-4823-BF46-0040E4EF999A}" type="presParOf" srcId="{3A0D277C-6A53-472D-9B8A-9F9A155031D0}" destId="{1F72B915-530B-46EC-800F-2304F538C6AA}" srcOrd="6" destOrd="0" presId="urn:microsoft.com/office/officeart/2005/8/layout/vList2"/>
    <dgm:cxn modelId="{58C7C606-FAEB-47CC-A80D-7E90A8F966BC}" type="presParOf" srcId="{3A0D277C-6A53-472D-9B8A-9F9A155031D0}" destId="{C55DDFDE-737A-4079-9BAF-9F1F65AAB1D0}" srcOrd="7" destOrd="0" presId="urn:microsoft.com/office/officeart/2005/8/layout/vList2"/>
    <dgm:cxn modelId="{FB721CB7-92BB-4631-8E45-CE59B9489072}" type="presParOf" srcId="{3A0D277C-6A53-472D-9B8A-9F9A155031D0}" destId="{AFDD560E-A1E7-49BB-BD1B-CFFCC8B87F3C}" srcOrd="8"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01824302-FF8C-4529-B60F-F52CB1B7CE9B}" type="doc">
      <dgm:prSet loTypeId="urn:microsoft.com/office/officeart/2008/layout/VerticalCircleList" loCatId="list" qsTypeId="urn:microsoft.com/office/officeart/2005/8/quickstyle/simple1" qsCatId="simple" csTypeId="urn:microsoft.com/office/officeart/2005/8/colors/accent0_3" csCatId="mainScheme" phldr="1"/>
      <dgm:spPr/>
      <dgm:t>
        <a:bodyPr/>
        <a:lstStyle/>
        <a:p>
          <a:endParaRPr lang="en-US"/>
        </a:p>
      </dgm:t>
    </dgm:pt>
    <dgm:pt modelId="{52ADFD5C-474C-454C-89A8-D5C8478A7EA8}">
      <dgm:prSet phldrT="[Text]" custT="1"/>
      <dgm:spPr/>
      <dgm:t>
        <a:bodyPr/>
        <a:lstStyle/>
        <a:p>
          <a:pPr>
            <a:spcAft>
              <a:spcPts val="0"/>
            </a:spcAft>
          </a:pPr>
          <a:r>
            <a:rPr lang="en-US" sz="2400" dirty="0" smtClean="0">
              <a:latin typeface="Century Gothic" panose="020B0502020202020204" pitchFamily="34" charset="0"/>
            </a:rPr>
            <a:t>Deferred Pay-Back Loan</a:t>
          </a:r>
        </a:p>
      </dgm:t>
    </dgm:pt>
    <dgm:pt modelId="{F8F22060-B40D-41B9-9AC6-54D0D2796F89}" type="parTrans" cxnId="{724ABBD6-3D30-48D3-8745-D35FED6BBE3B}">
      <dgm:prSet/>
      <dgm:spPr/>
      <dgm:t>
        <a:bodyPr/>
        <a:lstStyle/>
        <a:p>
          <a:endParaRPr lang="en-US"/>
        </a:p>
      </dgm:t>
    </dgm:pt>
    <dgm:pt modelId="{82286148-B835-40C1-98F3-3DA2CDE8F341}" type="sibTrans" cxnId="{724ABBD6-3D30-48D3-8745-D35FED6BBE3B}">
      <dgm:prSet/>
      <dgm:spPr/>
      <dgm:t>
        <a:bodyPr/>
        <a:lstStyle/>
        <a:p>
          <a:endParaRPr lang="en-US"/>
        </a:p>
      </dgm:t>
    </dgm:pt>
    <dgm:pt modelId="{168DE0FA-7FED-46D6-AC03-C9B2DECC56BB}">
      <dgm:prSet/>
      <dgm:spPr/>
      <dgm:t>
        <a:bodyPr/>
        <a:lstStyle/>
        <a:p>
          <a:r>
            <a:rPr lang="en-US" dirty="0" smtClean="0">
              <a:latin typeface="Century Gothic" panose="020B0502020202020204" pitchFamily="34" charset="0"/>
            </a:rPr>
            <a:t>Loan from Established Family Friend</a:t>
          </a:r>
        </a:p>
      </dgm:t>
    </dgm:pt>
    <dgm:pt modelId="{96DFE5EF-09CA-42E9-B4E7-DD37908E4EBD}" type="parTrans" cxnId="{54F6C595-52CD-46CE-9E21-1C48056D9B3E}">
      <dgm:prSet/>
      <dgm:spPr/>
      <dgm:t>
        <a:bodyPr/>
        <a:lstStyle/>
        <a:p>
          <a:endParaRPr lang="en-US"/>
        </a:p>
      </dgm:t>
    </dgm:pt>
    <dgm:pt modelId="{6B363110-6EC9-4854-AB20-436CEFFA8689}" type="sibTrans" cxnId="{54F6C595-52CD-46CE-9E21-1C48056D9B3E}">
      <dgm:prSet/>
      <dgm:spPr/>
      <dgm:t>
        <a:bodyPr/>
        <a:lstStyle/>
        <a:p>
          <a:endParaRPr lang="en-US"/>
        </a:p>
      </dgm:t>
    </dgm:pt>
    <dgm:pt modelId="{FBC93AC2-EC39-4A77-869E-EFD96E40E2AE}">
      <dgm:prSet/>
      <dgm:spPr/>
      <dgm:t>
        <a:bodyPr/>
        <a:lstStyle/>
        <a:p>
          <a:r>
            <a:rPr lang="en-US" dirty="0" smtClean="0">
              <a:latin typeface="Century Gothic" panose="020B0502020202020204" pitchFamily="34" charset="0"/>
            </a:rPr>
            <a:t>Disabling-Injury Insurance</a:t>
          </a:r>
        </a:p>
      </dgm:t>
    </dgm:pt>
    <dgm:pt modelId="{50103E7B-1A47-4B01-B02E-48F89FB3122B}" type="parTrans" cxnId="{99E21319-0ABC-44EB-A4BA-1046744EF8A2}">
      <dgm:prSet/>
      <dgm:spPr/>
      <dgm:t>
        <a:bodyPr/>
        <a:lstStyle/>
        <a:p>
          <a:endParaRPr lang="en-US"/>
        </a:p>
      </dgm:t>
    </dgm:pt>
    <dgm:pt modelId="{3CF57A53-FED0-4760-B5DF-58715813713C}" type="sibTrans" cxnId="{99E21319-0ABC-44EB-A4BA-1046744EF8A2}">
      <dgm:prSet/>
      <dgm:spPr/>
      <dgm:t>
        <a:bodyPr/>
        <a:lstStyle/>
        <a:p>
          <a:endParaRPr lang="en-US"/>
        </a:p>
      </dgm:t>
    </dgm:pt>
    <dgm:pt modelId="{D4798955-B368-4EC7-96E3-9EF2283D457D}">
      <dgm:prSet/>
      <dgm:spPr/>
      <dgm:t>
        <a:bodyPr/>
        <a:lstStyle/>
        <a:p>
          <a:r>
            <a:rPr lang="en-US" dirty="0" smtClean="0">
              <a:latin typeface="Century Gothic" panose="020B0502020202020204" pitchFamily="34" charset="0"/>
            </a:rPr>
            <a:t>Occasional Meals</a:t>
          </a:r>
        </a:p>
      </dgm:t>
    </dgm:pt>
    <dgm:pt modelId="{86C37C85-C917-407E-ACE8-142EF9EDCE8D}" type="parTrans" cxnId="{97821642-8FF7-4346-BFA3-4A72AF03025C}">
      <dgm:prSet/>
      <dgm:spPr/>
      <dgm:t>
        <a:bodyPr/>
        <a:lstStyle/>
        <a:p>
          <a:endParaRPr lang="en-US"/>
        </a:p>
      </dgm:t>
    </dgm:pt>
    <dgm:pt modelId="{33A319EB-A804-4F8E-818B-8A38C58164FF}" type="sibTrans" cxnId="{97821642-8FF7-4346-BFA3-4A72AF03025C}">
      <dgm:prSet/>
      <dgm:spPr/>
      <dgm:t>
        <a:bodyPr/>
        <a:lstStyle/>
        <a:p>
          <a:endParaRPr lang="en-US"/>
        </a:p>
      </dgm:t>
    </dgm:pt>
    <dgm:pt modelId="{3C470BF0-C713-41C6-A20B-F2DE868E9BBE}">
      <dgm:prSet/>
      <dgm:spPr/>
      <dgm:t>
        <a:bodyPr/>
        <a:lstStyle/>
        <a:p>
          <a:r>
            <a:rPr lang="en-US" dirty="0" err="1" smtClean="0">
              <a:latin typeface="Century Gothic" panose="020B0502020202020204" pitchFamily="34" charset="0"/>
            </a:rPr>
            <a:t>Nonathletics</a:t>
          </a:r>
          <a:r>
            <a:rPr lang="en-US" dirty="0" smtClean="0">
              <a:latin typeface="Century Gothic" panose="020B0502020202020204" pitchFamily="34" charset="0"/>
            </a:rPr>
            <a:t> Apparel</a:t>
          </a:r>
        </a:p>
      </dgm:t>
    </dgm:pt>
    <dgm:pt modelId="{FCE0E404-CA5C-4CDD-9B34-CA0D8A5D2995}" type="parTrans" cxnId="{4CE988A6-D010-49CE-8932-8E3CD9D3B3FF}">
      <dgm:prSet/>
      <dgm:spPr/>
      <dgm:t>
        <a:bodyPr/>
        <a:lstStyle/>
        <a:p>
          <a:endParaRPr lang="en-US"/>
        </a:p>
      </dgm:t>
    </dgm:pt>
    <dgm:pt modelId="{B3010C09-72DC-43D9-AF68-A59E044661C1}" type="sibTrans" cxnId="{4CE988A6-D010-49CE-8932-8E3CD9D3B3FF}">
      <dgm:prSet/>
      <dgm:spPr/>
      <dgm:t>
        <a:bodyPr/>
        <a:lstStyle/>
        <a:p>
          <a:endParaRPr lang="en-US"/>
        </a:p>
      </dgm:t>
    </dgm:pt>
    <dgm:pt modelId="{6CDE8943-3A53-4164-A324-5A93E483F559}">
      <dgm:prSet/>
      <dgm:spPr/>
      <dgm:t>
        <a:bodyPr/>
        <a:lstStyle/>
        <a:p>
          <a:r>
            <a:rPr lang="en-US" dirty="0" smtClean="0">
              <a:latin typeface="Century Gothic" panose="020B0502020202020204" pitchFamily="34" charset="0"/>
            </a:rPr>
            <a:t>Athletics Apparel and Equipment</a:t>
          </a:r>
        </a:p>
      </dgm:t>
    </dgm:pt>
    <dgm:pt modelId="{E3441A18-CC9A-413F-AA47-A7124F1B4EB6}" type="parTrans" cxnId="{FA6351B3-875B-4050-B149-0D1558598806}">
      <dgm:prSet/>
      <dgm:spPr/>
      <dgm:t>
        <a:bodyPr/>
        <a:lstStyle/>
        <a:p>
          <a:endParaRPr lang="en-US"/>
        </a:p>
      </dgm:t>
    </dgm:pt>
    <dgm:pt modelId="{E9D9A274-4952-4D04-B378-C33965A10F7D}" type="sibTrans" cxnId="{FA6351B3-875B-4050-B149-0D1558598806}">
      <dgm:prSet/>
      <dgm:spPr/>
      <dgm:t>
        <a:bodyPr/>
        <a:lstStyle/>
        <a:p>
          <a:endParaRPr lang="en-US"/>
        </a:p>
      </dgm:t>
    </dgm:pt>
    <dgm:pt modelId="{972737CE-140B-46CC-B9B4-9A9E51AF7F7B}" type="pres">
      <dgm:prSet presAssocID="{01824302-FF8C-4529-B60F-F52CB1B7CE9B}" presName="Name0" presStyleCnt="0">
        <dgm:presLayoutVars>
          <dgm:dir/>
        </dgm:presLayoutVars>
      </dgm:prSet>
      <dgm:spPr/>
      <dgm:t>
        <a:bodyPr/>
        <a:lstStyle/>
        <a:p>
          <a:endParaRPr lang="en-US"/>
        </a:p>
      </dgm:t>
    </dgm:pt>
    <dgm:pt modelId="{3F617CBB-FCB3-49FA-9E07-7EFA13A87FD8}" type="pres">
      <dgm:prSet presAssocID="{52ADFD5C-474C-454C-89A8-D5C8478A7EA8}" presName="noChildren" presStyleCnt="0"/>
      <dgm:spPr/>
    </dgm:pt>
    <dgm:pt modelId="{F1EED098-CA94-424B-87DC-DC63D8F2C622}" type="pres">
      <dgm:prSet presAssocID="{52ADFD5C-474C-454C-89A8-D5C8478A7EA8}" presName="gap" presStyleCnt="0"/>
      <dgm:spPr/>
    </dgm:pt>
    <dgm:pt modelId="{38F0AE98-A4AE-4AAB-828F-76655C4F2AA5}" type="pres">
      <dgm:prSet presAssocID="{52ADFD5C-474C-454C-89A8-D5C8478A7EA8}" presName="medCircle2" presStyleLbl="vennNode1" presStyleIdx="0" presStyleCnt="6" custLinFactX="-86461" custLinFactNeighborX="-100000" custLinFactNeighborY="-2927"/>
      <dgm:spPr/>
    </dgm:pt>
    <dgm:pt modelId="{410C216A-784C-4897-9B1D-69CF018E06AD}" type="pres">
      <dgm:prSet presAssocID="{52ADFD5C-474C-454C-89A8-D5C8478A7EA8}" presName="txLvlOnly1" presStyleLbl="revTx" presStyleIdx="0" presStyleCnt="6" custScaleX="139421" custLinFactNeighborX="-17226"/>
      <dgm:spPr/>
      <dgm:t>
        <a:bodyPr/>
        <a:lstStyle/>
        <a:p>
          <a:endParaRPr lang="en-US"/>
        </a:p>
      </dgm:t>
    </dgm:pt>
    <dgm:pt modelId="{298288B0-9381-4630-9B61-5E647842A997}" type="pres">
      <dgm:prSet presAssocID="{168DE0FA-7FED-46D6-AC03-C9B2DECC56BB}" presName="noChildren" presStyleCnt="0"/>
      <dgm:spPr/>
    </dgm:pt>
    <dgm:pt modelId="{42131ED7-7B26-4198-899A-35ECDCD25A76}" type="pres">
      <dgm:prSet presAssocID="{168DE0FA-7FED-46D6-AC03-C9B2DECC56BB}" presName="gap" presStyleCnt="0"/>
      <dgm:spPr/>
    </dgm:pt>
    <dgm:pt modelId="{57456DCA-8E4A-43B2-B3C0-D1C075F2A3A7}" type="pres">
      <dgm:prSet presAssocID="{168DE0FA-7FED-46D6-AC03-C9B2DECC56BB}" presName="medCircle2" presStyleLbl="vennNode1" presStyleIdx="1" presStyleCnt="6" custLinFactX="-86461" custLinFactNeighborX="-100000" custLinFactNeighborY="-5566"/>
      <dgm:spPr/>
    </dgm:pt>
    <dgm:pt modelId="{F5C78775-9232-4D4D-BF6A-F50E0BBB0F7C}" type="pres">
      <dgm:prSet presAssocID="{168DE0FA-7FED-46D6-AC03-C9B2DECC56BB}" presName="txLvlOnly1" presStyleLbl="revTx" presStyleIdx="1" presStyleCnt="6" custScaleX="134205" custLinFactNeighborX="-17226"/>
      <dgm:spPr/>
      <dgm:t>
        <a:bodyPr/>
        <a:lstStyle/>
        <a:p>
          <a:endParaRPr lang="en-US"/>
        </a:p>
      </dgm:t>
    </dgm:pt>
    <dgm:pt modelId="{29516A97-AF25-4F50-88A3-EBE1E3B6B2CB}" type="pres">
      <dgm:prSet presAssocID="{FBC93AC2-EC39-4A77-869E-EFD96E40E2AE}" presName="noChildren" presStyleCnt="0"/>
      <dgm:spPr/>
    </dgm:pt>
    <dgm:pt modelId="{6CDEED28-F123-4247-BFDD-0EA1BC58D183}" type="pres">
      <dgm:prSet presAssocID="{FBC93AC2-EC39-4A77-869E-EFD96E40E2AE}" presName="gap" presStyleCnt="0"/>
      <dgm:spPr/>
    </dgm:pt>
    <dgm:pt modelId="{D4376788-D80D-4308-8E29-9BA2DE9DA520}" type="pres">
      <dgm:prSet presAssocID="{FBC93AC2-EC39-4A77-869E-EFD96E40E2AE}" presName="medCircle2" presStyleLbl="vennNode1" presStyleIdx="2" presStyleCnt="6" custLinFactX="-86461" custLinFactNeighborX="-100000" custLinFactNeighborY="-8349"/>
      <dgm:spPr/>
    </dgm:pt>
    <dgm:pt modelId="{2FFCD2A0-E609-473E-ADA6-84B5D0B0D12B}" type="pres">
      <dgm:prSet presAssocID="{FBC93AC2-EC39-4A77-869E-EFD96E40E2AE}" presName="txLvlOnly1" presStyleLbl="revTx" presStyleIdx="2" presStyleCnt="6" custScaleX="133566" custLinFactNeighborX="-17226"/>
      <dgm:spPr/>
      <dgm:t>
        <a:bodyPr/>
        <a:lstStyle/>
        <a:p>
          <a:endParaRPr lang="en-US"/>
        </a:p>
      </dgm:t>
    </dgm:pt>
    <dgm:pt modelId="{C992BF7B-75FC-4C88-88CE-50DCC962CE98}" type="pres">
      <dgm:prSet presAssocID="{D4798955-B368-4EC7-96E3-9EF2283D457D}" presName="noChildren" presStyleCnt="0"/>
      <dgm:spPr/>
    </dgm:pt>
    <dgm:pt modelId="{AA55CA99-5B43-467C-B3F3-DF559C0BEA2C}" type="pres">
      <dgm:prSet presAssocID="{D4798955-B368-4EC7-96E3-9EF2283D457D}" presName="gap" presStyleCnt="0"/>
      <dgm:spPr/>
    </dgm:pt>
    <dgm:pt modelId="{342FE2B9-F99E-4FA0-A90C-4FFDC75E73A2}" type="pres">
      <dgm:prSet presAssocID="{D4798955-B368-4EC7-96E3-9EF2283D457D}" presName="medCircle2" presStyleLbl="vennNode1" presStyleIdx="3" presStyleCnt="6" custLinFactX="-86461" custLinFactNeighborX="-100000" custLinFactNeighborY="-11132"/>
      <dgm:spPr/>
      <dgm:t>
        <a:bodyPr/>
        <a:lstStyle/>
        <a:p>
          <a:endParaRPr lang="en-US"/>
        </a:p>
      </dgm:t>
    </dgm:pt>
    <dgm:pt modelId="{43D4C59A-26D9-4990-BD20-FF682724A583}" type="pres">
      <dgm:prSet presAssocID="{D4798955-B368-4EC7-96E3-9EF2283D457D}" presName="txLvlOnly1" presStyleLbl="revTx" presStyleIdx="3" presStyleCnt="6" custScaleX="136695" custLinFactNeighborX="-17226"/>
      <dgm:spPr/>
      <dgm:t>
        <a:bodyPr/>
        <a:lstStyle/>
        <a:p>
          <a:endParaRPr lang="en-US"/>
        </a:p>
      </dgm:t>
    </dgm:pt>
    <dgm:pt modelId="{B67E43D1-07D7-4AD9-AFB4-F28A4CEDC6F6}" type="pres">
      <dgm:prSet presAssocID="{3C470BF0-C713-41C6-A20B-F2DE868E9BBE}" presName="noChildren" presStyleCnt="0"/>
      <dgm:spPr/>
    </dgm:pt>
    <dgm:pt modelId="{DA9F3326-2AA5-440F-B42D-AB7EC9EBBAC1}" type="pres">
      <dgm:prSet presAssocID="{3C470BF0-C713-41C6-A20B-F2DE868E9BBE}" presName="gap" presStyleCnt="0"/>
      <dgm:spPr/>
    </dgm:pt>
    <dgm:pt modelId="{B898FC10-A33E-4E50-AD84-C958F752508D}" type="pres">
      <dgm:prSet presAssocID="{3C470BF0-C713-41C6-A20B-F2DE868E9BBE}" presName="medCircle2" presStyleLbl="vennNode1" presStyleIdx="4" presStyleCnt="6" custLinFactX="-86461" custLinFactNeighborX="-100000" custLinFactNeighborY="-11132"/>
      <dgm:spPr/>
    </dgm:pt>
    <dgm:pt modelId="{C21B6B05-A498-44FA-A0D2-AC03853F0656}" type="pres">
      <dgm:prSet presAssocID="{3C470BF0-C713-41C6-A20B-F2DE868E9BBE}" presName="txLvlOnly1" presStyleLbl="revTx" presStyleIdx="4" presStyleCnt="6" custScaleX="137706" custLinFactNeighborX="-17226"/>
      <dgm:spPr/>
      <dgm:t>
        <a:bodyPr/>
        <a:lstStyle/>
        <a:p>
          <a:endParaRPr lang="en-US"/>
        </a:p>
      </dgm:t>
    </dgm:pt>
    <dgm:pt modelId="{4BA9DE34-4B45-485F-9667-F93DFFAA8DDE}" type="pres">
      <dgm:prSet presAssocID="{6CDE8943-3A53-4164-A324-5A93E483F559}" presName="noChildren" presStyleCnt="0"/>
      <dgm:spPr/>
    </dgm:pt>
    <dgm:pt modelId="{12BCBBEC-4779-4D32-8F6B-973B09B30580}" type="pres">
      <dgm:prSet presAssocID="{6CDE8943-3A53-4164-A324-5A93E483F559}" presName="gap" presStyleCnt="0"/>
      <dgm:spPr/>
    </dgm:pt>
    <dgm:pt modelId="{2514050F-82E9-4995-B045-FE607D4508B7}" type="pres">
      <dgm:prSet presAssocID="{6CDE8943-3A53-4164-A324-5A93E483F559}" presName="medCircle2" presStyleLbl="vennNode1" presStyleIdx="5" presStyleCnt="6" custLinFactX="-86461" custLinFactNeighborX="-100000" custLinFactNeighborY="-11132"/>
      <dgm:spPr/>
    </dgm:pt>
    <dgm:pt modelId="{60DA1987-064A-4F54-B453-C8DB6E5A9C74}" type="pres">
      <dgm:prSet presAssocID="{6CDE8943-3A53-4164-A324-5A93E483F559}" presName="txLvlOnly1" presStyleLbl="revTx" presStyleIdx="5" presStyleCnt="6" custScaleX="133852" custLinFactNeighborX="-17226"/>
      <dgm:spPr/>
      <dgm:t>
        <a:bodyPr/>
        <a:lstStyle/>
        <a:p>
          <a:endParaRPr lang="en-US"/>
        </a:p>
      </dgm:t>
    </dgm:pt>
  </dgm:ptLst>
  <dgm:cxnLst>
    <dgm:cxn modelId="{4CE988A6-D010-49CE-8932-8E3CD9D3B3FF}" srcId="{01824302-FF8C-4529-B60F-F52CB1B7CE9B}" destId="{3C470BF0-C713-41C6-A20B-F2DE868E9BBE}" srcOrd="4" destOrd="0" parTransId="{FCE0E404-CA5C-4CDD-9B34-CA0D8A5D2995}" sibTransId="{B3010C09-72DC-43D9-AF68-A59E044661C1}"/>
    <dgm:cxn modelId="{FA6351B3-875B-4050-B149-0D1558598806}" srcId="{01824302-FF8C-4529-B60F-F52CB1B7CE9B}" destId="{6CDE8943-3A53-4164-A324-5A93E483F559}" srcOrd="5" destOrd="0" parTransId="{E3441A18-CC9A-413F-AA47-A7124F1B4EB6}" sibTransId="{E9D9A274-4952-4D04-B378-C33965A10F7D}"/>
    <dgm:cxn modelId="{99E21319-0ABC-44EB-A4BA-1046744EF8A2}" srcId="{01824302-FF8C-4529-B60F-F52CB1B7CE9B}" destId="{FBC93AC2-EC39-4A77-869E-EFD96E40E2AE}" srcOrd="2" destOrd="0" parTransId="{50103E7B-1A47-4B01-B02E-48F89FB3122B}" sibTransId="{3CF57A53-FED0-4760-B5DF-58715813713C}"/>
    <dgm:cxn modelId="{40B91554-9A1E-4F2D-81F8-DEB12F8FCABD}" type="presOf" srcId="{6CDE8943-3A53-4164-A324-5A93E483F559}" destId="{60DA1987-064A-4F54-B453-C8DB6E5A9C74}" srcOrd="0" destOrd="0" presId="urn:microsoft.com/office/officeart/2008/layout/VerticalCircleList"/>
    <dgm:cxn modelId="{CC7EAEF7-D916-4C97-9D74-4A22A1D3A39F}" type="presOf" srcId="{168DE0FA-7FED-46D6-AC03-C9B2DECC56BB}" destId="{F5C78775-9232-4D4D-BF6A-F50E0BBB0F7C}" srcOrd="0" destOrd="0" presId="urn:microsoft.com/office/officeart/2008/layout/VerticalCircleList"/>
    <dgm:cxn modelId="{F90604BE-D00C-4FD9-878A-2117062CE119}" type="presOf" srcId="{52ADFD5C-474C-454C-89A8-D5C8478A7EA8}" destId="{410C216A-784C-4897-9B1D-69CF018E06AD}" srcOrd="0" destOrd="0" presId="urn:microsoft.com/office/officeart/2008/layout/VerticalCircleList"/>
    <dgm:cxn modelId="{97821642-8FF7-4346-BFA3-4A72AF03025C}" srcId="{01824302-FF8C-4529-B60F-F52CB1B7CE9B}" destId="{D4798955-B368-4EC7-96E3-9EF2283D457D}" srcOrd="3" destOrd="0" parTransId="{86C37C85-C917-407E-ACE8-142EF9EDCE8D}" sibTransId="{33A319EB-A804-4F8E-818B-8A38C58164FF}"/>
    <dgm:cxn modelId="{54F6C595-52CD-46CE-9E21-1C48056D9B3E}" srcId="{01824302-FF8C-4529-B60F-F52CB1B7CE9B}" destId="{168DE0FA-7FED-46D6-AC03-C9B2DECC56BB}" srcOrd="1" destOrd="0" parTransId="{96DFE5EF-09CA-42E9-B4E7-DD37908E4EBD}" sibTransId="{6B363110-6EC9-4854-AB20-436CEFFA8689}"/>
    <dgm:cxn modelId="{C141A75E-5A44-4B8C-9063-123F52A23D95}" type="presOf" srcId="{01824302-FF8C-4529-B60F-F52CB1B7CE9B}" destId="{972737CE-140B-46CC-B9B4-9A9E51AF7F7B}" srcOrd="0" destOrd="0" presId="urn:microsoft.com/office/officeart/2008/layout/VerticalCircleList"/>
    <dgm:cxn modelId="{DE5854F5-4BC3-4368-8044-D5FEF5C19ADA}" type="presOf" srcId="{3C470BF0-C713-41C6-A20B-F2DE868E9BBE}" destId="{C21B6B05-A498-44FA-A0D2-AC03853F0656}" srcOrd="0" destOrd="0" presId="urn:microsoft.com/office/officeart/2008/layout/VerticalCircleList"/>
    <dgm:cxn modelId="{6859541D-2CC8-49BB-952E-ED96D0B06259}" type="presOf" srcId="{D4798955-B368-4EC7-96E3-9EF2283D457D}" destId="{43D4C59A-26D9-4990-BD20-FF682724A583}" srcOrd="0" destOrd="0" presId="urn:microsoft.com/office/officeart/2008/layout/VerticalCircleList"/>
    <dgm:cxn modelId="{88041248-3278-449C-AC66-F1F696AFC9F5}" type="presOf" srcId="{FBC93AC2-EC39-4A77-869E-EFD96E40E2AE}" destId="{2FFCD2A0-E609-473E-ADA6-84B5D0B0D12B}" srcOrd="0" destOrd="0" presId="urn:microsoft.com/office/officeart/2008/layout/VerticalCircleList"/>
    <dgm:cxn modelId="{724ABBD6-3D30-48D3-8745-D35FED6BBE3B}" srcId="{01824302-FF8C-4529-B60F-F52CB1B7CE9B}" destId="{52ADFD5C-474C-454C-89A8-D5C8478A7EA8}" srcOrd="0" destOrd="0" parTransId="{F8F22060-B40D-41B9-9AC6-54D0D2796F89}" sibTransId="{82286148-B835-40C1-98F3-3DA2CDE8F341}"/>
    <dgm:cxn modelId="{A25F9D5F-7B18-4DC7-A12D-ECDD173D1558}" type="presParOf" srcId="{972737CE-140B-46CC-B9B4-9A9E51AF7F7B}" destId="{3F617CBB-FCB3-49FA-9E07-7EFA13A87FD8}" srcOrd="0" destOrd="0" presId="urn:microsoft.com/office/officeart/2008/layout/VerticalCircleList"/>
    <dgm:cxn modelId="{D9F020E1-9A99-4DFA-9177-E5909290A910}" type="presParOf" srcId="{3F617CBB-FCB3-49FA-9E07-7EFA13A87FD8}" destId="{F1EED098-CA94-424B-87DC-DC63D8F2C622}" srcOrd="0" destOrd="0" presId="urn:microsoft.com/office/officeart/2008/layout/VerticalCircleList"/>
    <dgm:cxn modelId="{B4FECBB3-315A-4B52-AA9F-5129F81747E0}" type="presParOf" srcId="{3F617CBB-FCB3-49FA-9E07-7EFA13A87FD8}" destId="{38F0AE98-A4AE-4AAB-828F-76655C4F2AA5}" srcOrd="1" destOrd="0" presId="urn:microsoft.com/office/officeart/2008/layout/VerticalCircleList"/>
    <dgm:cxn modelId="{7F6C1F18-F03B-4E9D-98EB-148C7DB9AAF2}" type="presParOf" srcId="{3F617CBB-FCB3-49FA-9E07-7EFA13A87FD8}" destId="{410C216A-784C-4897-9B1D-69CF018E06AD}" srcOrd="2" destOrd="0" presId="urn:microsoft.com/office/officeart/2008/layout/VerticalCircleList"/>
    <dgm:cxn modelId="{2EEEF1FE-F86C-479D-9CF7-90014FDB1F40}" type="presParOf" srcId="{972737CE-140B-46CC-B9B4-9A9E51AF7F7B}" destId="{298288B0-9381-4630-9B61-5E647842A997}" srcOrd="1" destOrd="0" presId="urn:microsoft.com/office/officeart/2008/layout/VerticalCircleList"/>
    <dgm:cxn modelId="{C8ACD53E-F6A9-4B5E-8DB9-404CD2F6E879}" type="presParOf" srcId="{298288B0-9381-4630-9B61-5E647842A997}" destId="{42131ED7-7B26-4198-899A-35ECDCD25A76}" srcOrd="0" destOrd="0" presId="urn:microsoft.com/office/officeart/2008/layout/VerticalCircleList"/>
    <dgm:cxn modelId="{9E74D4A4-5965-44BE-A8DB-E6A2B4E5102E}" type="presParOf" srcId="{298288B0-9381-4630-9B61-5E647842A997}" destId="{57456DCA-8E4A-43B2-B3C0-D1C075F2A3A7}" srcOrd="1" destOrd="0" presId="urn:microsoft.com/office/officeart/2008/layout/VerticalCircleList"/>
    <dgm:cxn modelId="{51D4523E-AC2E-4F23-8D70-F9D2929B37C1}" type="presParOf" srcId="{298288B0-9381-4630-9B61-5E647842A997}" destId="{F5C78775-9232-4D4D-BF6A-F50E0BBB0F7C}" srcOrd="2" destOrd="0" presId="urn:microsoft.com/office/officeart/2008/layout/VerticalCircleList"/>
    <dgm:cxn modelId="{5664D685-44A8-4E8F-B4ED-0BD98830FAB9}" type="presParOf" srcId="{972737CE-140B-46CC-B9B4-9A9E51AF7F7B}" destId="{29516A97-AF25-4F50-88A3-EBE1E3B6B2CB}" srcOrd="2" destOrd="0" presId="urn:microsoft.com/office/officeart/2008/layout/VerticalCircleList"/>
    <dgm:cxn modelId="{9E539BD8-25EA-42AF-985F-16566679131D}" type="presParOf" srcId="{29516A97-AF25-4F50-88A3-EBE1E3B6B2CB}" destId="{6CDEED28-F123-4247-BFDD-0EA1BC58D183}" srcOrd="0" destOrd="0" presId="urn:microsoft.com/office/officeart/2008/layout/VerticalCircleList"/>
    <dgm:cxn modelId="{78CBFB65-82EC-4082-8CFA-A54CB385C0F2}" type="presParOf" srcId="{29516A97-AF25-4F50-88A3-EBE1E3B6B2CB}" destId="{D4376788-D80D-4308-8E29-9BA2DE9DA520}" srcOrd="1" destOrd="0" presId="urn:microsoft.com/office/officeart/2008/layout/VerticalCircleList"/>
    <dgm:cxn modelId="{C8DFEA22-21D2-4E0E-93C2-44532FAB32C3}" type="presParOf" srcId="{29516A97-AF25-4F50-88A3-EBE1E3B6B2CB}" destId="{2FFCD2A0-E609-473E-ADA6-84B5D0B0D12B}" srcOrd="2" destOrd="0" presId="urn:microsoft.com/office/officeart/2008/layout/VerticalCircleList"/>
    <dgm:cxn modelId="{133275FE-6AC1-4DA3-A79C-50AD2E5F45D8}" type="presParOf" srcId="{972737CE-140B-46CC-B9B4-9A9E51AF7F7B}" destId="{C992BF7B-75FC-4C88-88CE-50DCC962CE98}" srcOrd="3" destOrd="0" presId="urn:microsoft.com/office/officeart/2008/layout/VerticalCircleList"/>
    <dgm:cxn modelId="{02799E8E-5504-4444-81AD-3D15964F6B5A}" type="presParOf" srcId="{C992BF7B-75FC-4C88-88CE-50DCC962CE98}" destId="{AA55CA99-5B43-467C-B3F3-DF559C0BEA2C}" srcOrd="0" destOrd="0" presId="urn:microsoft.com/office/officeart/2008/layout/VerticalCircleList"/>
    <dgm:cxn modelId="{66E9B895-26DA-4DEF-BF4B-D6ECB9C4BAA5}" type="presParOf" srcId="{C992BF7B-75FC-4C88-88CE-50DCC962CE98}" destId="{342FE2B9-F99E-4FA0-A90C-4FFDC75E73A2}" srcOrd="1" destOrd="0" presId="urn:microsoft.com/office/officeart/2008/layout/VerticalCircleList"/>
    <dgm:cxn modelId="{3B396887-C637-4972-BD34-85C157E4F1BD}" type="presParOf" srcId="{C992BF7B-75FC-4C88-88CE-50DCC962CE98}" destId="{43D4C59A-26D9-4990-BD20-FF682724A583}" srcOrd="2" destOrd="0" presId="urn:microsoft.com/office/officeart/2008/layout/VerticalCircleList"/>
    <dgm:cxn modelId="{0AF50040-A475-40AA-B8B3-976EA9A92BEA}" type="presParOf" srcId="{972737CE-140B-46CC-B9B4-9A9E51AF7F7B}" destId="{B67E43D1-07D7-4AD9-AFB4-F28A4CEDC6F6}" srcOrd="4" destOrd="0" presId="urn:microsoft.com/office/officeart/2008/layout/VerticalCircleList"/>
    <dgm:cxn modelId="{89AF0FFC-57DB-4B91-AD29-CD58BFED8681}" type="presParOf" srcId="{B67E43D1-07D7-4AD9-AFB4-F28A4CEDC6F6}" destId="{DA9F3326-2AA5-440F-B42D-AB7EC9EBBAC1}" srcOrd="0" destOrd="0" presId="urn:microsoft.com/office/officeart/2008/layout/VerticalCircleList"/>
    <dgm:cxn modelId="{839CAEC9-99C9-4429-9641-E64E59F2873C}" type="presParOf" srcId="{B67E43D1-07D7-4AD9-AFB4-F28A4CEDC6F6}" destId="{B898FC10-A33E-4E50-AD84-C958F752508D}" srcOrd="1" destOrd="0" presId="urn:microsoft.com/office/officeart/2008/layout/VerticalCircleList"/>
    <dgm:cxn modelId="{6405683C-5FC3-4920-A353-43AEB1B42D60}" type="presParOf" srcId="{B67E43D1-07D7-4AD9-AFB4-F28A4CEDC6F6}" destId="{C21B6B05-A498-44FA-A0D2-AC03853F0656}" srcOrd="2" destOrd="0" presId="urn:microsoft.com/office/officeart/2008/layout/VerticalCircleList"/>
    <dgm:cxn modelId="{4D350DE4-9814-48F1-82B1-899C8A4B1B3F}" type="presParOf" srcId="{972737CE-140B-46CC-B9B4-9A9E51AF7F7B}" destId="{4BA9DE34-4B45-485F-9667-F93DFFAA8DDE}" srcOrd="5" destOrd="0" presId="urn:microsoft.com/office/officeart/2008/layout/VerticalCircleList"/>
    <dgm:cxn modelId="{49F135F3-D959-4B9F-A4DD-39221C14FE3A}" type="presParOf" srcId="{4BA9DE34-4B45-485F-9667-F93DFFAA8DDE}" destId="{12BCBBEC-4779-4D32-8F6B-973B09B30580}" srcOrd="0" destOrd="0" presId="urn:microsoft.com/office/officeart/2008/layout/VerticalCircleList"/>
    <dgm:cxn modelId="{D953741E-E9A0-4672-948B-AC7CA1D67D85}" type="presParOf" srcId="{4BA9DE34-4B45-485F-9667-F93DFFAA8DDE}" destId="{2514050F-82E9-4995-B045-FE607D4508B7}" srcOrd="1" destOrd="0" presId="urn:microsoft.com/office/officeart/2008/layout/VerticalCircleList"/>
    <dgm:cxn modelId="{A479127E-B9BD-48E9-9FA9-9A67B0E3DCA5}" type="presParOf" srcId="{4BA9DE34-4B45-485F-9667-F93DFFAA8DDE}" destId="{60DA1987-064A-4F54-B453-C8DB6E5A9C74}" srcOrd="2" destOrd="0" presId="urn:microsoft.com/office/officeart/2008/layout/VerticalCircle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01824302-FF8C-4529-B60F-F52CB1B7CE9B}" type="doc">
      <dgm:prSet loTypeId="urn:microsoft.com/office/officeart/2008/layout/VerticalCircleList" loCatId="list" qsTypeId="urn:microsoft.com/office/officeart/2005/8/quickstyle/simple1" qsCatId="simple" csTypeId="urn:microsoft.com/office/officeart/2005/8/colors/accent0_3" csCatId="mainScheme" phldr="1"/>
      <dgm:spPr/>
      <dgm:t>
        <a:bodyPr/>
        <a:lstStyle/>
        <a:p>
          <a:endParaRPr lang="en-US"/>
        </a:p>
      </dgm:t>
    </dgm:pt>
    <dgm:pt modelId="{52ADFD5C-474C-454C-89A8-D5C8478A7EA8}">
      <dgm:prSet phldrT="[Text]" custT="1"/>
      <dgm:spPr/>
      <dgm:t>
        <a:bodyPr/>
        <a:lstStyle/>
        <a:p>
          <a:pPr>
            <a:spcAft>
              <a:spcPts val="0"/>
            </a:spcAft>
          </a:pPr>
          <a:r>
            <a:rPr lang="en-US" sz="2800" dirty="0" smtClean="0">
              <a:latin typeface="Century Gothic" panose="020B0502020202020204" pitchFamily="34" charset="0"/>
            </a:rPr>
            <a:t>Reasonable Refreshments</a:t>
          </a:r>
        </a:p>
      </dgm:t>
    </dgm:pt>
    <dgm:pt modelId="{F8F22060-B40D-41B9-9AC6-54D0D2796F89}" type="parTrans" cxnId="{724ABBD6-3D30-48D3-8745-D35FED6BBE3B}">
      <dgm:prSet/>
      <dgm:spPr/>
      <dgm:t>
        <a:bodyPr/>
        <a:lstStyle/>
        <a:p>
          <a:endParaRPr lang="en-US"/>
        </a:p>
      </dgm:t>
    </dgm:pt>
    <dgm:pt modelId="{82286148-B835-40C1-98F3-3DA2CDE8F341}" type="sibTrans" cxnId="{724ABBD6-3D30-48D3-8745-D35FED6BBE3B}">
      <dgm:prSet/>
      <dgm:spPr/>
      <dgm:t>
        <a:bodyPr/>
        <a:lstStyle/>
        <a:p>
          <a:endParaRPr lang="en-US"/>
        </a:p>
      </dgm:t>
    </dgm:pt>
    <dgm:pt modelId="{B2104A17-D7B6-4CB5-AE88-DCD4E800E4BE}">
      <dgm:prSet custT="1"/>
      <dgm:spPr/>
      <dgm:t>
        <a:bodyPr/>
        <a:lstStyle/>
        <a:p>
          <a:r>
            <a:rPr lang="en-US" sz="2800" dirty="0" smtClean="0">
              <a:latin typeface="Century Gothic" panose="020B0502020202020204" pitchFamily="34" charset="0"/>
            </a:rPr>
            <a:t>Frequent Flier Points</a:t>
          </a:r>
        </a:p>
      </dgm:t>
    </dgm:pt>
    <dgm:pt modelId="{2707C6FC-9AC0-47E3-A097-9DFF3BC99D68}" type="parTrans" cxnId="{41248356-4272-4566-B4B8-B12F2E2B82E8}">
      <dgm:prSet/>
      <dgm:spPr/>
      <dgm:t>
        <a:bodyPr/>
        <a:lstStyle/>
        <a:p>
          <a:endParaRPr lang="en-US"/>
        </a:p>
      </dgm:t>
    </dgm:pt>
    <dgm:pt modelId="{80BFA061-ED0D-4FB4-96A6-CE9EBFDEB139}" type="sibTrans" cxnId="{41248356-4272-4566-B4B8-B12F2E2B82E8}">
      <dgm:prSet/>
      <dgm:spPr/>
      <dgm:t>
        <a:bodyPr/>
        <a:lstStyle/>
        <a:p>
          <a:endParaRPr lang="en-US"/>
        </a:p>
      </dgm:t>
    </dgm:pt>
    <dgm:pt modelId="{82FD09F8-1442-494A-B02F-D84424E39F6E}">
      <dgm:prSet custT="1"/>
      <dgm:spPr/>
      <dgm:t>
        <a:bodyPr/>
        <a:lstStyle/>
        <a:p>
          <a:r>
            <a:rPr lang="en-US" sz="2800" dirty="0" smtClean="0">
              <a:latin typeface="Century Gothic" panose="020B0502020202020204" pitchFamily="34" charset="0"/>
            </a:rPr>
            <a:t>Fundraisers</a:t>
          </a:r>
        </a:p>
      </dgm:t>
    </dgm:pt>
    <dgm:pt modelId="{F75200E6-7814-47FB-9D14-B5E83FFD65DD}" type="parTrans" cxnId="{9425D87B-3595-4987-8732-E58030E05D60}">
      <dgm:prSet/>
      <dgm:spPr/>
      <dgm:t>
        <a:bodyPr/>
        <a:lstStyle/>
        <a:p>
          <a:endParaRPr lang="en-US"/>
        </a:p>
      </dgm:t>
    </dgm:pt>
    <dgm:pt modelId="{0DD9531A-36B2-410E-84F2-BDAF852BFB88}" type="sibTrans" cxnId="{9425D87B-3595-4987-8732-E58030E05D60}">
      <dgm:prSet/>
      <dgm:spPr/>
      <dgm:t>
        <a:bodyPr/>
        <a:lstStyle/>
        <a:p>
          <a:endParaRPr lang="en-US"/>
        </a:p>
      </dgm:t>
    </dgm:pt>
    <dgm:pt modelId="{B8073CC2-179F-4532-BE45-9CB3D0618186}">
      <dgm:prSet custT="1"/>
      <dgm:spPr/>
      <dgm:t>
        <a:bodyPr/>
        <a:lstStyle/>
        <a:p>
          <a:r>
            <a:rPr lang="en-US" sz="2800" dirty="0" smtClean="0">
              <a:latin typeface="Century Gothic" panose="020B0502020202020204" pitchFamily="34" charset="0"/>
            </a:rPr>
            <a:t>Miscellaneous Benefits</a:t>
          </a:r>
        </a:p>
      </dgm:t>
    </dgm:pt>
    <dgm:pt modelId="{B982A3AB-ED1D-4882-85BC-0FABAC0868D1}" type="parTrans" cxnId="{95EE75B3-740C-457E-B161-B44C2FA4F731}">
      <dgm:prSet/>
      <dgm:spPr/>
      <dgm:t>
        <a:bodyPr/>
        <a:lstStyle/>
        <a:p>
          <a:endParaRPr lang="en-US"/>
        </a:p>
      </dgm:t>
    </dgm:pt>
    <dgm:pt modelId="{69A9623E-F8AD-4EEE-933F-979A7560CEE4}" type="sibTrans" cxnId="{95EE75B3-740C-457E-B161-B44C2FA4F731}">
      <dgm:prSet/>
      <dgm:spPr/>
      <dgm:t>
        <a:bodyPr/>
        <a:lstStyle/>
        <a:p>
          <a:endParaRPr lang="en-US"/>
        </a:p>
      </dgm:t>
    </dgm:pt>
    <dgm:pt modelId="{ED58CBA8-4D50-41CA-B41F-625E32620B32}">
      <dgm:prSet custT="1"/>
      <dgm:spPr/>
      <dgm:t>
        <a:bodyPr/>
        <a:lstStyle/>
        <a:p>
          <a:r>
            <a:rPr lang="en-US" sz="2800" dirty="0" smtClean="0">
              <a:latin typeface="Century Gothic" panose="020B0502020202020204" pitchFamily="34" charset="0"/>
            </a:rPr>
            <a:t>Educational Program</a:t>
          </a:r>
          <a:endParaRPr lang="en-US" sz="2800" dirty="0">
            <a:latin typeface="Century Gothic" panose="020B0502020202020204" pitchFamily="34" charset="0"/>
          </a:endParaRPr>
        </a:p>
      </dgm:t>
    </dgm:pt>
    <dgm:pt modelId="{4589429D-615C-45C8-ADBE-318AE772A1D9}" type="parTrans" cxnId="{DD861342-C381-457C-A8C6-65118DEFCFC4}">
      <dgm:prSet/>
      <dgm:spPr/>
      <dgm:t>
        <a:bodyPr/>
        <a:lstStyle/>
        <a:p>
          <a:endParaRPr lang="en-US"/>
        </a:p>
      </dgm:t>
    </dgm:pt>
    <dgm:pt modelId="{4950244F-C757-4435-A7BE-7EB2F3C07FDD}" type="sibTrans" cxnId="{DD861342-C381-457C-A8C6-65118DEFCFC4}">
      <dgm:prSet/>
      <dgm:spPr/>
      <dgm:t>
        <a:bodyPr/>
        <a:lstStyle/>
        <a:p>
          <a:endParaRPr lang="en-US"/>
        </a:p>
      </dgm:t>
    </dgm:pt>
    <dgm:pt modelId="{972737CE-140B-46CC-B9B4-9A9E51AF7F7B}" type="pres">
      <dgm:prSet presAssocID="{01824302-FF8C-4529-B60F-F52CB1B7CE9B}" presName="Name0" presStyleCnt="0">
        <dgm:presLayoutVars>
          <dgm:dir/>
        </dgm:presLayoutVars>
      </dgm:prSet>
      <dgm:spPr/>
      <dgm:t>
        <a:bodyPr/>
        <a:lstStyle/>
        <a:p>
          <a:endParaRPr lang="en-US"/>
        </a:p>
      </dgm:t>
    </dgm:pt>
    <dgm:pt modelId="{3F617CBB-FCB3-49FA-9E07-7EFA13A87FD8}" type="pres">
      <dgm:prSet presAssocID="{52ADFD5C-474C-454C-89A8-D5C8478A7EA8}" presName="noChildren" presStyleCnt="0"/>
      <dgm:spPr/>
    </dgm:pt>
    <dgm:pt modelId="{F1EED098-CA94-424B-87DC-DC63D8F2C622}" type="pres">
      <dgm:prSet presAssocID="{52ADFD5C-474C-454C-89A8-D5C8478A7EA8}" presName="gap" presStyleCnt="0"/>
      <dgm:spPr/>
    </dgm:pt>
    <dgm:pt modelId="{38F0AE98-A4AE-4AAB-828F-76655C4F2AA5}" type="pres">
      <dgm:prSet presAssocID="{52ADFD5C-474C-454C-89A8-D5C8478A7EA8}" presName="medCircle2" presStyleLbl="vennNode1" presStyleIdx="0" presStyleCnt="5"/>
      <dgm:spPr/>
    </dgm:pt>
    <dgm:pt modelId="{410C216A-784C-4897-9B1D-69CF018E06AD}" type="pres">
      <dgm:prSet presAssocID="{52ADFD5C-474C-454C-89A8-D5C8478A7EA8}" presName="txLvlOnly1" presStyleLbl="revTx" presStyleIdx="0" presStyleCnt="5"/>
      <dgm:spPr/>
      <dgm:t>
        <a:bodyPr/>
        <a:lstStyle/>
        <a:p>
          <a:endParaRPr lang="en-US"/>
        </a:p>
      </dgm:t>
    </dgm:pt>
    <dgm:pt modelId="{37DF4ECA-9298-46C4-ACD3-939B201593C5}" type="pres">
      <dgm:prSet presAssocID="{B2104A17-D7B6-4CB5-AE88-DCD4E800E4BE}" presName="noChildren" presStyleCnt="0"/>
      <dgm:spPr/>
    </dgm:pt>
    <dgm:pt modelId="{53A856DC-CDF0-45AD-A71C-7CFCAA9F2EC5}" type="pres">
      <dgm:prSet presAssocID="{B2104A17-D7B6-4CB5-AE88-DCD4E800E4BE}" presName="gap" presStyleCnt="0"/>
      <dgm:spPr/>
    </dgm:pt>
    <dgm:pt modelId="{5C2C872F-762E-4A2E-99B8-55FC9AE73D05}" type="pres">
      <dgm:prSet presAssocID="{B2104A17-D7B6-4CB5-AE88-DCD4E800E4BE}" presName="medCircle2" presStyleLbl="vennNode1" presStyleIdx="1" presStyleCnt="5"/>
      <dgm:spPr/>
    </dgm:pt>
    <dgm:pt modelId="{0DFA438D-FF45-4A8B-8D95-B2E0AB4A744D}" type="pres">
      <dgm:prSet presAssocID="{B2104A17-D7B6-4CB5-AE88-DCD4E800E4BE}" presName="txLvlOnly1" presStyleLbl="revTx" presStyleIdx="1" presStyleCnt="5"/>
      <dgm:spPr/>
      <dgm:t>
        <a:bodyPr/>
        <a:lstStyle/>
        <a:p>
          <a:endParaRPr lang="en-US"/>
        </a:p>
      </dgm:t>
    </dgm:pt>
    <dgm:pt modelId="{9250DC2C-8E39-4651-BF86-A016C16C7DA9}" type="pres">
      <dgm:prSet presAssocID="{82FD09F8-1442-494A-B02F-D84424E39F6E}" presName="noChildren" presStyleCnt="0"/>
      <dgm:spPr/>
    </dgm:pt>
    <dgm:pt modelId="{6D5528B5-2031-4E98-B0EB-A4898CFA629B}" type="pres">
      <dgm:prSet presAssocID="{82FD09F8-1442-494A-B02F-D84424E39F6E}" presName="gap" presStyleCnt="0"/>
      <dgm:spPr/>
    </dgm:pt>
    <dgm:pt modelId="{56D18FA6-03EA-4B10-B2E8-9F9D7FB204DE}" type="pres">
      <dgm:prSet presAssocID="{82FD09F8-1442-494A-B02F-D84424E39F6E}" presName="medCircle2" presStyleLbl="vennNode1" presStyleIdx="2" presStyleCnt="5"/>
      <dgm:spPr/>
    </dgm:pt>
    <dgm:pt modelId="{41478546-1FB1-45A4-BF3E-7319DB991669}" type="pres">
      <dgm:prSet presAssocID="{82FD09F8-1442-494A-B02F-D84424E39F6E}" presName="txLvlOnly1" presStyleLbl="revTx" presStyleIdx="2" presStyleCnt="5"/>
      <dgm:spPr/>
      <dgm:t>
        <a:bodyPr/>
        <a:lstStyle/>
        <a:p>
          <a:endParaRPr lang="en-US"/>
        </a:p>
      </dgm:t>
    </dgm:pt>
    <dgm:pt modelId="{B979F5D0-A0DB-487C-84D3-13952A28B704}" type="pres">
      <dgm:prSet presAssocID="{B8073CC2-179F-4532-BE45-9CB3D0618186}" presName="noChildren" presStyleCnt="0"/>
      <dgm:spPr/>
    </dgm:pt>
    <dgm:pt modelId="{B2457BF5-95EA-41B7-8D65-2921964839C7}" type="pres">
      <dgm:prSet presAssocID="{B8073CC2-179F-4532-BE45-9CB3D0618186}" presName="gap" presStyleCnt="0"/>
      <dgm:spPr/>
    </dgm:pt>
    <dgm:pt modelId="{553634F8-36A0-454D-B386-26A29735FF03}" type="pres">
      <dgm:prSet presAssocID="{B8073CC2-179F-4532-BE45-9CB3D0618186}" presName="medCircle2" presStyleLbl="vennNode1" presStyleIdx="3" presStyleCnt="5"/>
      <dgm:spPr/>
    </dgm:pt>
    <dgm:pt modelId="{7E5392D5-56C9-4BE2-B427-588A2487D726}" type="pres">
      <dgm:prSet presAssocID="{B8073CC2-179F-4532-BE45-9CB3D0618186}" presName="txLvlOnly1" presStyleLbl="revTx" presStyleIdx="3" presStyleCnt="5"/>
      <dgm:spPr/>
      <dgm:t>
        <a:bodyPr/>
        <a:lstStyle/>
        <a:p>
          <a:endParaRPr lang="en-US"/>
        </a:p>
      </dgm:t>
    </dgm:pt>
    <dgm:pt modelId="{054C5872-D5D9-47B6-93C2-CA171B6AD23F}" type="pres">
      <dgm:prSet presAssocID="{ED58CBA8-4D50-41CA-B41F-625E32620B32}" presName="noChildren" presStyleCnt="0"/>
      <dgm:spPr/>
    </dgm:pt>
    <dgm:pt modelId="{E9E6DCD0-9218-4932-9D6B-8C0D3F9003FB}" type="pres">
      <dgm:prSet presAssocID="{ED58CBA8-4D50-41CA-B41F-625E32620B32}" presName="gap" presStyleCnt="0"/>
      <dgm:spPr/>
    </dgm:pt>
    <dgm:pt modelId="{70CB2EC4-3D25-4ECC-AB3E-EF2AED43499C}" type="pres">
      <dgm:prSet presAssocID="{ED58CBA8-4D50-41CA-B41F-625E32620B32}" presName="medCircle2" presStyleLbl="vennNode1" presStyleIdx="4" presStyleCnt="5"/>
      <dgm:spPr/>
    </dgm:pt>
    <dgm:pt modelId="{986E052D-F2D0-4B72-A6F6-66E2E9202F66}" type="pres">
      <dgm:prSet presAssocID="{ED58CBA8-4D50-41CA-B41F-625E32620B32}" presName="txLvlOnly1" presStyleLbl="revTx" presStyleIdx="4" presStyleCnt="5"/>
      <dgm:spPr/>
      <dgm:t>
        <a:bodyPr/>
        <a:lstStyle/>
        <a:p>
          <a:endParaRPr lang="en-US"/>
        </a:p>
      </dgm:t>
    </dgm:pt>
  </dgm:ptLst>
  <dgm:cxnLst>
    <dgm:cxn modelId="{DD861342-C381-457C-A8C6-65118DEFCFC4}" srcId="{01824302-FF8C-4529-B60F-F52CB1B7CE9B}" destId="{ED58CBA8-4D50-41CA-B41F-625E32620B32}" srcOrd="4" destOrd="0" parTransId="{4589429D-615C-45C8-ADBE-318AE772A1D9}" sibTransId="{4950244F-C757-4435-A7BE-7EB2F3C07FDD}"/>
    <dgm:cxn modelId="{338D9795-298D-4C04-8572-E26271FC547F}" type="presOf" srcId="{01824302-FF8C-4529-B60F-F52CB1B7CE9B}" destId="{972737CE-140B-46CC-B9B4-9A9E51AF7F7B}" srcOrd="0" destOrd="0" presId="urn:microsoft.com/office/officeart/2008/layout/VerticalCircleList"/>
    <dgm:cxn modelId="{95EE75B3-740C-457E-B161-B44C2FA4F731}" srcId="{01824302-FF8C-4529-B60F-F52CB1B7CE9B}" destId="{B8073CC2-179F-4532-BE45-9CB3D0618186}" srcOrd="3" destOrd="0" parTransId="{B982A3AB-ED1D-4882-85BC-0FABAC0868D1}" sibTransId="{69A9623E-F8AD-4EEE-933F-979A7560CEE4}"/>
    <dgm:cxn modelId="{34934F7A-CEB9-4040-B883-55623804C95B}" type="presOf" srcId="{52ADFD5C-474C-454C-89A8-D5C8478A7EA8}" destId="{410C216A-784C-4897-9B1D-69CF018E06AD}" srcOrd="0" destOrd="0" presId="urn:microsoft.com/office/officeart/2008/layout/VerticalCircleList"/>
    <dgm:cxn modelId="{41248356-4272-4566-B4B8-B12F2E2B82E8}" srcId="{01824302-FF8C-4529-B60F-F52CB1B7CE9B}" destId="{B2104A17-D7B6-4CB5-AE88-DCD4E800E4BE}" srcOrd="1" destOrd="0" parTransId="{2707C6FC-9AC0-47E3-A097-9DFF3BC99D68}" sibTransId="{80BFA061-ED0D-4FB4-96A6-CE9EBFDEB139}"/>
    <dgm:cxn modelId="{8B824E1B-BE3B-4E10-AA6C-D231B1947B78}" type="presOf" srcId="{B2104A17-D7B6-4CB5-AE88-DCD4E800E4BE}" destId="{0DFA438D-FF45-4A8B-8D95-B2E0AB4A744D}" srcOrd="0" destOrd="0" presId="urn:microsoft.com/office/officeart/2008/layout/VerticalCircleList"/>
    <dgm:cxn modelId="{1751ECAB-DDC8-4861-A220-EC053774262F}" type="presOf" srcId="{82FD09F8-1442-494A-B02F-D84424E39F6E}" destId="{41478546-1FB1-45A4-BF3E-7319DB991669}" srcOrd="0" destOrd="0" presId="urn:microsoft.com/office/officeart/2008/layout/VerticalCircleList"/>
    <dgm:cxn modelId="{2C689257-6B8D-4C71-BEFC-5F2EEBEDEF3F}" type="presOf" srcId="{B8073CC2-179F-4532-BE45-9CB3D0618186}" destId="{7E5392D5-56C9-4BE2-B427-588A2487D726}" srcOrd="0" destOrd="0" presId="urn:microsoft.com/office/officeart/2008/layout/VerticalCircleList"/>
    <dgm:cxn modelId="{9425D87B-3595-4987-8732-E58030E05D60}" srcId="{01824302-FF8C-4529-B60F-F52CB1B7CE9B}" destId="{82FD09F8-1442-494A-B02F-D84424E39F6E}" srcOrd="2" destOrd="0" parTransId="{F75200E6-7814-47FB-9D14-B5E83FFD65DD}" sibTransId="{0DD9531A-36B2-410E-84F2-BDAF852BFB88}"/>
    <dgm:cxn modelId="{57CF187E-3D10-4DEA-AB8F-D36CDF93355C}" type="presOf" srcId="{ED58CBA8-4D50-41CA-B41F-625E32620B32}" destId="{986E052D-F2D0-4B72-A6F6-66E2E9202F66}" srcOrd="0" destOrd="0" presId="urn:microsoft.com/office/officeart/2008/layout/VerticalCircleList"/>
    <dgm:cxn modelId="{724ABBD6-3D30-48D3-8745-D35FED6BBE3B}" srcId="{01824302-FF8C-4529-B60F-F52CB1B7CE9B}" destId="{52ADFD5C-474C-454C-89A8-D5C8478A7EA8}" srcOrd="0" destOrd="0" parTransId="{F8F22060-B40D-41B9-9AC6-54D0D2796F89}" sibTransId="{82286148-B835-40C1-98F3-3DA2CDE8F341}"/>
    <dgm:cxn modelId="{DCE3DFCB-F553-49BA-BD5D-39A2CC3D75F7}" type="presParOf" srcId="{972737CE-140B-46CC-B9B4-9A9E51AF7F7B}" destId="{3F617CBB-FCB3-49FA-9E07-7EFA13A87FD8}" srcOrd="0" destOrd="0" presId="urn:microsoft.com/office/officeart/2008/layout/VerticalCircleList"/>
    <dgm:cxn modelId="{2AAA362C-BC07-4D79-924A-24EB7FF2F82A}" type="presParOf" srcId="{3F617CBB-FCB3-49FA-9E07-7EFA13A87FD8}" destId="{F1EED098-CA94-424B-87DC-DC63D8F2C622}" srcOrd="0" destOrd="0" presId="urn:microsoft.com/office/officeart/2008/layout/VerticalCircleList"/>
    <dgm:cxn modelId="{9A8AABBD-8D79-4442-93BD-59355ED5CAE5}" type="presParOf" srcId="{3F617CBB-FCB3-49FA-9E07-7EFA13A87FD8}" destId="{38F0AE98-A4AE-4AAB-828F-76655C4F2AA5}" srcOrd="1" destOrd="0" presId="urn:microsoft.com/office/officeart/2008/layout/VerticalCircleList"/>
    <dgm:cxn modelId="{1E9CB57D-4F99-4610-BA4C-3A00A856663E}" type="presParOf" srcId="{3F617CBB-FCB3-49FA-9E07-7EFA13A87FD8}" destId="{410C216A-784C-4897-9B1D-69CF018E06AD}" srcOrd="2" destOrd="0" presId="urn:microsoft.com/office/officeart/2008/layout/VerticalCircleList"/>
    <dgm:cxn modelId="{AA5BC9CC-D52C-4055-A7CD-87A38422AB03}" type="presParOf" srcId="{972737CE-140B-46CC-B9B4-9A9E51AF7F7B}" destId="{37DF4ECA-9298-46C4-ACD3-939B201593C5}" srcOrd="1" destOrd="0" presId="urn:microsoft.com/office/officeart/2008/layout/VerticalCircleList"/>
    <dgm:cxn modelId="{3FBF15F8-0F57-444D-9205-1E41BBF9FEA8}" type="presParOf" srcId="{37DF4ECA-9298-46C4-ACD3-939B201593C5}" destId="{53A856DC-CDF0-45AD-A71C-7CFCAA9F2EC5}" srcOrd="0" destOrd="0" presId="urn:microsoft.com/office/officeart/2008/layout/VerticalCircleList"/>
    <dgm:cxn modelId="{6165D975-5456-4595-936F-3FC041A5A7D5}" type="presParOf" srcId="{37DF4ECA-9298-46C4-ACD3-939B201593C5}" destId="{5C2C872F-762E-4A2E-99B8-55FC9AE73D05}" srcOrd="1" destOrd="0" presId="urn:microsoft.com/office/officeart/2008/layout/VerticalCircleList"/>
    <dgm:cxn modelId="{D6D27F86-F232-481B-B52A-28F6A69B2145}" type="presParOf" srcId="{37DF4ECA-9298-46C4-ACD3-939B201593C5}" destId="{0DFA438D-FF45-4A8B-8D95-B2E0AB4A744D}" srcOrd="2" destOrd="0" presId="urn:microsoft.com/office/officeart/2008/layout/VerticalCircleList"/>
    <dgm:cxn modelId="{CC19844F-F5CF-417E-85CE-6F8A4718BDF7}" type="presParOf" srcId="{972737CE-140B-46CC-B9B4-9A9E51AF7F7B}" destId="{9250DC2C-8E39-4651-BF86-A016C16C7DA9}" srcOrd="2" destOrd="0" presId="urn:microsoft.com/office/officeart/2008/layout/VerticalCircleList"/>
    <dgm:cxn modelId="{4DDB8395-431F-4694-B536-75B36CB6C27E}" type="presParOf" srcId="{9250DC2C-8E39-4651-BF86-A016C16C7DA9}" destId="{6D5528B5-2031-4E98-B0EB-A4898CFA629B}" srcOrd="0" destOrd="0" presId="urn:microsoft.com/office/officeart/2008/layout/VerticalCircleList"/>
    <dgm:cxn modelId="{47DA5850-5C75-4AD1-8B70-D67B5C7BC494}" type="presParOf" srcId="{9250DC2C-8E39-4651-BF86-A016C16C7DA9}" destId="{56D18FA6-03EA-4B10-B2E8-9F9D7FB204DE}" srcOrd="1" destOrd="0" presId="urn:microsoft.com/office/officeart/2008/layout/VerticalCircleList"/>
    <dgm:cxn modelId="{3E1B8D4D-F9B3-486F-915F-88A43041271C}" type="presParOf" srcId="{9250DC2C-8E39-4651-BF86-A016C16C7DA9}" destId="{41478546-1FB1-45A4-BF3E-7319DB991669}" srcOrd="2" destOrd="0" presId="urn:microsoft.com/office/officeart/2008/layout/VerticalCircleList"/>
    <dgm:cxn modelId="{14C32DA8-0AEF-4B75-95E5-1B48F1961D6E}" type="presParOf" srcId="{972737CE-140B-46CC-B9B4-9A9E51AF7F7B}" destId="{B979F5D0-A0DB-487C-84D3-13952A28B704}" srcOrd="3" destOrd="0" presId="urn:microsoft.com/office/officeart/2008/layout/VerticalCircleList"/>
    <dgm:cxn modelId="{CC3A8E38-5E83-4E72-A190-96BAFDC38E8A}" type="presParOf" srcId="{B979F5D0-A0DB-487C-84D3-13952A28B704}" destId="{B2457BF5-95EA-41B7-8D65-2921964839C7}" srcOrd="0" destOrd="0" presId="urn:microsoft.com/office/officeart/2008/layout/VerticalCircleList"/>
    <dgm:cxn modelId="{CAA6E324-A08D-4602-AA3B-A7ED5E8F8C9C}" type="presParOf" srcId="{B979F5D0-A0DB-487C-84D3-13952A28B704}" destId="{553634F8-36A0-454D-B386-26A29735FF03}" srcOrd="1" destOrd="0" presId="urn:microsoft.com/office/officeart/2008/layout/VerticalCircleList"/>
    <dgm:cxn modelId="{531BC90C-E4B3-4F8C-A1D6-6581D59430B3}" type="presParOf" srcId="{B979F5D0-A0DB-487C-84D3-13952A28B704}" destId="{7E5392D5-56C9-4BE2-B427-588A2487D726}" srcOrd="2" destOrd="0" presId="urn:microsoft.com/office/officeart/2008/layout/VerticalCircleList"/>
    <dgm:cxn modelId="{1D0A928E-0189-423D-A1FF-F5BA6E559E44}" type="presParOf" srcId="{972737CE-140B-46CC-B9B4-9A9E51AF7F7B}" destId="{054C5872-D5D9-47B6-93C2-CA171B6AD23F}" srcOrd="4" destOrd="0" presId="urn:microsoft.com/office/officeart/2008/layout/VerticalCircleList"/>
    <dgm:cxn modelId="{32E7BE8B-519D-4581-82F1-71F463B26C35}" type="presParOf" srcId="{054C5872-D5D9-47B6-93C2-CA171B6AD23F}" destId="{E9E6DCD0-9218-4932-9D6B-8C0D3F9003FB}" srcOrd="0" destOrd="0" presId="urn:microsoft.com/office/officeart/2008/layout/VerticalCircleList"/>
    <dgm:cxn modelId="{3A882A07-9584-4033-B670-0F59C63B1D1D}" type="presParOf" srcId="{054C5872-D5D9-47B6-93C2-CA171B6AD23F}" destId="{70CB2EC4-3D25-4ECC-AB3E-EF2AED43499C}" srcOrd="1" destOrd="0" presId="urn:microsoft.com/office/officeart/2008/layout/VerticalCircleList"/>
    <dgm:cxn modelId="{459E666E-F52F-4CF1-A5D3-AAD97F173750}" type="presParOf" srcId="{054C5872-D5D9-47B6-93C2-CA171B6AD23F}" destId="{986E052D-F2D0-4B72-A6F6-66E2E9202F66}" srcOrd="2" destOrd="0" presId="urn:microsoft.com/office/officeart/2008/layout/VerticalCircle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01824302-FF8C-4529-B60F-F52CB1B7CE9B}" type="doc">
      <dgm:prSet loTypeId="urn:microsoft.com/office/officeart/2005/8/layout/hList3" loCatId="list" qsTypeId="urn:microsoft.com/office/officeart/2005/8/quickstyle/simple1" qsCatId="simple" csTypeId="urn:microsoft.com/office/officeart/2005/8/colors/accent0_3" csCatId="mainScheme" phldr="1"/>
      <dgm:spPr/>
      <dgm:t>
        <a:bodyPr/>
        <a:lstStyle/>
        <a:p>
          <a:endParaRPr lang="en-US"/>
        </a:p>
      </dgm:t>
    </dgm:pt>
    <dgm:pt modelId="{52ADFD5C-474C-454C-89A8-D5C8478A7EA8}">
      <dgm:prSet phldrT="[Text]" custT="1"/>
      <dgm:spPr>
        <a:noFill/>
      </dgm:spPr>
      <dgm:t>
        <a:bodyPr/>
        <a:lstStyle/>
        <a:p>
          <a:pPr>
            <a:spcAft>
              <a:spcPts val="0"/>
            </a:spcAft>
          </a:pPr>
          <a:r>
            <a:rPr lang="en-US" sz="4400" b="1" dirty="0" smtClean="0">
              <a:solidFill>
                <a:schemeClr val="tx1"/>
              </a:solidFill>
              <a:latin typeface="Franklin Gothic Book" panose="020B0503020102020204" pitchFamily="34" charset="0"/>
            </a:rPr>
            <a:t>Types of Awards, Awarding Agencies, Maximum Value and Numbers of Awards</a:t>
          </a:r>
        </a:p>
      </dgm:t>
    </dgm:pt>
    <dgm:pt modelId="{F8F22060-B40D-41B9-9AC6-54D0D2796F89}" type="parTrans" cxnId="{724ABBD6-3D30-48D3-8745-D35FED6BBE3B}">
      <dgm:prSet/>
      <dgm:spPr/>
      <dgm:t>
        <a:bodyPr/>
        <a:lstStyle/>
        <a:p>
          <a:endParaRPr lang="en-US"/>
        </a:p>
      </dgm:t>
    </dgm:pt>
    <dgm:pt modelId="{82286148-B835-40C1-98F3-3DA2CDE8F341}" type="sibTrans" cxnId="{724ABBD6-3D30-48D3-8745-D35FED6BBE3B}">
      <dgm:prSet/>
      <dgm:spPr/>
      <dgm:t>
        <a:bodyPr/>
        <a:lstStyle/>
        <a:p>
          <a:endParaRPr lang="en-US"/>
        </a:p>
      </dgm:t>
    </dgm:pt>
    <dgm:pt modelId="{92DF8DEC-C92F-4CFC-811D-CCAC4EE27369}">
      <dgm:prSet custT="1"/>
      <dgm:spPr/>
      <dgm:t>
        <a:bodyPr/>
        <a:lstStyle/>
        <a:p>
          <a:r>
            <a:rPr lang="en-US" sz="2800" dirty="0" smtClean="0">
              <a:latin typeface="Century Gothic" panose="020B0502020202020204" pitchFamily="34" charset="0"/>
            </a:rPr>
            <a:t>Participation Awards</a:t>
          </a:r>
        </a:p>
      </dgm:t>
    </dgm:pt>
    <dgm:pt modelId="{1F7E77F2-786B-44D3-95EF-E57FD548BB47}" type="parTrans" cxnId="{0A982C3D-12B0-4301-A8D3-D4264E026145}">
      <dgm:prSet/>
      <dgm:spPr/>
      <dgm:t>
        <a:bodyPr/>
        <a:lstStyle/>
        <a:p>
          <a:endParaRPr lang="en-US"/>
        </a:p>
      </dgm:t>
    </dgm:pt>
    <dgm:pt modelId="{E565317B-7CDA-43E6-A135-BBFA179D36B4}" type="sibTrans" cxnId="{0A982C3D-12B0-4301-A8D3-D4264E026145}">
      <dgm:prSet/>
      <dgm:spPr/>
      <dgm:t>
        <a:bodyPr/>
        <a:lstStyle/>
        <a:p>
          <a:endParaRPr lang="en-US"/>
        </a:p>
      </dgm:t>
    </dgm:pt>
    <dgm:pt modelId="{6A8C5421-6D91-4CD4-95A0-8CDED9E5647A}">
      <dgm:prSet custT="1"/>
      <dgm:spPr/>
      <dgm:t>
        <a:bodyPr/>
        <a:lstStyle/>
        <a:p>
          <a:r>
            <a:rPr lang="en-US" sz="2800" dirty="0" smtClean="0">
              <a:latin typeface="Century Gothic" panose="020B0502020202020204" pitchFamily="34" charset="0"/>
            </a:rPr>
            <a:t>Championship Awards</a:t>
          </a:r>
        </a:p>
      </dgm:t>
    </dgm:pt>
    <dgm:pt modelId="{0A9737BA-5142-4489-BB85-336C616FEF7A}" type="parTrans" cxnId="{591DB178-3A7A-4FA9-BEB6-F5B76CFCBF6C}">
      <dgm:prSet/>
      <dgm:spPr/>
      <dgm:t>
        <a:bodyPr/>
        <a:lstStyle/>
        <a:p>
          <a:endParaRPr lang="en-US"/>
        </a:p>
      </dgm:t>
    </dgm:pt>
    <dgm:pt modelId="{05A62FCA-5B9C-4942-83A4-ED0F1C0643B8}" type="sibTrans" cxnId="{591DB178-3A7A-4FA9-BEB6-F5B76CFCBF6C}">
      <dgm:prSet/>
      <dgm:spPr/>
      <dgm:t>
        <a:bodyPr/>
        <a:lstStyle/>
        <a:p>
          <a:endParaRPr lang="en-US"/>
        </a:p>
      </dgm:t>
    </dgm:pt>
    <dgm:pt modelId="{E16E2087-E38B-4943-A869-96D30D30EF84}">
      <dgm:prSet custT="1"/>
      <dgm:spPr/>
      <dgm:t>
        <a:bodyPr/>
        <a:lstStyle/>
        <a:p>
          <a:r>
            <a:rPr lang="en-US" sz="2800" dirty="0" smtClean="0">
              <a:latin typeface="Century Gothic" panose="020B0502020202020204" pitchFamily="34" charset="0"/>
            </a:rPr>
            <a:t>Special Achievement Awards</a:t>
          </a:r>
          <a:endParaRPr lang="en-US" sz="2800" dirty="0">
            <a:latin typeface="Century Gothic" panose="020B0502020202020204" pitchFamily="34" charset="0"/>
          </a:endParaRPr>
        </a:p>
      </dgm:t>
    </dgm:pt>
    <dgm:pt modelId="{695BFC72-A749-49F2-AC7E-8AA96E489DB7}" type="parTrans" cxnId="{FC448CB3-4C59-4BFE-8D65-FB758E994233}">
      <dgm:prSet/>
      <dgm:spPr/>
      <dgm:t>
        <a:bodyPr/>
        <a:lstStyle/>
        <a:p>
          <a:endParaRPr lang="en-US"/>
        </a:p>
      </dgm:t>
    </dgm:pt>
    <dgm:pt modelId="{98F9D205-7BAF-4C52-B3CA-996AFBACE5D8}" type="sibTrans" cxnId="{FC448CB3-4C59-4BFE-8D65-FB758E994233}">
      <dgm:prSet/>
      <dgm:spPr/>
      <dgm:t>
        <a:bodyPr/>
        <a:lstStyle/>
        <a:p>
          <a:endParaRPr lang="en-US"/>
        </a:p>
      </dgm:t>
    </dgm:pt>
    <dgm:pt modelId="{94007272-5089-4B68-BD45-850279371D4E}" type="pres">
      <dgm:prSet presAssocID="{01824302-FF8C-4529-B60F-F52CB1B7CE9B}" presName="composite" presStyleCnt="0">
        <dgm:presLayoutVars>
          <dgm:chMax val="1"/>
          <dgm:dir/>
          <dgm:resizeHandles val="exact"/>
        </dgm:presLayoutVars>
      </dgm:prSet>
      <dgm:spPr/>
      <dgm:t>
        <a:bodyPr/>
        <a:lstStyle/>
        <a:p>
          <a:endParaRPr lang="en-US"/>
        </a:p>
      </dgm:t>
    </dgm:pt>
    <dgm:pt modelId="{C75AE95E-259E-4847-8B3A-5511DD3D1941}" type="pres">
      <dgm:prSet presAssocID="{52ADFD5C-474C-454C-89A8-D5C8478A7EA8}" presName="roof" presStyleLbl="dkBgShp" presStyleIdx="0" presStyleCnt="2" custScaleY="130461"/>
      <dgm:spPr/>
      <dgm:t>
        <a:bodyPr/>
        <a:lstStyle/>
        <a:p>
          <a:endParaRPr lang="en-US"/>
        </a:p>
      </dgm:t>
    </dgm:pt>
    <dgm:pt modelId="{D54E98D1-78E0-4696-92E8-1050FF604245}" type="pres">
      <dgm:prSet presAssocID="{52ADFD5C-474C-454C-89A8-D5C8478A7EA8}" presName="pillars" presStyleCnt="0"/>
      <dgm:spPr/>
    </dgm:pt>
    <dgm:pt modelId="{02CF06D2-A584-4967-A651-80612A710989}" type="pres">
      <dgm:prSet presAssocID="{52ADFD5C-474C-454C-89A8-D5C8478A7EA8}" presName="pillar1" presStyleLbl="node1" presStyleIdx="0" presStyleCnt="3" custScaleY="78738">
        <dgm:presLayoutVars>
          <dgm:bulletEnabled val="1"/>
        </dgm:presLayoutVars>
      </dgm:prSet>
      <dgm:spPr/>
      <dgm:t>
        <a:bodyPr/>
        <a:lstStyle/>
        <a:p>
          <a:endParaRPr lang="en-US"/>
        </a:p>
      </dgm:t>
    </dgm:pt>
    <dgm:pt modelId="{B60E2460-444C-4ACC-93CD-5BC59CE8AE74}" type="pres">
      <dgm:prSet presAssocID="{6A8C5421-6D91-4CD4-95A0-8CDED9E5647A}" presName="pillarX" presStyleLbl="node1" presStyleIdx="1" presStyleCnt="3" custScaleY="78738">
        <dgm:presLayoutVars>
          <dgm:bulletEnabled val="1"/>
        </dgm:presLayoutVars>
      </dgm:prSet>
      <dgm:spPr/>
      <dgm:t>
        <a:bodyPr/>
        <a:lstStyle/>
        <a:p>
          <a:endParaRPr lang="en-US"/>
        </a:p>
      </dgm:t>
    </dgm:pt>
    <dgm:pt modelId="{DD0D4E5D-D649-4620-97CF-8262AA8F442B}" type="pres">
      <dgm:prSet presAssocID="{E16E2087-E38B-4943-A869-96D30D30EF84}" presName="pillarX" presStyleLbl="node1" presStyleIdx="2" presStyleCnt="3" custScaleY="78738">
        <dgm:presLayoutVars>
          <dgm:bulletEnabled val="1"/>
        </dgm:presLayoutVars>
      </dgm:prSet>
      <dgm:spPr/>
      <dgm:t>
        <a:bodyPr/>
        <a:lstStyle/>
        <a:p>
          <a:endParaRPr lang="en-US"/>
        </a:p>
      </dgm:t>
    </dgm:pt>
    <dgm:pt modelId="{61433C2F-2599-451B-8C5A-93BC3A4BD7DF}" type="pres">
      <dgm:prSet presAssocID="{52ADFD5C-474C-454C-89A8-D5C8478A7EA8}" presName="base" presStyleLbl="dkBgShp" presStyleIdx="1" presStyleCnt="2" custScaleY="192385" custLinFactNeighborX="240" custLinFactNeighborY="-49887"/>
      <dgm:spPr/>
    </dgm:pt>
  </dgm:ptLst>
  <dgm:cxnLst>
    <dgm:cxn modelId="{591DB178-3A7A-4FA9-BEB6-F5B76CFCBF6C}" srcId="{52ADFD5C-474C-454C-89A8-D5C8478A7EA8}" destId="{6A8C5421-6D91-4CD4-95A0-8CDED9E5647A}" srcOrd="1" destOrd="0" parTransId="{0A9737BA-5142-4489-BB85-336C616FEF7A}" sibTransId="{05A62FCA-5B9C-4942-83A4-ED0F1C0643B8}"/>
    <dgm:cxn modelId="{7D0EE169-2D20-4A8D-9A51-D9EBA89C44C5}" type="presOf" srcId="{52ADFD5C-474C-454C-89A8-D5C8478A7EA8}" destId="{C75AE95E-259E-4847-8B3A-5511DD3D1941}" srcOrd="0" destOrd="0" presId="urn:microsoft.com/office/officeart/2005/8/layout/hList3"/>
    <dgm:cxn modelId="{FC448CB3-4C59-4BFE-8D65-FB758E994233}" srcId="{52ADFD5C-474C-454C-89A8-D5C8478A7EA8}" destId="{E16E2087-E38B-4943-A869-96D30D30EF84}" srcOrd="2" destOrd="0" parTransId="{695BFC72-A749-49F2-AC7E-8AA96E489DB7}" sibTransId="{98F9D205-7BAF-4C52-B3CA-996AFBACE5D8}"/>
    <dgm:cxn modelId="{0A982C3D-12B0-4301-A8D3-D4264E026145}" srcId="{52ADFD5C-474C-454C-89A8-D5C8478A7EA8}" destId="{92DF8DEC-C92F-4CFC-811D-CCAC4EE27369}" srcOrd="0" destOrd="0" parTransId="{1F7E77F2-786B-44D3-95EF-E57FD548BB47}" sibTransId="{E565317B-7CDA-43E6-A135-BBFA179D36B4}"/>
    <dgm:cxn modelId="{58F9CA90-0970-4083-A06B-313B6D3F0EE8}" type="presOf" srcId="{6A8C5421-6D91-4CD4-95A0-8CDED9E5647A}" destId="{B60E2460-444C-4ACC-93CD-5BC59CE8AE74}" srcOrd="0" destOrd="0" presId="urn:microsoft.com/office/officeart/2005/8/layout/hList3"/>
    <dgm:cxn modelId="{724ABBD6-3D30-48D3-8745-D35FED6BBE3B}" srcId="{01824302-FF8C-4529-B60F-F52CB1B7CE9B}" destId="{52ADFD5C-474C-454C-89A8-D5C8478A7EA8}" srcOrd="0" destOrd="0" parTransId="{F8F22060-B40D-41B9-9AC6-54D0D2796F89}" sibTransId="{82286148-B835-40C1-98F3-3DA2CDE8F341}"/>
    <dgm:cxn modelId="{2D775B88-3DD7-45E2-A19F-6096A15AE89E}" type="presOf" srcId="{01824302-FF8C-4529-B60F-F52CB1B7CE9B}" destId="{94007272-5089-4B68-BD45-850279371D4E}" srcOrd="0" destOrd="0" presId="urn:microsoft.com/office/officeart/2005/8/layout/hList3"/>
    <dgm:cxn modelId="{A562FD1D-0402-41C4-9526-264B18C3B114}" type="presOf" srcId="{E16E2087-E38B-4943-A869-96D30D30EF84}" destId="{DD0D4E5D-D649-4620-97CF-8262AA8F442B}" srcOrd="0" destOrd="0" presId="urn:microsoft.com/office/officeart/2005/8/layout/hList3"/>
    <dgm:cxn modelId="{0FFD661A-F9C0-4969-8BD2-1FB019A67F05}" type="presOf" srcId="{92DF8DEC-C92F-4CFC-811D-CCAC4EE27369}" destId="{02CF06D2-A584-4967-A651-80612A710989}" srcOrd="0" destOrd="0" presId="urn:microsoft.com/office/officeart/2005/8/layout/hList3"/>
    <dgm:cxn modelId="{18B2AAA3-A4B6-444B-8886-3B65D2D007E8}" type="presParOf" srcId="{94007272-5089-4B68-BD45-850279371D4E}" destId="{C75AE95E-259E-4847-8B3A-5511DD3D1941}" srcOrd="0" destOrd="0" presId="urn:microsoft.com/office/officeart/2005/8/layout/hList3"/>
    <dgm:cxn modelId="{C2F1B706-2535-47AE-8876-440F41432266}" type="presParOf" srcId="{94007272-5089-4B68-BD45-850279371D4E}" destId="{D54E98D1-78E0-4696-92E8-1050FF604245}" srcOrd="1" destOrd="0" presId="urn:microsoft.com/office/officeart/2005/8/layout/hList3"/>
    <dgm:cxn modelId="{DAB46F03-DD13-46C9-B8D2-A887AD67EA4F}" type="presParOf" srcId="{D54E98D1-78E0-4696-92E8-1050FF604245}" destId="{02CF06D2-A584-4967-A651-80612A710989}" srcOrd="0" destOrd="0" presId="urn:microsoft.com/office/officeart/2005/8/layout/hList3"/>
    <dgm:cxn modelId="{811037AA-71A5-4E55-84A3-3C4F692184E3}" type="presParOf" srcId="{D54E98D1-78E0-4696-92E8-1050FF604245}" destId="{B60E2460-444C-4ACC-93CD-5BC59CE8AE74}" srcOrd="1" destOrd="0" presId="urn:microsoft.com/office/officeart/2005/8/layout/hList3"/>
    <dgm:cxn modelId="{B0BB9B42-25FB-4E7E-A217-5789312461A1}" type="presParOf" srcId="{D54E98D1-78E0-4696-92E8-1050FF604245}" destId="{DD0D4E5D-D649-4620-97CF-8262AA8F442B}" srcOrd="2" destOrd="0" presId="urn:microsoft.com/office/officeart/2005/8/layout/hList3"/>
    <dgm:cxn modelId="{7EF8C1C7-8ACF-4D94-942A-95091BF76401}" type="presParOf" srcId="{94007272-5089-4B68-BD45-850279371D4E}" destId="{61433C2F-2599-451B-8C5A-93BC3A4BD7DF}" srcOrd="2" destOrd="0" presId="urn:microsoft.com/office/officeart/2005/8/layout/hList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051EF3D1-2545-4726-98B5-49EC30C1E312}" type="doc">
      <dgm:prSet loTypeId="urn:microsoft.com/office/officeart/2005/8/layout/hList1" loCatId="list" qsTypeId="urn:microsoft.com/office/officeart/2005/8/quickstyle/simple5" qsCatId="simple" csTypeId="urn:microsoft.com/office/officeart/2005/8/colors/accent0_3" csCatId="mainScheme" phldr="1"/>
      <dgm:spPr/>
      <dgm:t>
        <a:bodyPr/>
        <a:lstStyle/>
        <a:p>
          <a:endParaRPr lang="en-US"/>
        </a:p>
      </dgm:t>
    </dgm:pt>
    <dgm:pt modelId="{1D703C62-7B26-4760-897C-DE1F64637699}">
      <dgm:prSet phldrT="[Text]" custT="1"/>
      <dgm:spPr/>
      <dgm:t>
        <a:bodyPr/>
        <a:lstStyle/>
        <a:p>
          <a:pPr>
            <a:lnSpc>
              <a:spcPct val="100000"/>
            </a:lnSpc>
            <a:spcAft>
              <a:spcPts val="0"/>
            </a:spcAft>
          </a:pPr>
          <a:r>
            <a:rPr lang="en-US" sz="2800" b="0" dirty="0" smtClean="0">
              <a:latin typeface="Century Gothic" panose="020B0502020202020204" pitchFamily="34" charset="0"/>
            </a:rPr>
            <a:t>Earned</a:t>
          </a:r>
          <a:endParaRPr lang="en-US" sz="1800" b="0" u="none" dirty="0">
            <a:latin typeface="Century Gothic" panose="020B0502020202020204" pitchFamily="34" charset="0"/>
          </a:endParaRPr>
        </a:p>
      </dgm:t>
    </dgm:pt>
    <dgm:pt modelId="{B9C6FC9E-7ADA-44DD-91DA-48A69B5D0913}" type="parTrans" cxnId="{53392348-5332-43BE-96DE-26E2D4B49B82}">
      <dgm:prSet/>
      <dgm:spPr/>
      <dgm:t>
        <a:bodyPr/>
        <a:lstStyle/>
        <a:p>
          <a:endParaRPr lang="en-US"/>
        </a:p>
      </dgm:t>
    </dgm:pt>
    <dgm:pt modelId="{972CD069-50A6-408A-A033-D69F862E8186}" type="sibTrans" cxnId="{53392348-5332-43BE-96DE-26E2D4B49B82}">
      <dgm:prSet/>
      <dgm:spPr/>
      <dgm:t>
        <a:bodyPr/>
        <a:lstStyle/>
        <a:p>
          <a:endParaRPr lang="en-US"/>
        </a:p>
      </dgm:t>
    </dgm:pt>
    <dgm:pt modelId="{19761437-CB9A-4B1C-AF52-95838C9B7F95}">
      <dgm:prSet phldrT="[Text]"/>
      <dgm:spPr/>
      <dgm:t>
        <a:bodyPr/>
        <a:lstStyle/>
        <a:p>
          <a:pPr marL="228600" indent="-228600"/>
          <a:r>
            <a:rPr lang="en-US" sz="2400" dirty="0" smtClean="0">
              <a:latin typeface="Century Gothic" panose="020B0502020202020204" pitchFamily="34" charset="0"/>
              <a:cs typeface="Arial" pitchFamily="34" charset="0"/>
            </a:rPr>
            <a:t>Any fundraising activity that is not considered unearned.                                                                  </a:t>
          </a:r>
          <a:endParaRPr lang="en-US" sz="2400" dirty="0">
            <a:latin typeface="Century Gothic" panose="020B0502020202020204" pitchFamily="34" charset="0"/>
            <a:cs typeface="Arial" pitchFamily="34" charset="0"/>
          </a:endParaRPr>
        </a:p>
      </dgm:t>
    </dgm:pt>
    <dgm:pt modelId="{DEFED477-AD23-413E-AD17-E8E27A3191B6}" type="parTrans" cxnId="{814A9A5B-E274-45C9-8D23-865478F7FFD7}">
      <dgm:prSet/>
      <dgm:spPr/>
      <dgm:t>
        <a:bodyPr/>
        <a:lstStyle/>
        <a:p>
          <a:endParaRPr lang="en-US"/>
        </a:p>
      </dgm:t>
    </dgm:pt>
    <dgm:pt modelId="{EF254B76-A98E-462E-85E5-6F258E267FA4}" type="sibTrans" cxnId="{814A9A5B-E274-45C9-8D23-865478F7FFD7}">
      <dgm:prSet/>
      <dgm:spPr/>
      <dgm:t>
        <a:bodyPr/>
        <a:lstStyle/>
        <a:p>
          <a:endParaRPr lang="en-US"/>
        </a:p>
      </dgm:t>
    </dgm:pt>
    <dgm:pt modelId="{423740CA-17C6-472E-B1B2-A852FE5FA49B}">
      <dgm:prSet phldrT="[Text]" custT="1"/>
      <dgm:spPr/>
      <dgm:t>
        <a:bodyPr/>
        <a:lstStyle/>
        <a:p>
          <a:pPr>
            <a:spcAft>
              <a:spcPts val="0"/>
            </a:spcAft>
          </a:pPr>
          <a:r>
            <a:rPr lang="en-US" sz="2800" b="0" dirty="0" smtClean="0">
              <a:latin typeface="Century Gothic" panose="020B0502020202020204" pitchFamily="34" charset="0"/>
            </a:rPr>
            <a:t>Unearned</a:t>
          </a:r>
          <a:endParaRPr lang="en-US" sz="1800" b="0" dirty="0">
            <a:latin typeface="Century Gothic" panose="020B0502020202020204" pitchFamily="34" charset="0"/>
          </a:endParaRPr>
        </a:p>
      </dgm:t>
    </dgm:pt>
    <dgm:pt modelId="{D93ED47C-2D06-444E-89BD-45991F1D9EC6}" type="parTrans" cxnId="{34AFB915-5306-48EA-BC63-7176FDD41111}">
      <dgm:prSet/>
      <dgm:spPr/>
      <dgm:t>
        <a:bodyPr/>
        <a:lstStyle/>
        <a:p>
          <a:endParaRPr lang="en-US"/>
        </a:p>
      </dgm:t>
    </dgm:pt>
    <dgm:pt modelId="{C3FBF524-FDE5-4678-A913-928C843750AB}" type="sibTrans" cxnId="{34AFB915-5306-48EA-BC63-7176FDD41111}">
      <dgm:prSet/>
      <dgm:spPr/>
      <dgm:t>
        <a:bodyPr/>
        <a:lstStyle/>
        <a:p>
          <a:endParaRPr lang="en-US"/>
        </a:p>
      </dgm:t>
    </dgm:pt>
    <dgm:pt modelId="{20AEF0CD-B17A-4A07-B2AA-863B70BA387A}">
      <dgm:prSet phldrT="[Text]" custT="1"/>
      <dgm:spPr/>
      <dgm:t>
        <a:bodyPr/>
        <a:lstStyle/>
        <a:p>
          <a:pPr marL="354013" indent="-354013"/>
          <a:r>
            <a:rPr lang="en-US" sz="2400" dirty="0" smtClean="0">
              <a:latin typeface="Century Gothic" panose="020B0502020202020204" pitchFamily="34" charset="0"/>
              <a:cs typeface="Arial" pitchFamily="34" charset="0"/>
            </a:rPr>
            <a:t>Involves use of athletics ability.</a:t>
          </a:r>
          <a:endParaRPr lang="en-US" sz="2400" dirty="0">
            <a:latin typeface="Century Gothic" panose="020B0502020202020204" pitchFamily="34" charset="0"/>
          </a:endParaRPr>
        </a:p>
      </dgm:t>
    </dgm:pt>
    <dgm:pt modelId="{6E22776F-AC6D-4157-AC5E-5C9C4A80233B}" type="sibTrans" cxnId="{F23D44FD-104F-4C3F-83FA-FF3906EF97A6}">
      <dgm:prSet/>
      <dgm:spPr/>
      <dgm:t>
        <a:bodyPr/>
        <a:lstStyle/>
        <a:p>
          <a:endParaRPr lang="en-US"/>
        </a:p>
      </dgm:t>
    </dgm:pt>
    <dgm:pt modelId="{D1124F5C-230C-409D-BCB7-E9186974D26B}" type="parTrans" cxnId="{F23D44FD-104F-4C3F-83FA-FF3906EF97A6}">
      <dgm:prSet/>
      <dgm:spPr/>
      <dgm:t>
        <a:bodyPr/>
        <a:lstStyle/>
        <a:p>
          <a:endParaRPr lang="en-US"/>
        </a:p>
      </dgm:t>
    </dgm:pt>
    <dgm:pt modelId="{821C93B2-2448-4272-8EA5-D7BCB17267A5}">
      <dgm:prSet custT="1"/>
      <dgm:spPr/>
      <dgm:t>
        <a:bodyPr/>
        <a:lstStyle/>
        <a:p>
          <a:pPr marL="354013" indent="-354013"/>
          <a:r>
            <a:rPr lang="en-US" sz="2400" dirty="0" smtClean="0">
              <a:latin typeface="Century Gothic" panose="020B0502020202020204" pitchFamily="34" charset="0"/>
              <a:cs typeface="Arial" pitchFamily="34" charset="0"/>
            </a:rPr>
            <a:t>Direct appeal (e.g., letter writing, telephone call campaign).</a:t>
          </a:r>
          <a:endParaRPr lang="en-US" sz="2400" dirty="0">
            <a:latin typeface="Century Gothic" panose="020B0502020202020204" pitchFamily="34" charset="0"/>
          </a:endParaRPr>
        </a:p>
      </dgm:t>
    </dgm:pt>
    <dgm:pt modelId="{9493076F-8CC9-4FDB-815B-62B22A4B4E79}" type="parTrans" cxnId="{F8B34372-314C-412D-BFC7-A2ECE70629D4}">
      <dgm:prSet/>
      <dgm:spPr/>
      <dgm:t>
        <a:bodyPr/>
        <a:lstStyle/>
        <a:p>
          <a:endParaRPr lang="en-US"/>
        </a:p>
      </dgm:t>
    </dgm:pt>
    <dgm:pt modelId="{59BCC1BB-5924-46C9-8D56-33458DD603E3}" type="sibTrans" cxnId="{F8B34372-314C-412D-BFC7-A2ECE70629D4}">
      <dgm:prSet/>
      <dgm:spPr/>
      <dgm:t>
        <a:bodyPr/>
        <a:lstStyle/>
        <a:p>
          <a:endParaRPr lang="en-US"/>
        </a:p>
      </dgm:t>
    </dgm:pt>
    <dgm:pt modelId="{68BBDEA5-CAFD-4233-BE9B-A6CCBD47FD7C}">
      <dgm:prSet phldrT="[Text]" custT="1"/>
      <dgm:spPr/>
      <dgm:t>
        <a:bodyPr/>
        <a:lstStyle/>
        <a:p>
          <a:pPr marL="914400" indent="-457200"/>
          <a:r>
            <a:rPr lang="en-US" sz="2200" dirty="0" smtClean="0">
              <a:latin typeface="Century Gothic" panose="020B0502020202020204" pitchFamily="34" charset="0"/>
              <a:cs typeface="Arial" pitchFamily="34" charset="0"/>
            </a:rPr>
            <a:t>Examples--working a concession stand; Selling magazines; Parking automobiles at an event.</a:t>
          </a:r>
          <a:endParaRPr lang="en-US" sz="2200" dirty="0">
            <a:latin typeface="Century Gothic" panose="020B0502020202020204" pitchFamily="34" charset="0"/>
            <a:cs typeface="Arial" pitchFamily="34" charset="0"/>
          </a:endParaRPr>
        </a:p>
      </dgm:t>
    </dgm:pt>
    <dgm:pt modelId="{3DB39142-7701-469F-A4D9-2C235C5B00AC}" type="sibTrans" cxnId="{068A0CAE-885A-457F-8D53-DCCFEC72F11A}">
      <dgm:prSet/>
      <dgm:spPr/>
      <dgm:t>
        <a:bodyPr/>
        <a:lstStyle/>
        <a:p>
          <a:endParaRPr lang="en-US"/>
        </a:p>
      </dgm:t>
    </dgm:pt>
    <dgm:pt modelId="{FE058712-7B6C-415D-AA36-B24F4CE3E641}" type="parTrans" cxnId="{068A0CAE-885A-457F-8D53-DCCFEC72F11A}">
      <dgm:prSet/>
      <dgm:spPr/>
      <dgm:t>
        <a:bodyPr/>
        <a:lstStyle/>
        <a:p>
          <a:endParaRPr lang="en-US"/>
        </a:p>
      </dgm:t>
    </dgm:pt>
    <dgm:pt modelId="{E879D2EA-213A-4AC5-A159-C836A9590241}" type="pres">
      <dgm:prSet presAssocID="{051EF3D1-2545-4726-98B5-49EC30C1E312}" presName="Name0" presStyleCnt="0">
        <dgm:presLayoutVars>
          <dgm:dir/>
          <dgm:animLvl val="lvl"/>
          <dgm:resizeHandles val="exact"/>
        </dgm:presLayoutVars>
      </dgm:prSet>
      <dgm:spPr/>
      <dgm:t>
        <a:bodyPr/>
        <a:lstStyle/>
        <a:p>
          <a:endParaRPr lang="en-US"/>
        </a:p>
      </dgm:t>
    </dgm:pt>
    <dgm:pt modelId="{6E45FE06-2DA9-42A4-BBA3-3D6CD92B5E46}" type="pres">
      <dgm:prSet presAssocID="{1D703C62-7B26-4760-897C-DE1F64637699}" presName="composite" presStyleCnt="0"/>
      <dgm:spPr/>
      <dgm:t>
        <a:bodyPr/>
        <a:lstStyle/>
        <a:p>
          <a:endParaRPr lang="en-US"/>
        </a:p>
      </dgm:t>
    </dgm:pt>
    <dgm:pt modelId="{877CD68A-2BE6-4301-BD1F-1DE5D18B2BD9}" type="pres">
      <dgm:prSet presAssocID="{1D703C62-7B26-4760-897C-DE1F64637699}" presName="parTx" presStyleLbl="alignNode1" presStyleIdx="0" presStyleCnt="2" custScaleY="100000">
        <dgm:presLayoutVars>
          <dgm:chMax val="0"/>
          <dgm:chPref val="0"/>
          <dgm:bulletEnabled val="1"/>
        </dgm:presLayoutVars>
      </dgm:prSet>
      <dgm:spPr/>
      <dgm:t>
        <a:bodyPr/>
        <a:lstStyle/>
        <a:p>
          <a:endParaRPr lang="en-US"/>
        </a:p>
      </dgm:t>
    </dgm:pt>
    <dgm:pt modelId="{CB154E4E-8C20-44E8-B37A-41906DD1BFDC}" type="pres">
      <dgm:prSet presAssocID="{1D703C62-7B26-4760-897C-DE1F64637699}" presName="desTx" presStyleLbl="alignAccFollowNode1" presStyleIdx="0" presStyleCnt="2">
        <dgm:presLayoutVars>
          <dgm:bulletEnabled val="1"/>
        </dgm:presLayoutVars>
      </dgm:prSet>
      <dgm:spPr/>
      <dgm:t>
        <a:bodyPr/>
        <a:lstStyle/>
        <a:p>
          <a:endParaRPr lang="en-US"/>
        </a:p>
      </dgm:t>
    </dgm:pt>
    <dgm:pt modelId="{7F9AA984-0660-45F4-9E51-A218897EC934}" type="pres">
      <dgm:prSet presAssocID="{972CD069-50A6-408A-A033-D69F862E8186}" presName="space" presStyleCnt="0"/>
      <dgm:spPr/>
      <dgm:t>
        <a:bodyPr/>
        <a:lstStyle/>
        <a:p>
          <a:endParaRPr lang="en-US"/>
        </a:p>
      </dgm:t>
    </dgm:pt>
    <dgm:pt modelId="{79626459-6544-4DF0-B891-16515661961C}" type="pres">
      <dgm:prSet presAssocID="{423740CA-17C6-472E-B1B2-A852FE5FA49B}" presName="composite" presStyleCnt="0"/>
      <dgm:spPr/>
      <dgm:t>
        <a:bodyPr/>
        <a:lstStyle/>
        <a:p>
          <a:endParaRPr lang="en-US"/>
        </a:p>
      </dgm:t>
    </dgm:pt>
    <dgm:pt modelId="{B3D99140-2B8C-4D5B-8A17-B6D5B4E50517}" type="pres">
      <dgm:prSet presAssocID="{423740CA-17C6-472E-B1B2-A852FE5FA49B}" presName="parTx" presStyleLbl="alignNode1" presStyleIdx="1" presStyleCnt="2">
        <dgm:presLayoutVars>
          <dgm:chMax val="0"/>
          <dgm:chPref val="0"/>
          <dgm:bulletEnabled val="1"/>
        </dgm:presLayoutVars>
      </dgm:prSet>
      <dgm:spPr/>
      <dgm:t>
        <a:bodyPr/>
        <a:lstStyle/>
        <a:p>
          <a:endParaRPr lang="en-US"/>
        </a:p>
      </dgm:t>
    </dgm:pt>
    <dgm:pt modelId="{0B79917B-E009-4045-B3A4-856D49CD8493}" type="pres">
      <dgm:prSet presAssocID="{423740CA-17C6-472E-B1B2-A852FE5FA49B}" presName="desTx" presStyleLbl="alignAccFollowNode1" presStyleIdx="1" presStyleCnt="2">
        <dgm:presLayoutVars>
          <dgm:bulletEnabled val="1"/>
        </dgm:presLayoutVars>
      </dgm:prSet>
      <dgm:spPr/>
      <dgm:t>
        <a:bodyPr/>
        <a:lstStyle/>
        <a:p>
          <a:endParaRPr lang="en-US"/>
        </a:p>
      </dgm:t>
    </dgm:pt>
  </dgm:ptLst>
  <dgm:cxnLst>
    <dgm:cxn modelId="{F8B34372-314C-412D-BFC7-A2ECE70629D4}" srcId="{423740CA-17C6-472E-B1B2-A852FE5FA49B}" destId="{821C93B2-2448-4272-8EA5-D7BCB17267A5}" srcOrd="1" destOrd="0" parTransId="{9493076F-8CC9-4FDB-815B-62B22A4B4E79}" sibTransId="{59BCC1BB-5924-46C9-8D56-33458DD603E3}"/>
    <dgm:cxn modelId="{068A0CAE-885A-457F-8D53-DCCFEC72F11A}" srcId="{19761437-CB9A-4B1C-AF52-95838C9B7F95}" destId="{68BBDEA5-CAFD-4233-BE9B-A6CCBD47FD7C}" srcOrd="0" destOrd="0" parTransId="{FE058712-7B6C-415D-AA36-B24F4CE3E641}" sibTransId="{3DB39142-7701-469F-A4D9-2C235C5B00AC}"/>
    <dgm:cxn modelId="{DE6BED19-F8A8-4392-BD25-9C9C0B1B4F24}" type="presOf" srcId="{19761437-CB9A-4B1C-AF52-95838C9B7F95}" destId="{CB154E4E-8C20-44E8-B37A-41906DD1BFDC}" srcOrd="0" destOrd="0" presId="urn:microsoft.com/office/officeart/2005/8/layout/hList1"/>
    <dgm:cxn modelId="{F772E5B9-B6F2-4E75-A616-731B152213F6}" type="presOf" srcId="{68BBDEA5-CAFD-4233-BE9B-A6CCBD47FD7C}" destId="{CB154E4E-8C20-44E8-B37A-41906DD1BFDC}" srcOrd="0" destOrd="1" presId="urn:microsoft.com/office/officeart/2005/8/layout/hList1"/>
    <dgm:cxn modelId="{F23D44FD-104F-4C3F-83FA-FF3906EF97A6}" srcId="{423740CA-17C6-472E-B1B2-A852FE5FA49B}" destId="{20AEF0CD-B17A-4A07-B2AA-863B70BA387A}" srcOrd="0" destOrd="0" parTransId="{D1124F5C-230C-409D-BCB7-E9186974D26B}" sibTransId="{6E22776F-AC6D-4157-AC5E-5C9C4A80233B}"/>
    <dgm:cxn modelId="{42CAA064-1644-49E3-8769-143834D209E8}" type="presOf" srcId="{423740CA-17C6-472E-B1B2-A852FE5FA49B}" destId="{B3D99140-2B8C-4D5B-8A17-B6D5B4E50517}" srcOrd="0" destOrd="0" presId="urn:microsoft.com/office/officeart/2005/8/layout/hList1"/>
    <dgm:cxn modelId="{34AFB915-5306-48EA-BC63-7176FDD41111}" srcId="{051EF3D1-2545-4726-98B5-49EC30C1E312}" destId="{423740CA-17C6-472E-B1B2-A852FE5FA49B}" srcOrd="1" destOrd="0" parTransId="{D93ED47C-2D06-444E-89BD-45991F1D9EC6}" sibTransId="{C3FBF524-FDE5-4678-A913-928C843750AB}"/>
    <dgm:cxn modelId="{4B3A145A-D4FC-45F1-A9A2-A7E476E14AF4}" type="presOf" srcId="{20AEF0CD-B17A-4A07-B2AA-863B70BA387A}" destId="{0B79917B-E009-4045-B3A4-856D49CD8493}" srcOrd="0" destOrd="0" presId="urn:microsoft.com/office/officeart/2005/8/layout/hList1"/>
    <dgm:cxn modelId="{587F9AEA-8F25-475F-9166-7308EE18DD3C}" type="presOf" srcId="{1D703C62-7B26-4760-897C-DE1F64637699}" destId="{877CD68A-2BE6-4301-BD1F-1DE5D18B2BD9}" srcOrd="0" destOrd="0" presId="urn:microsoft.com/office/officeart/2005/8/layout/hList1"/>
    <dgm:cxn modelId="{814A9A5B-E274-45C9-8D23-865478F7FFD7}" srcId="{1D703C62-7B26-4760-897C-DE1F64637699}" destId="{19761437-CB9A-4B1C-AF52-95838C9B7F95}" srcOrd="0" destOrd="0" parTransId="{DEFED477-AD23-413E-AD17-E8E27A3191B6}" sibTransId="{EF254B76-A98E-462E-85E5-6F258E267FA4}"/>
    <dgm:cxn modelId="{73EE580B-6D64-4AAC-AB98-9A5DA2C9F3D5}" type="presOf" srcId="{821C93B2-2448-4272-8EA5-D7BCB17267A5}" destId="{0B79917B-E009-4045-B3A4-856D49CD8493}" srcOrd="0" destOrd="1" presId="urn:microsoft.com/office/officeart/2005/8/layout/hList1"/>
    <dgm:cxn modelId="{53392348-5332-43BE-96DE-26E2D4B49B82}" srcId="{051EF3D1-2545-4726-98B5-49EC30C1E312}" destId="{1D703C62-7B26-4760-897C-DE1F64637699}" srcOrd="0" destOrd="0" parTransId="{B9C6FC9E-7ADA-44DD-91DA-48A69B5D0913}" sibTransId="{972CD069-50A6-408A-A033-D69F862E8186}"/>
    <dgm:cxn modelId="{57220CEE-641E-4321-AAF6-94D1D0002AEC}" type="presOf" srcId="{051EF3D1-2545-4726-98B5-49EC30C1E312}" destId="{E879D2EA-213A-4AC5-A159-C836A9590241}" srcOrd="0" destOrd="0" presId="urn:microsoft.com/office/officeart/2005/8/layout/hList1"/>
    <dgm:cxn modelId="{E565D4F1-6C47-4630-AE66-6D38DD8D1E05}" type="presParOf" srcId="{E879D2EA-213A-4AC5-A159-C836A9590241}" destId="{6E45FE06-2DA9-42A4-BBA3-3D6CD92B5E46}" srcOrd="0" destOrd="0" presId="urn:microsoft.com/office/officeart/2005/8/layout/hList1"/>
    <dgm:cxn modelId="{CA10D506-B425-4535-BBE5-BFAC77482530}" type="presParOf" srcId="{6E45FE06-2DA9-42A4-BBA3-3D6CD92B5E46}" destId="{877CD68A-2BE6-4301-BD1F-1DE5D18B2BD9}" srcOrd="0" destOrd="0" presId="urn:microsoft.com/office/officeart/2005/8/layout/hList1"/>
    <dgm:cxn modelId="{4D0E5D9D-9074-4221-B935-D10976E75A10}" type="presParOf" srcId="{6E45FE06-2DA9-42A4-BBA3-3D6CD92B5E46}" destId="{CB154E4E-8C20-44E8-B37A-41906DD1BFDC}" srcOrd="1" destOrd="0" presId="urn:microsoft.com/office/officeart/2005/8/layout/hList1"/>
    <dgm:cxn modelId="{0360DB7D-74F8-4ECA-98F3-7483D37C95BC}" type="presParOf" srcId="{E879D2EA-213A-4AC5-A159-C836A9590241}" destId="{7F9AA984-0660-45F4-9E51-A218897EC934}" srcOrd="1" destOrd="0" presId="urn:microsoft.com/office/officeart/2005/8/layout/hList1"/>
    <dgm:cxn modelId="{4EE3F893-DC83-4BB1-8F89-E42758BB5825}" type="presParOf" srcId="{E879D2EA-213A-4AC5-A159-C836A9590241}" destId="{79626459-6544-4DF0-B891-16515661961C}" srcOrd="2" destOrd="0" presId="urn:microsoft.com/office/officeart/2005/8/layout/hList1"/>
    <dgm:cxn modelId="{A97BCE36-53F5-4225-9319-20731F2F0F8E}" type="presParOf" srcId="{79626459-6544-4DF0-B891-16515661961C}" destId="{B3D99140-2B8C-4D5B-8A17-B6D5B4E50517}" srcOrd="0" destOrd="0" presId="urn:microsoft.com/office/officeart/2005/8/layout/hList1"/>
    <dgm:cxn modelId="{8A5B092A-D7B1-43FF-8B9B-69E27074D661}" type="presParOf" srcId="{79626459-6544-4DF0-B891-16515661961C}" destId="{0B79917B-E009-4045-B3A4-856D49CD8493}" srcOrd="1" destOrd="0" presId="urn:microsoft.com/office/officeart/2005/8/layout/h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BB454957-FA1A-4228-9220-983EA8412463}" type="doc">
      <dgm:prSet loTypeId="urn:microsoft.com/office/officeart/2005/8/layout/vList2" loCatId="list" qsTypeId="urn:microsoft.com/office/officeart/2005/8/quickstyle/3d3" qsCatId="3D" csTypeId="urn:microsoft.com/office/officeart/2005/8/colors/accent0_3" csCatId="mainScheme" phldr="1"/>
      <dgm:spPr/>
      <dgm:t>
        <a:bodyPr/>
        <a:lstStyle/>
        <a:p>
          <a:endParaRPr lang="en-US"/>
        </a:p>
      </dgm:t>
    </dgm:pt>
    <dgm:pt modelId="{5DE6EEB6-E87E-4972-9D16-1B14B16B3ABC}">
      <dgm:prSet phldrT="[Text]"/>
      <dgm:spPr/>
      <dgm:t>
        <a:bodyPr/>
        <a:lstStyle/>
        <a:p>
          <a:r>
            <a:rPr lang="en-US" dirty="0" smtClean="0">
              <a:latin typeface="Century Gothic" panose="020B0502020202020204" pitchFamily="34" charset="0"/>
            </a:rPr>
            <a:t>Discuss post-enrollment amateurism legislation in preparation for summer activities.</a:t>
          </a:r>
          <a:endParaRPr lang="en-US" dirty="0"/>
        </a:p>
      </dgm:t>
    </dgm:pt>
    <dgm:pt modelId="{0011FCDC-BF32-498B-A1DD-72520E9D5335}" type="parTrans" cxnId="{AFD1F854-5FAA-431D-B8CB-36C53ED05DB6}">
      <dgm:prSet/>
      <dgm:spPr/>
      <dgm:t>
        <a:bodyPr/>
        <a:lstStyle/>
        <a:p>
          <a:endParaRPr lang="en-US"/>
        </a:p>
      </dgm:t>
    </dgm:pt>
    <dgm:pt modelId="{0DEED211-BE4A-4232-8BFB-63E1F6323F93}" type="sibTrans" cxnId="{AFD1F854-5FAA-431D-B8CB-36C53ED05DB6}">
      <dgm:prSet/>
      <dgm:spPr/>
      <dgm:t>
        <a:bodyPr/>
        <a:lstStyle/>
        <a:p>
          <a:endParaRPr lang="en-US"/>
        </a:p>
      </dgm:t>
    </dgm:pt>
    <dgm:pt modelId="{1EEE8B88-9511-44B2-8954-C2729649E326}">
      <dgm:prSet phldrT="[Text]"/>
      <dgm:spPr/>
      <dgm:t>
        <a:bodyPr/>
        <a:lstStyle/>
        <a:p>
          <a:r>
            <a:rPr lang="en-US" dirty="0" smtClean="0">
              <a:latin typeface="Century Gothic" panose="020B0502020202020204" pitchFamily="34" charset="0"/>
            </a:rPr>
            <a:t>Review legislation regarding permissible outside competition during vacation periods.</a:t>
          </a:r>
          <a:endParaRPr lang="en-US" dirty="0"/>
        </a:p>
      </dgm:t>
    </dgm:pt>
    <dgm:pt modelId="{8A91183D-C712-4228-92B0-A3CF613D17C4}" type="parTrans" cxnId="{7D01CD6D-0836-4604-A8C3-B415B14AD0F1}">
      <dgm:prSet/>
      <dgm:spPr/>
      <dgm:t>
        <a:bodyPr/>
        <a:lstStyle/>
        <a:p>
          <a:endParaRPr lang="en-US"/>
        </a:p>
      </dgm:t>
    </dgm:pt>
    <dgm:pt modelId="{23B709EE-8B8B-46DB-B3AE-A585347BC84D}" type="sibTrans" cxnId="{7D01CD6D-0836-4604-A8C3-B415B14AD0F1}">
      <dgm:prSet/>
      <dgm:spPr/>
      <dgm:t>
        <a:bodyPr/>
        <a:lstStyle/>
        <a:p>
          <a:endParaRPr lang="en-US"/>
        </a:p>
      </dgm:t>
    </dgm:pt>
    <dgm:pt modelId="{BBFB05BC-AA90-47C9-9F69-8E3D34AAC81B}">
      <dgm:prSet/>
      <dgm:spPr/>
      <dgm:t>
        <a:bodyPr/>
        <a:lstStyle/>
        <a:p>
          <a:r>
            <a:rPr lang="en-US" dirty="0" smtClean="0">
              <a:latin typeface="Century Gothic" panose="020B0502020202020204" pitchFamily="34" charset="0"/>
            </a:rPr>
            <a:t>Check schedules for fall practice start dates.</a:t>
          </a:r>
          <a:endParaRPr lang="en-US" dirty="0"/>
        </a:p>
      </dgm:t>
    </dgm:pt>
    <dgm:pt modelId="{A12BADFA-07DE-4A1D-B1BB-0A83A6EF51AC}" type="parTrans" cxnId="{FB6CB5CA-2B68-4537-8F1A-70ADA2E42BD2}">
      <dgm:prSet/>
      <dgm:spPr/>
      <dgm:t>
        <a:bodyPr/>
        <a:lstStyle/>
        <a:p>
          <a:endParaRPr lang="en-US"/>
        </a:p>
      </dgm:t>
    </dgm:pt>
    <dgm:pt modelId="{88EF042A-07AE-4A9D-A0D9-9D152B9ABC9E}" type="sibTrans" cxnId="{FB6CB5CA-2B68-4537-8F1A-70ADA2E42BD2}">
      <dgm:prSet/>
      <dgm:spPr/>
      <dgm:t>
        <a:bodyPr/>
        <a:lstStyle/>
        <a:p>
          <a:endParaRPr lang="en-US"/>
        </a:p>
      </dgm:t>
    </dgm:pt>
    <dgm:pt modelId="{F2964991-328D-4820-9378-2CC5D87D4589}" type="pres">
      <dgm:prSet presAssocID="{BB454957-FA1A-4228-9220-983EA8412463}" presName="linear" presStyleCnt="0">
        <dgm:presLayoutVars>
          <dgm:animLvl val="lvl"/>
          <dgm:resizeHandles val="exact"/>
        </dgm:presLayoutVars>
      </dgm:prSet>
      <dgm:spPr/>
      <dgm:t>
        <a:bodyPr/>
        <a:lstStyle/>
        <a:p>
          <a:endParaRPr lang="en-US"/>
        </a:p>
      </dgm:t>
    </dgm:pt>
    <dgm:pt modelId="{CA148FD4-5529-4770-BD9D-75E18B6FADA7}" type="pres">
      <dgm:prSet presAssocID="{5DE6EEB6-E87E-4972-9D16-1B14B16B3ABC}" presName="parentText" presStyleLbl="node1" presStyleIdx="0" presStyleCnt="3">
        <dgm:presLayoutVars>
          <dgm:chMax val="0"/>
          <dgm:bulletEnabled val="1"/>
        </dgm:presLayoutVars>
      </dgm:prSet>
      <dgm:spPr/>
      <dgm:t>
        <a:bodyPr/>
        <a:lstStyle/>
        <a:p>
          <a:endParaRPr lang="en-US"/>
        </a:p>
      </dgm:t>
    </dgm:pt>
    <dgm:pt modelId="{6C30D191-E265-472C-82CC-AA9C99B5CA49}" type="pres">
      <dgm:prSet presAssocID="{0DEED211-BE4A-4232-8BFB-63E1F6323F93}" presName="spacer" presStyleCnt="0"/>
      <dgm:spPr/>
    </dgm:pt>
    <dgm:pt modelId="{AC9E89E3-D8B8-4509-8BD8-E18C94C07AD4}" type="pres">
      <dgm:prSet presAssocID="{1EEE8B88-9511-44B2-8954-C2729649E326}" presName="parentText" presStyleLbl="node1" presStyleIdx="1" presStyleCnt="3">
        <dgm:presLayoutVars>
          <dgm:chMax val="0"/>
          <dgm:bulletEnabled val="1"/>
        </dgm:presLayoutVars>
      </dgm:prSet>
      <dgm:spPr/>
      <dgm:t>
        <a:bodyPr/>
        <a:lstStyle/>
        <a:p>
          <a:endParaRPr lang="en-US"/>
        </a:p>
      </dgm:t>
    </dgm:pt>
    <dgm:pt modelId="{6F720470-8844-420F-A93C-C3DBDA2E0D91}" type="pres">
      <dgm:prSet presAssocID="{23B709EE-8B8B-46DB-B3AE-A585347BC84D}" presName="spacer" presStyleCnt="0"/>
      <dgm:spPr/>
    </dgm:pt>
    <dgm:pt modelId="{24F93A78-A30B-43FA-ABB1-6C9CF7AEE025}" type="pres">
      <dgm:prSet presAssocID="{BBFB05BC-AA90-47C9-9F69-8E3D34AAC81B}" presName="parentText" presStyleLbl="node1" presStyleIdx="2" presStyleCnt="3">
        <dgm:presLayoutVars>
          <dgm:chMax val="0"/>
          <dgm:bulletEnabled val="1"/>
        </dgm:presLayoutVars>
      </dgm:prSet>
      <dgm:spPr/>
      <dgm:t>
        <a:bodyPr/>
        <a:lstStyle/>
        <a:p>
          <a:endParaRPr lang="en-US"/>
        </a:p>
      </dgm:t>
    </dgm:pt>
  </dgm:ptLst>
  <dgm:cxnLst>
    <dgm:cxn modelId="{AFD1F854-5FAA-431D-B8CB-36C53ED05DB6}" srcId="{BB454957-FA1A-4228-9220-983EA8412463}" destId="{5DE6EEB6-E87E-4972-9D16-1B14B16B3ABC}" srcOrd="0" destOrd="0" parTransId="{0011FCDC-BF32-498B-A1DD-72520E9D5335}" sibTransId="{0DEED211-BE4A-4232-8BFB-63E1F6323F93}"/>
    <dgm:cxn modelId="{67E49D6F-72E2-4749-9451-48E7E847282E}" type="presOf" srcId="{BB454957-FA1A-4228-9220-983EA8412463}" destId="{F2964991-328D-4820-9378-2CC5D87D4589}" srcOrd="0" destOrd="0" presId="urn:microsoft.com/office/officeart/2005/8/layout/vList2"/>
    <dgm:cxn modelId="{56C6486D-32A2-443A-970A-EEEF193EB593}" type="presOf" srcId="{1EEE8B88-9511-44B2-8954-C2729649E326}" destId="{AC9E89E3-D8B8-4509-8BD8-E18C94C07AD4}" srcOrd="0" destOrd="0" presId="urn:microsoft.com/office/officeart/2005/8/layout/vList2"/>
    <dgm:cxn modelId="{7D01CD6D-0836-4604-A8C3-B415B14AD0F1}" srcId="{BB454957-FA1A-4228-9220-983EA8412463}" destId="{1EEE8B88-9511-44B2-8954-C2729649E326}" srcOrd="1" destOrd="0" parTransId="{8A91183D-C712-4228-92B0-A3CF613D17C4}" sibTransId="{23B709EE-8B8B-46DB-B3AE-A585347BC84D}"/>
    <dgm:cxn modelId="{362B337C-1133-4130-9BDB-F4CEBB7D8B04}" type="presOf" srcId="{BBFB05BC-AA90-47C9-9F69-8E3D34AAC81B}" destId="{24F93A78-A30B-43FA-ABB1-6C9CF7AEE025}" srcOrd="0" destOrd="0" presId="urn:microsoft.com/office/officeart/2005/8/layout/vList2"/>
    <dgm:cxn modelId="{E7287A21-3918-4FE2-A028-BCFD095DD501}" type="presOf" srcId="{5DE6EEB6-E87E-4972-9D16-1B14B16B3ABC}" destId="{CA148FD4-5529-4770-BD9D-75E18B6FADA7}" srcOrd="0" destOrd="0" presId="urn:microsoft.com/office/officeart/2005/8/layout/vList2"/>
    <dgm:cxn modelId="{FB6CB5CA-2B68-4537-8F1A-70ADA2E42BD2}" srcId="{BB454957-FA1A-4228-9220-983EA8412463}" destId="{BBFB05BC-AA90-47C9-9F69-8E3D34AAC81B}" srcOrd="2" destOrd="0" parTransId="{A12BADFA-07DE-4A1D-B1BB-0A83A6EF51AC}" sibTransId="{88EF042A-07AE-4A9D-A0D9-9D152B9ABC9E}"/>
    <dgm:cxn modelId="{397D5148-4548-4907-8857-37269B030622}" type="presParOf" srcId="{F2964991-328D-4820-9378-2CC5D87D4589}" destId="{CA148FD4-5529-4770-BD9D-75E18B6FADA7}" srcOrd="0" destOrd="0" presId="urn:microsoft.com/office/officeart/2005/8/layout/vList2"/>
    <dgm:cxn modelId="{F712C662-6D04-4537-AAC5-459C90A4C65F}" type="presParOf" srcId="{F2964991-328D-4820-9378-2CC5D87D4589}" destId="{6C30D191-E265-472C-82CC-AA9C99B5CA49}" srcOrd="1" destOrd="0" presId="urn:microsoft.com/office/officeart/2005/8/layout/vList2"/>
    <dgm:cxn modelId="{E0A6448B-CCDB-40ED-A264-8A1EAE6E05F1}" type="presParOf" srcId="{F2964991-328D-4820-9378-2CC5D87D4589}" destId="{AC9E89E3-D8B8-4509-8BD8-E18C94C07AD4}" srcOrd="2" destOrd="0" presId="urn:microsoft.com/office/officeart/2005/8/layout/vList2"/>
    <dgm:cxn modelId="{9B43CA41-3988-41ED-902E-ECC0AD605440}" type="presParOf" srcId="{F2964991-328D-4820-9378-2CC5D87D4589}" destId="{6F720470-8844-420F-A93C-C3DBDA2E0D91}" srcOrd="3" destOrd="0" presId="urn:microsoft.com/office/officeart/2005/8/layout/vList2"/>
    <dgm:cxn modelId="{E6BD1BB6-B769-4D41-A387-F4F2D382D816}" type="presParOf" srcId="{F2964991-328D-4820-9378-2CC5D87D4589}" destId="{24F93A78-A30B-43FA-ABB1-6C9CF7AEE025}" srcOrd="4"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A448E2C1-CBFF-4E5E-B80B-EB2DA347D990}" type="doc">
      <dgm:prSet loTypeId="urn:microsoft.com/office/officeart/2005/8/layout/vList2" loCatId="list" qsTypeId="urn:microsoft.com/office/officeart/2005/8/quickstyle/simple1" qsCatId="simple" csTypeId="urn:microsoft.com/office/officeart/2005/8/colors/accent0_3" csCatId="mainScheme"/>
      <dgm:spPr/>
      <dgm:t>
        <a:bodyPr/>
        <a:lstStyle/>
        <a:p>
          <a:endParaRPr lang="en-US"/>
        </a:p>
      </dgm:t>
    </dgm:pt>
    <dgm:pt modelId="{0FEA7720-DE1B-42C9-BBA0-9B09D2C9A962}">
      <dgm:prSet/>
      <dgm:spPr/>
      <dgm:t>
        <a:bodyPr/>
        <a:lstStyle/>
        <a:p>
          <a:pPr rtl="0"/>
          <a:r>
            <a:rPr lang="en-US" dirty="0" smtClean="0">
              <a:latin typeface="Century Gothic" panose="020B0502020202020204" pitchFamily="34" charset="0"/>
            </a:rPr>
            <a:t>Review travel expenses and benefits with those spring sports that qualify for postseason.</a:t>
          </a:r>
          <a:endParaRPr lang="en-US" dirty="0">
            <a:latin typeface="Century Gothic" panose="020B0502020202020204" pitchFamily="34" charset="0"/>
          </a:endParaRPr>
        </a:p>
      </dgm:t>
    </dgm:pt>
    <dgm:pt modelId="{CC5C4B0F-3B2C-4759-BFB6-67B56D23BD0B}" type="parTrans" cxnId="{39D6323C-6C9A-4E0B-88FF-8A0787CC31DF}">
      <dgm:prSet/>
      <dgm:spPr/>
      <dgm:t>
        <a:bodyPr/>
        <a:lstStyle/>
        <a:p>
          <a:endParaRPr lang="en-US"/>
        </a:p>
      </dgm:t>
    </dgm:pt>
    <dgm:pt modelId="{75E1B880-7713-43C5-ADB0-9061D1ADC254}" type="sibTrans" cxnId="{39D6323C-6C9A-4E0B-88FF-8A0787CC31DF}">
      <dgm:prSet/>
      <dgm:spPr/>
      <dgm:t>
        <a:bodyPr/>
        <a:lstStyle/>
        <a:p>
          <a:endParaRPr lang="en-US"/>
        </a:p>
      </dgm:t>
    </dgm:pt>
    <dgm:pt modelId="{23F59931-BDD4-4BFA-971C-D335B89EC29E}">
      <dgm:prSet/>
      <dgm:spPr/>
      <dgm:t>
        <a:bodyPr/>
        <a:lstStyle/>
        <a:p>
          <a:pPr rtl="0"/>
          <a:r>
            <a:rPr lang="en-US" dirty="0" smtClean="0">
              <a:latin typeface="Century Gothic" panose="020B0502020202020204" pitchFamily="34" charset="0"/>
            </a:rPr>
            <a:t>Rules education.</a:t>
          </a:r>
          <a:endParaRPr lang="en-US" dirty="0">
            <a:latin typeface="Century Gothic" panose="020B0502020202020204" pitchFamily="34" charset="0"/>
          </a:endParaRPr>
        </a:p>
      </dgm:t>
    </dgm:pt>
    <dgm:pt modelId="{69D1EF86-5BCD-42CF-95BB-A351BEEF0BEA}" type="parTrans" cxnId="{F04C46E1-5EC7-434B-A96D-71EFF4A6AC8C}">
      <dgm:prSet/>
      <dgm:spPr/>
      <dgm:t>
        <a:bodyPr/>
        <a:lstStyle/>
        <a:p>
          <a:endParaRPr lang="en-US"/>
        </a:p>
      </dgm:t>
    </dgm:pt>
    <dgm:pt modelId="{179A785D-9008-4163-8B31-EE80EA230827}" type="sibTrans" cxnId="{F04C46E1-5EC7-434B-A96D-71EFF4A6AC8C}">
      <dgm:prSet/>
      <dgm:spPr/>
      <dgm:t>
        <a:bodyPr/>
        <a:lstStyle/>
        <a:p>
          <a:endParaRPr lang="en-US"/>
        </a:p>
      </dgm:t>
    </dgm:pt>
    <dgm:pt modelId="{302B9599-90EA-4CF9-BA52-3C551EC509EF}" type="pres">
      <dgm:prSet presAssocID="{A448E2C1-CBFF-4E5E-B80B-EB2DA347D990}" presName="linear" presStyleCnt="0">
        <dgm:presLayoutVars>
          <dgm:animLvl val="lvl"/>
          <dgm:resizeHandles val="exact"/>
        </dgm:presLayoutVars>
      </dgm:prSet>
      <dgm:spPr/>
      <dgm:t>
        <a:bodyPr/>
        <a:lstStyle/>
        <a:p>
          <a:endParaRPr lang="en-US"/>
        </a:p>
      </dgm:t>
    </dgm:pt>
    <dgm:pt modelId="{3629C6B7-43F0-4003-91E6-F025F5B7E993}" type="pres">
      <dgm:prSet presAssocID="{0FEA7720-DE1B-42C9-BBA0-9B09D2C9A962}" presName="parentText" presStyleLbl="node1" presStyleIdx="0" presStyleCnt="2" custLinFactY="-27660" custLinFactNeighborY="-100000">
        <dgm:presLayoutVars>
          <dgm:chMax val="0"/>
          <dgm:bulletEnabled val="1"/>
        </dgm:presLayoutVars>
      </dgm:prSet>
      <dgm:spPr/>
      <dgm:t>
        <a:bodyPr/>
        <a:lstStyle/>
        <a:p>
          <a:endParaRPr lang="en-US"/>
        </a:p>
      </dgm:t>
    </dgm:pt>
    <dgm:pt modelId="{122F275B-EC10-4D61-A783-6701F7CB4BDF}" type="pres">
      <dgm:prSet presAssocID="{75E1B880-7713-43C5-ADB0-9061D1ADC254}" presName="spacer" presStyleCnt="0"/>
      <dgm:spPr/>
    </dgm:pt>
    <dgm:pt modelId="{E0A7C51D-5BC7-40CB-95DB-AFA63EAB3A7B}" type="pres">
      <dgm:prSet presAssocID="{23F59931-BDD4-4BFA-971C-D335B89EC29E}" presName="parentText" presStyleLbl="node1" presStyleIdx="1" presStyleCnt="2">
        <dgm:presLayoutVars>
          <dgm:chMax val="0"/>
          <dgm:bulletEnabled val="1"/>
        </dgm:presLayoutVars>
      </dgm:prSet>
      <dgm:spPr/>
      <dgm:t>
        <a:bodyPr/>
        <a:lstStyle/>
        <a:p>
          <a:endParaRPr lang="en-US"/>
        </a:p>
      </dgm:t>
    </dgm:pt>
  </dgm:ptLst>
  <dgm:cxnLst>
    <dgm:cxn modelId="{F075584D-EF68-4B66-9A90-D2AD032CBDD1}" type="presOf" srcId="{0FEA7720-DE1B-42C9-BBA0-9B09D2C9A962}" destId="{3629C6B7-43F0-4003-91E6-F025F5B7E993}" srcOrd="0" destOrd="0" presId="urn:microsoft.com/office/officeart/2005/8/layout/vList2"/>
    <dgm:cxn modelId="{F04C46E1-5EC7-434B-A96D-71EFF4A6AC8C}" srcId="{A448E2C1-CBFF-4E5E-B80B-EB2DA347D990}" destId="{23F59931-BDD4-4BFA-971C-D335B89EC29E}" srcOrd="1" destOrd="0" parTransId="{69D1EF86-5BCD-42CF-95BB-A351BEEF0BEA}" sibTransId="{179A785D-9008-4163-8B31-EE80EA230827}"/>
    <dgm:cxn modelId="{39D6323C-6C9A-4E0B-88FF-8A0787CC31DF}" srcId="{A448E2C1-CBFF-4E5E-B80B-EB2DA347D990}" destId="{0FEA7720-DE1B-42C9-BBA0-9B09D2C9A962}" srcOrd="0" destOrd="0" parTransId="{CC5C4B0F-3B2C-4759-BFB6-67B56D23BD0B}" sibTransId="{75E1B880-7713-43C5-ADB0-9061D1ADC254}"/>
    <dgm:cxn modelId="{B3CBC303-05C4-47B3-A820-7A3468F83BC4}" type="presOf" srcId="{A448E2C1-CBFF-4E5E-B80B-EB2DA347D990}" destId="{302B9599-90EA-4CF9-BA52-3C551EC509EF}" srcOrd="0" destOrd="0" presId="urn:microsoft.com/office/officeart/2005/8/layout/vList2"/>
    <dgm:cxn modelId="{08315D0F-E5FE-49BE-9A8B-2A9E732B8FB3}" type="presOf" srcId="{23F59931-BDD4-4BFA-971C-D335B89EC29E}" destId="{E0A7C51D-5BC7-40CB-95DB-AFA63EAB3A7B}" srcOrd="0" destOrd="0" presId="urn:microsoft.com/office/officeart/2005/8/layout/vList2"/>
    <dgm:cxn modelId="{57016858-F2C7-445B-8287-B0633ED5B2A0}" type="presParOf" srcId="{302B9599-90EA-4CF9-BA52-3C551EC509EF}" destId="{3629C6B7-43F0-4003-91E6-F025F5B7E993}" srcOrd="0" destOrd="0" presId="urn:microsoft.com/office/officeart/2005/8/layout/vList2"/>
    <dgm:cxn modelId="{4E9C0973-9324-4D75-B685-DC367032BC73}" type="presParOf" srcId="{302B9599-90EA-4CF9-BA52-3C551EC509EF}" destId="{122F275B-EC10-4D61-A783-6701F7CB4BDF}" srcOrd="1" destOrd="0" presId="urn:microsoft.com/office/officeart/2005/8/layout/vList2"/>
    <dgm:cxn modelId="{DB407AC1-B6C1-4C2C-975C-031B13095A23}" type="presParOf" srcId="{302B9599-90EA-4CF9-BA52-3C551EC509EF}" destId="{E0A7C51D-5BC7-40CB-95DB-AFA63EAB3A7B}" srcOrd="2"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4EDEDE80-2BB7-48FF-916C-D2F6654C4DDC}" type="doc">
      <dgm:prSet loTypeId="urn:microsoft.com/office/officeart/2005/8/layout/vList2" loCatId="list" qsTypeId="urn:microsoft.com/office/officeart/2005/8/quickstyle/simple1" qsCatId="simple" csTypeId="urn:microsoft.com/office/officeart/2005/8/colors/accent0_3" csCatId="mainScheme"/>
      <dgm:spPr/>
      <dgm:t>
        <a:bodyPr/>
        <a:lstStyle/>
        <a:p>
          <a:endParaRPr lang="en-US"/>
        </a:p>
      </dgm:t>
    </dgm:pt>
    <dgm:pt modelId="{0CF3CF54-9155-42AD-AC27-05957EEB2073}">
      <dgm:prSet custT="1"/>
      <dgm:spPr/>
      <dgm:t>
        <a:bodyPr/>
        <a:lstStyle/>
        <a:p>
          <a:pPr rtl="0"/>
          <a:r>
            <a:rPr lang="en-US" sz="2000" dirty="0" smtClean="0">
              <a:latin typeface="Century Gothic" panose="020B0502020202020204" pitchFamily="34" charset="0"/>
            </a:rPr>
            <a:t>Conduct end-of-year academic review of SAs in preparation for next academic year.</a:t>
          </a:r>
          <a:endParaRPr lang="en-US" sz="2000" dirty="0">
            <a:latin typeface="Century Gothic" panose="020B0502020202020204" pitchFamily="34" charset="0"/>
          </a:endParaRPr>
        </a:p>
      </dgm:t>
    </dgm:pt>
    <dgm:pt modelId="{EF5B9581-8013-4D6C-83E3-DF2724A7657A}" type="parTrans" cxnId="{369C758D-3713-47E9-B98C-A29CDD249B5F}">
      <dgm:prSet/>
      <dgm:spPr/>
      <dgm:t>
        <a:bodyPr/>
        <a:lstStyle/>
        <a:p>
          <a:endParaRPr lang="en-US"/>
        </a:p>
      </dgm:t>
    </dgm:pt>
    <dgm:pt modelId="{22ED8CEA-E146-43D1-91E2-3A55039D553C}" type="sibTrans" cxnId="{369C758D-3713-47E9-B98C-A29CDD249B5F}">
      <dgm:prSet/>
      <dgm:spPr/>
      <dgm:t>
        <a:bodyPr/>
        <a:lstStyle/>
        <a:p>
          <a:endParaRPr lang="en-US"/>
        </a:p>
      </dgm:t>
    </dgm:pt>
    <dgm:pt modelId="{6F75F71F-F38F-4873-A8A2-A5D6B7E85401}">
      <dgm:prSet custT="1"/>
      <dgm:spPr/>
      <dgm:t>
        <a:bodyPr/>
        <a:lstStyle/>
        <a:p>
          <a:pPr rtl="0"/>
          <a:r>
            <a:rPr lang="en-US" sz="2000" dirty="0" smtClean="0">
              <a:latin typeface="Century Gothic" panose="020B0502020202020204" pitchFamily="34" charset="0"/>
            </a:rPr>
            <a:t>Review all SA participation records, file and store.</a:t>
          </a:r>
          <a:endParaRPr lang="en-US" sz="2000" dirty="0">
            <a:latin typeface="Century Gothic" panose="020B0502020202020204" pitchFamily="34" charset="0"/>
          </a:endParaRPr>
        </a:p>
      </dgm:t>
    </dgm:pt>
    <dgm:pt modelId="{1CCDA802-F912-43A8-8AFC-B78C9182FC8C}" type="parTrans" cxnId="{FF4137DF-8F63-43CD-A718-7F81F05BF46F}">
      <dgm:prSet/>
      <dgm:spPr/>
      <dgm:t>
        <a:bodyPr/>
        <a:lstStyle/>
        <a:p>
          <a:endParaRPr lang="en-US"/>
        </a:p>
      </dgm:t>
    </dgm:pt>
    <dgm:pt modelId="{03EEC132-0FB8-4A36-8F89-901A031EE2F9}" type="sibTrans" cxnId="{FF4137DF-8F63-43CD-A718-7F81F05BF46F}">
      <dgm:prSet/>
      <dgm:spPr/>
      <dgm:t>
        <a:bodyPr/>
        <a:lstStyle/>
        <a:p>
          <a:endParaRPr lang="en-US"/>
        </a:p>
      </dgm:t>
    </dgm:pt>
    <dgm:pt modelId="{4BEBAA7F-8FA8-4A80-A7E5-BD9D03A2CCD3}">
      <dgm:prSet custT="1"/>
      <dgm:spPr/>
      <dgm:t>
        <a:bodyPr/>
        <a:lstStyle/>
        <a:p>
          <a:pPr rtl="0"/>
          <a:r>
            <a:rPr lang="en-US" sz="2000" dirty="0" smtClean="0">
              <a:latin typeface="Century Gothic" panose="020B0502020202020204" pitchFamily="34" charset="0"/>
            </a:rPr>
            <a:t>Review summer competition rules with SAs.</a:t>
          </a:r>
          <a:endParaRPr lang="en-US" sz="2000" dirty="0">
            <a:latin typeface="Century Gothic" panose="020B0502020202020204" pitchFamily="34" charset="0"/>
          </a:endParaRPr>
        </a:p>
      </dgm:t>
    </dgm:pt>
    <dgm:pt modelId="{0FBE1C92-F122-4BB5-A34D-E04A19519095}" type="parTrans" cxnId="{9E0808C3-5983-4D20-9733-F99C99E98E72}">
      <dgm:prSet/>
      <dgm:spPr/>
      <dgm:t>
        <a:bodyPr/>
        <a:lstStyle/>
        <a:p>
          <a:endParaRPr lang="en-US"/>
        </a:p>
      </dgm:t>
    </dgm:pt>
    <dgm:pt modelId="{78131DB8-0B4C-4EB3-8D1F-3AD124425761}" type="sibTrans" cxnId="{9E0808C3-5983-4D20-9733-F99C99E98E72}">
      <dgm:prSet/>
      <dgm:spPr/>
      <dgm:t>
        <a:bodyPr/>
        <a:lstStyle/>
        <a:p>
          <a:endParaRPr lang="en-US"/>
        </a:p>
      </dgm:t>
    </dgm:pt>
    <dgm:pt modelId="{904B9CFC-7DEC-47D3-81D4-3361AA62EA15}">
      <dgm:prSet custT="1"/>
      <dgm:spPr/>
      <dgm:t>
        <a:bodyPr/>
        <a:lstStyle/>
        <a:p>
          <a:pPr rtl="0"/>
          <a:r>
            <a:rPr lang="en-US" sz="2000" dirty="0" smtClean="0">
              <a:latin typeface="Century Gothic" panose="020B0502020202020204" pitchFamily="34" charset="0"/>
            </a:rPr>
            <a:t>Collect official and unofficial visit records.</a:t>
          </a:r>
          <a:endParaRPr lang="en-US" sz="2000" dirty="0">
            <a:latin typeface="Century Gothic" panose="020B0502020202020204" pitchFamily="34" charset="0"/>
          </a:endParaRPr>
        </a:p>
      </dgm:t>
    </dgm:pt>
    <dgm:pt modelId="{DC401552-6A2E-4305-88D4-168B8275ED76}" type="parTrans" cxnId="{29628574-60FF-45E5-BA60-0F5E2B82B729}">
      <dgm:prSet/>
      <dgm:spPr/>
      <dgm:t>
        <a:bodyPr/>
        <a:lstStyle/>
        <a:p>
          <a:endParaRPr lang="en-US"/>
        </a:p>
      </dgm:t>
    </dgm:pt>
    <dgm:pt modelId="{B9916CEB-6CB5-4EB1-9B25-C95AD33A98BC}" type="sibTrans" cxnId="{29628574-60FF-45E5-BA60-0F5E2B82B729}">
      <dgm:prSet/>
      <dgm:spPr/>
      <dgm:t>
        <a:bodyPr/>
        <a:lstStyle/>
        <a:p>
          <a:endParaRPr lang="en-US"/>
        </a:p>
      </dgm:t>
    </dgm:pt>
    <dgm:pt modelId="{FF1182E3-E281-4412-8A13-0EA2BF56ED4F}">
      <dgm:prSet custT="1"/>
      <dgm:spPr/>
      <dgm:t>
        <a:bodyPr/>
        <a:lstStyle/>
        <a:p>
          <a:pPr rtl="0"/>
          <a:r>
            <a:rPr lang="en-US" sz="2000" dirty="0" smtClean="0">
              <a:latin typeface="Century Gothic" panose="020B0502020202020204" pitchFamily="34" charset="0"/>
            </a:rPr>
            <a:t>Provide roster list for financial aid review.</a:t>
          </a:r>
          <a:endParaRPr lang="en-US" sz="2000" dirty="0">
            <a:latin typeface="Century Gothic" panose="020B0502020202020204" pitchFamily="34" charset="0"/>
          </a:endParaRPr>
        </a:p>
      </dgm:t>
    </dgm:pt>
    <dgm:pt modelId="{D90BB3A5-4975-4B5B-A00B-FCC03CCCAE48}" type="parTrans" cxnId="{287AFBBD-B09E-49C6-9036-C365ED84968C}">
      <dgm:prSet/>
      <dgm:spPr/>
      <dgm:t>
        <a:bodyPr/>
        <a:lstStyle/>
        <a:p>
          <a:endParaRPr lang="en-US"/>
        </a:p>
      </dgm:t>
    </dgm:pt>
    <dgm:pt modelId="{EC357B34-4B88-45EF-93DD-CC83E7FEEBE6}" type="sibTrans" cxnId="{287AFBBD-B09E-49C6-9036-C365ED84968C}">
      <dgm:prSet/>
      <dgm:spPr/>
      <dgm:t>
        <a:bodyPr/>
        <a:lstStyle/>
        <a:p>
          <a:endParaRPr lang="en-US"/>
        </a:p>
      </dgm:t>
    </dgm:pt>
    <dgm:pt modelId="{27480BA9-F598-43D8-BA6E-2554784F6A03}">
      <dgm:prSet custT="1"/>
      <dgm:spPr/>
      <dgm:t>
        <a:bodyPr/>
        <a:lstStyle/>
        <a:p>
          <a:pPr rtl="0"/>
          <a:r>
            <a:rPr lang="en-US" sz="2000" dirty="0" smtClean="0">
              <a:latin typeface="Century Gothic" panose="020B0502020202020204" pitchFamily="34" charset="0"/>
            </a:rPr>
            <a:t>Rules education.</a:t>
          </a:r>
          <a:endParaRPr lang="en-US" sz="2000" dirty="0">
            <a:latin typeface="Century Gothic" panose="020B0502020202020204" pitchFamily="34" charset="0"/>
          </a:endParaRPr>
        </a:p>
      </dgm:t>
    </dgm:pt>
    <dgm:pt modelId="{2318E2D8-620D-449F-874D-B91F4EC991D6}" type="parTrans" cxnId="{01E49C17-F18A-44EA-B58F-7985C9FA70BE}">
      <dgm:prSet/>
      <dgm:spPr/>
      <dgm:t>
        <a:bodyPr/>
        <a:lstStyle/>
        <a:p>
          <a:endParaRPr lang="en-US"/>
        </a:p>
      </dgm:t>
    </dgm:pt>
    <dgm:pt modelId="{FE5A906A-C153-40A3-8A11-7E4E1CA0A2F3}" type="sibTrans" cxnId="{01E49C17-F18A-44EA-B58F-7985C9FA70BE}">
      <dgm:prSet/>
      <dgm:spPr/>
      <dgm:t>
        <a:bodyPr/>
        <a:lstStyle/>
        <a:p>
          <a:endParaRPr lang="en-US"/>
        </a:p>
      </dgm:t>
    </dgm:pt>
    <dgm:pt modelId="{63FA99B0-FC5B-4448-BA55-D3DBC0F809F0}" type="pres">
      <dgm:prSet presAssocID="{4EDEDE80-2BB7-48FF-916C-D2F6654C4DDC}" presName="linear" presStyleCnt="0">
        <dgm:presLayoutVars>
          <dgm:animLvl val="lvl"/>
          <dgm:resizeHandles val="exact"/>
        </dgm:presLayoutVars>
      </dgm:prSet>
      <dgm:spPr/>
      <dgm:t>
        <a:bodyPr/>
        <a:lstStyle/>
        <a:p>
          <a:endParaRPr lang="en-US"/>
        </a:p>
      </dgm:t>
    </dgm:pt>
    <dgm:pt modelId="{F3C5FD71-9CC7-450D-B4E0-8B608666F424}" type="pres">
      <dgm:prSet presAssocID="{0CF3CF54-9155-42AD-AC27-05957EEB2073}" presName="parentText" presStyleLbl="node1" presStyleIdx="0" presStyleCnt="6">
        <dgm:presLayoutVars>
          <dgm:chMax val="0"/>
          <dgm:bulletEnabled val="1"/>
        </dgm:presLayoutVars>
      </dgm:prSet>
      <dgm:spPr/>
      <dgm:t>
        <a:bodyPr/>
        <a:lstStyle/>
        <a:p>
          <a:endParaRPr lang="en-US"/>
        </a:p>
      </dgm:t>
    </dgm:pt>
    <dgm:pt modelId="{F72DF69E-2F48-47D2-AF42-105C9A403CB3}" type="pres">
      <dgm:prSet presAssocID="{22ED8CEA-E146-43D1-91E2-3A55039D553C}" presName="spacer" presStyleCnt="0"/>
      <dgm:spPr/>
    </dgm:pt>
    <dgm:pt modelId="{105AA27B-3EEC-4067-A0ED-3E20E9864135}" type="pres">
      <dgm:prSet presAssocID="{6F75F71F-F38F-4873-A8A2-A5D6B7E85401}" presName="parentText" presStyleLbl="node1" presStyleIdx="1" presStyleCnt="6">
        <dgm:presLayoutVars>
          <dgm:chMax val="0"/>
          <dgm:bulletEnabled val="1"/>
        </dgm:presLayoutVars>
      </dgm:prSet>
      <dgm:spPr/>
      <dgm:t>
        <a:bodyPr/>
        <a:lstStyle/>
        <a:p>
          <a:endParaRPr lang="en-US"/>
        </a:p>
      </dgm:t>
    </dgm:pt>
    <dgm:pt modelId="{ECBA2AF4-ACDA-4FC2-A437-FED9122AAEE0}" type="pres">
      <dgm:prSet presAssocID="{03EEC132-0FB8-4A36-8F89-901A031EE2F9}" presName="spacer" presStyleCnt="0"/>
      <dgm:spPr/>
    </dgm:pt>
    <dgm:pt modelId="{BDC82CF9-A64E-4196-8B0D-AB6872DE030D}" type="pres">
      <dgm:prSet presAssocID="{4BEBAA7F-8FA8-4A80-A7E5-BD9D03A2CCD3}" presName="parentText" presStyleLbl="node1" presStyleIdx="2" presStyleCnt="6">
        <dgm:presLayoutVars>
          <dgm:chMax val="0"/>
          <dgm:bulletEnabled val="1"/>
        </dgm:presLayoutVars>
      </dgm:prSet>
      <dgm:spPr/>
      <dgm:t>
        <a:bodyPr/>
        <a:lstStyle/>
        <a:p>
          <a:endParaRPr lang="en-US"/>
        </a:p>
      </dgm:t>
    </dgm:pt>
    <dgm:pt modelId="{001B724A-4405-40BC-B7C9-A64BE70431D1}" type="pres">
      <dgm:prSet presAssocID="{78131DB8-0B4C-4EB3-8D1F-3AD124425761}" presName="spacer" presStyleCnt="0"/>
      <dgm:spPr/>
    </dgm:pt>
    <dgm:pt modelId="{279161F3-9878-47AD-9A54-239CFC4DAAC6}" type="pres">
      <dgm:prSet presAssocID="{904B9CFC-7DEC-47D3-81D4-3361AA62EA15}" presName="parentText" presStyleLbl="node1" presStyleIdx="3" presStyleCnt="6">
        <dgm:presLayoutVars>
          <dgm:chMax val="0"/>
          <dgm:bulletEnabled val="1"/>
        </dgm:presLayoutVars>
      </dgm:prSet>
      <dgm:spPr/>
      <dgm:t>
        <a:bodyPr/>
        <a:lstStyle/>
        <a:p>
          <a:endParaRPr lang="en-US"/>
        </a:p>
      </dgm:t>
    </dgm:pt>
    <dgm:pt modelId="{BE36C0D4-F56E-4757-BD65-AABDEAF9E28B}" type="pres">
      <dgm:prSet presAssocID="{B9916CEB-6CB5-4EB1-9B25-C95AD33A98BC}" presName="spacer" presStyleCnt="0"/>
      <dgm:spPr/>
    </dgm:pt>
    <dgm:pt modelId="{8A48E021-DD9A-4C53-8B08-F7846934AAAA}" type="pres">
      <dgm:prSet presAssocID="{FF1182E3-E281-4412-8A13-0EA2BF56ED4F}" presName="parentText" presStyleLbl="node1" presStyleIdx="4" presStyleCnt="6">
        <dgm:presLayoutVars>
          <dgm:chMax val="0"/>
          <dgm:bulletEnabled val="1"/>
        </dgm:presLayoutVars>
      </dgm:prSet>
      <dgm:spPr/>
      <dgm:t>
        <a:bodyPr/>
        <a:lstStyle/>
        <a:p>
          <a:endParaRPr lang="en-US"/>
        </a:p>
      </dgm:t>
    </dgm:pt>
    <dgm:pt modelId="{A6F55A80-E450-4D02-A760-A12CFF226F59}" type="pres">
      <dgm:prSet presAssocID="{EC357B34-4B88-45EF-93DD-CC83E7FEEBE6}" presName="spacer" presStyleCnt="0"/>
      <dgm:spPr/>
    </dgm:pt>
    <dgm:pt modelId="{354EC0E7-7DF2-4BAB-A3F2-0D0FE9F672E0}" type="pres">
      <dgm:prSet presAssocID="{27480BA9-F598-43D8-BA6E-2554784F6A03}" presName="parentText" presStyleLbl="node1" presStyleIdx="5" presStyleCnt="6">
        <dgm:presLayoutVars>
          <dgm:chMax val="0"/>
          <dgm:bulletEnabled val="1"/>
        </dgm:presLayoutVars>
      </dgm:prSet>
      <dgm:spPr/>
      <dgm:t>
        <a:bodyPr/>
        <a:lstStyle/>
        <a:p>
          <a:endParaRPr lang="en-US"/>
        </a:p>
      </dgm:t>
    </dgm:pt>
  </dgm:ptLst>
  <dgm:cxnLst>
    <dgm:cxn modelId="{29628574-60FF-45E5-BA60-0F5E2B82B729}" srcId="{4EDEDE80-2BB7-48FF-916C-D2F6654C4DDC}" destId="{904B9CFC-7DEC-47D3-81D4-3361AA62EA15}" srcOrd="3" destOrd="0" parTransId="{DC401552-6A2E-4305-88D4-168B8275ED76}" sibTransId="{B9916CEB-6CB5-4EB1-9B25-C95AD33A98BC}"/>
    <dgm:cxn modelId="{222E142F-345D-4EDD-9D21-65C61533702C}" type="presOf" srcId="{FF1182E3-E281-4412-8A13-0EA2BF56ED4F}" destId="{8A48E021-DD9A-4C53-8B08-F7846934AAAA}" srcOrd="0" destOrd="0" presId="urn:microsoft.com/office/officeart/2005/8/layout/vList2"/>
    <dgm:cxn modelId="{FF4137DF-8F63-43CD-A718-7F81F05BF46F}" srcId="{4EDEDE80-2BB7-48FF-916C-D2F6654C4DDC}" destId="{6F75F71F-F38F-4873-A8A2-A5D6B7E85401}" srcOrd="1" destOrd="0" parTransId="{1CCDA802-F912-43A8-8AFC-B78C9182FC8C}" sibTransId="{03EEC132-0FB8-4A36-8F89-901A031EE2F9}"/>
    <dgm:cxn modelId="{01E49C17-F18A-44EA-B58F-7985C9FA70BE}" srcId="{4EDEDE80-2BB7-48FF-916C-D2F6654C4DDC}" destId="{27480BA9-F598-43D8-BA6E-2554784F6A03}" srcOrd="5" destOrd="0" parTransId="{2318E2D8-620D-449F-874D-B91F4EC991D6}" sibTransId="{FE5A906A-C153-40A3-8A11-7E4E1CA0A2F3}"/>
    <dgm:cxn modelId="{369C758D-3713-47E9-B98C-A29CDD249B5F}" srcId="{4EDEDE80-2BB7-48FF-916C-D2F6654C4DDC}" destId="{0CF3CF54-9155-42AD-AC27-05957EEB2073}" srcOrd="0" destOrd="0" parTransId="{EF5B9581-8013-4D6C-83E3-DF2724A7657A}" sibTransId="{22ED8CEA-E146-43D1-91E2-3A55039D553C}"/>
    <dgm:cxn modelId="{1DB83CED-569F-4F13-83CD-51C6B2ACCE8C}" type="presOf" srcId="{4BEBAA7F-8FA8-4A80-A7E5-BD9D03A2CCD3}" destId="{BDC82CF9-A64E-4196-8B0D-AB6872DE030D}" srcOrd="0" destOrd="0" presId="urn:microsoft.com/office/officeart/2005/8/layout/vList2"/>
    <dgm:cxn modelId="{9E0808C3-5983-4D20-9733-F99C99E98E72}" srcId="{4EDEDE80-2BB7-48FF-916C-D2F6654C4DDC}" destId="{4BEBAA7F-8FA8-4A80-A7E5-BD9D03A2CCD3}" srcOrd="2" destOrd="0" parTransId="{0FBE1C92-F122-4BB5-A34D-E04A19519095}" sibTransId="{78131DB8-0B4C-4EB3-8D1F-3AD124425761}"/>
    <dgm:cxn modelId="{4924F78F-9FB8-4D1C-A241-08AEA205A5FB}" type="presOf" srcId="{0CF3CF54-9155-42AD-AC27-05957EEB2073}" destId="{F3C5FD71-9CC7-450D-B4E0-8B608666F424}" srcOrd="0" destOrd="0" presId="urn:microsoft.com/office/officeart/2005/8/layout/vList2"/>
    <dgm:cxn modelId="{287AFBBD-B09E-49C6-9036-C365ED84968C}" srcId="{4EDEDE80-2BB7-48FF-916C-D2F6654C4DDC}" destId="{FF1182E3-E281-4412-8A13-0EA2BF56ED4F}" srcOrd="4" destOrd="0" parTransId="{D90BB3A5-4975-4B5B-A00B-FCC03CCCAE48}" sibTransId="{EC357B34-4B88-45EF-93DD-CC83E7FEEBE6}"/>
    <dgm:cxn modelId="{6A210B78-8AF2-44CA-B0A7-A7EB9F06A778}" type="presOf" srcId="{27480BA9-F598-43D8-BA6E-2554784F6A03}" destId="{354EC0E7-7DF2-4BAB-A3F2-0D0FE9F672E0}" srcOrd="0" destOrd="0" presId="urn:microsoft.com/office/officeart/2005/8/layout/vList2"/>
    <dgm:cxn modelId="{1B2EB248-F74D-4938-9709-899106DE724D}" type="presOf" srcId="{6F75F71F-F38F-4873-A8A2-A5D6B7E85401}" destId="{105AA27B-3EEC-4067-A0ED-3E20E9864135}" srcOrd="0" destOrd="0" presId="urn:microsoft.com/office/officeart/2005/8/layout/vList2"/>
    <dgm:cxn modelId="{A880B69E-3396-44BE-8017-21CC4DB8A4CE}" type="presOf" srcId="{904B9CFC-7DEC-47D3-81D4-3361AA62EA15}" destId="{279161F3-9878-47AD-9A54-239CFC4DAAC6}" srcOrd="0" destOrd="0" presId="urn:microsoft.com/office/officeart/2005/8/layout/vList2"/>
    <dgm:cxn modelId="{061DAC3B-9C7D-46A0-A0A9-3C80946C4699}" type="presOf" srcId="{4EDEDE80-2BB7-48FF-916C-D2F6654C4DDC}" destId="{63FA99B0-FC5B-4448-BA55-D3DBC0F809F0}" srcOrd="0" destOrd="0" presId="urn:microsoft.com/office/officeart/2005/8/layout/vList2"/>
    <dgm:cxn modelId="{0A5ACA27-801E-4ECC-9022-3DA406EE0EE0}" type="presParOf" srcId="{63FA99B0-FC5B-4448-BA55-D3DBC0F809F0}" destId="{F3C5FD71-9CC7-450D-B4E0-8B608666F424}" srcOrd="0" destOrd="0" presId="urn:microsoft.com/office/officeart/2005/8/layout/vList2"/>
    <dgm:cxn modelId="{39E111CA-4571-40D5-8EC3-7048B8F164FA}" type="presParOf" srcId="{63FA99B0-FC5B-4448-BA55-D3DBC0F809F0}" destId="{F72DF69E-2F48-47D2-AF42-105C9A403CB3}" srcOrd="1" destOrd="0" presId="urn:microsoft.com/office/officeart/2005/8/layout/vList2"/>
    <dgm:cxn modelId="{C324C65E-36C3-438F-B9B8-0FC081335A71}" type="presParOf" srcId="{63FA99B0-FC5B-4448-BA55-D3DBC0F809F0}" destId="{105AA27B-3EEC-4067-A0ED-3E20E9864135}" srcOrd="2" destOrd="0" presId="urn:microsoft.com/office/officeart/2005/8/layout/vList2"/>
    <dgm:cxn modelId="{07ED6794-694D-4EF0-A154-17EB31F462D6}" type="presParOf" srcId="{63FA99B0-FC5B-4448-BA55-D3DBC0F809F0}" destId="{ECBA2AF4-ACDA-4FC2-A437-FED9122AAEE0}" srcOrd="3" destOrd="0" presId="urn:microsoft.com/office/officeart/2005/8/layout/vList2"/>
    <dgm:cxn modelId="{683C4E92-CCF9-4D0E-ADED-C143193DA6A0}" type="presParOf" srcId="{63FA99B0-FC5B-4448-BA55-D3DBC0F809F0}" destId="{BDC82CF9-A64E-4196-8B0D-AB6872DE030D}" srcOrd="4" destOrd="0" presId="urn:microsoft.com/office/officeart/2005/8/layout/vList2"/>
    <dgm:cxn modelId="{003AE622-3464-401F-A70F-CACC42840531}" type="presParOf" srcId="{63FA99B0-FC5B-4448-BA55-D3DBC0F809F0}" destId="{001B724A-4405-40BC-B7C9-A64BE70431D1}" srcOrd="5" destOrd="0" presId="urn:microsoft.com/office/officeart/2005/8/layout/vList2"/>
    <dgm:cxn modelId="{4AAAC69F-A4A0-4825-A81E-E48461F60B60}" type="presParOf" srcId="{63FA99B0-FC5B-4448-BA55-D3DBC0F809F0}" destId="{279161F3-9878-47AD-9A54-239CFC4DAAC6}" srcOrd="6" destOrd="0" presId="urn:microsoft.com/office/officeart/2005/8/layout/vList2"/>
    <dgm:cxn modelId="{8B252B76-D2CC-4B3F-8218-A869B6F485C5}" type="presParOf" srcId="{63FA99B0-FC5B-4448-BA55-D3DBC0F809F0}" destId="{BE36C0D4-F56E-4757-BD65-AABDEAF9E28B}" srcOrd="7" destOrd="0" presId="urn:microsoft.com/office/officeart/2005/8/layout/vList2"/>
    <dgm:cxn modelId="{2DCE66F9-5750-452B-A981-085EE1CD584C}" type="presParOf" srcId="{63FA99B0-FC5B-4448-BA55-D3DBC0F809F0}" destId="{8A48E021-DD9A-4C53-8B08-F7846934AAAA}" srcOrd="8" destOrd="0" presId="urn:microsoft.com/office/officeart/2005/8/layout/vList2"/>
    <dgm:cxn modelId="{2E38E71A-CE82-492B-8868-B57C35C5B5DB}" type="presParOf" srcId="{63FA99B0-FC5B-4448-BA55-D3DBC0F809F0}" destId="{A6F55A80-E450-4D02-A760-A12CFF226F59}" srcOrd="9" destOrd="0" presId="urn:microsoft.com/office/officeart/2005/8/layout/vList2"/>
    <dgm:cxn modelId="{EF9296F4-FFFF-42B0-94BA-79F92FA521FA}" type="presParOf" srcId="{63FA99B0-FC5B-4448-BA55-D3DBC0F809F0}" destId="{354EC0E7-7DF2-4BAB-A3F2-0D0FE9F672E0}" srcOrd="1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77772AD9-79A3-48FE-896E-E7EDF445C365}" type="doc">
      <dgm:prSet loTypeId="urn:microsoft.com/office/officeart/2005/8/layout/vList2" loCatId="list" qsTypeId="urn:microsoft.com/office/officeart/2005/8/quickstyle/simple1" qsCatId="simple" csTypeId="urn:microsoft.com/office/officeart/2005/8/colors/accent0_3" csCatId="mainScheme"/>
      <dgm:spPr/>
      <dgm:t>
        <a:bodyPr/>
        <a:lstStyle/>
        <a:p>
          <a:endParaRPr lang="en-US"/>
        </a:p>
      </dgm:t>
    </dgm:pt>
    <dgm:pt modelId="{D0A0FB09-F523-45B3-95CA-D5761213E56B}">
      <dgm:prSet custT="1"/>
      <dgm:spPr/>
      <dgm:t>
        <a:bodyPr/>
        <a:lstStyle/>
        <a:p>
          <a:pPr rtl="0"/>
          <a:r>
            <a:rPr lang="en-US" sz="2400" dirty="0" smtClean="0">
              <a:latin typeface="Century Gothic" panose="020B0502020202020204" pitchFamily="34" charset="0"/>
            </a:rPr>
            <a:t>Touch base with coaches to review list of incoming SAs.</a:t>
          </a:r>
          <a:endParaRPr lang="en-US" sz="2400" dirty="0">
            <a:latin typeface="Century Gothic" panose="020B0502020202020204" pitchFamily="34" charset="0"/>
          </a:endParaRPr>
        </a:p>
      </dgm:t>
    </dgm:pt>
    <dgm:pt modelId="{B94D47DF-85DA-4E85-930F-EFD654AD4FDE}" type="parTrans" cxnId="{19E6A181-AFAE-40DF-83F2-2494FCFF0B54}">
      <dgm:prSet/>
      <dgm:spPr/>
      <dgm:t>
        <a:bodyPr/>
        <a:lstStyle/>
        <a:p>
          <a:endParaRPr lang="en-US"/>
        </a:p>
      </dgm:t>
    </dgm:pt>
    <dgm:pt modelId="{651D856D-93BB-4A68-A8C5-CC928B18BEBB}" type="sibTrans" cxnId="{19E6A181-AFAE-40DF-83F2-2494FCFF0B54}">
      <dgm:prSet/>
      <dgm:spPr/>
      <dgm:t>
        <a:bodyPr/>
        <a:lstStyle/>
        <a:p>
          <a:endParaRPr lang="en-US"/>
        </a:p>
      </dgm:t>
    </dgm:pt>
    <dgm:pt modelId="{4832EBD2-8132-4F0A-B2C3-CF2CF617BE19}">
      <dgm:prSet custT="1"/>
      <dgm:spPr/>
      <dgm:t>
        <a:bodyPr/>
        <a:lstStyle/>
        <a:p>
          <a:pPr rtl="0"/>
          <a:r>
            <a:rPr lang="en-US" sz="2400" dirty="0" smtClean="0">
              <a:latin typeface="Century Gothic" panose="020B0502020202020204" pitchFamily="34" charset="0"/>
            </a:rPr>
            <a:t>Begin review of international SAs.</a:t>
          </a:r>
          <a:endParaRPr lang="en-US" sz="2400" dirty="0">
            <a:latin typeface="Century Gothic" panose="020B0502020202020204" pitchFamily="34" charset="0"/>
          </a:endParaRPr>
        </a:p>
      </dgm:t>
    </dgm:pt>
    <dgm:pt modelId="{9E0A30A3-3E9C-446E-9B78-6779F8272B92}" type="parTrans" cxnId="{BED789BB-63CE-494D-A78D-F0BF6DECE250}">
      <dgm:prSet/>
      <dgm:spPr/>
      <dgm:t>
        <a:bodyPr/>
        <a:lstStyle/>
        <a:p>
          <a:endParaRPr lang="en-US"/>
        </a:p>
      </dgm:t>
    </dgm:pt>
    <dgm:pt modelId="{415AC9F7-ECBF-43A8-BC31-CA325B85BA75}" type="sibTrans" cxnId="{BED789BB-63CE-494D-A78D-F0BF6DECE250}">
      <dgm:prSet/>
      <dgm:spPr/>
      <dgm:t>
        <a:bodyPr/>
        <a:lstStyle/>
        <a:p>
          <a:endParaRPr lang="en-US"/>
        </a:p>
      </dgm:t>
    </dgm:pt>
    <dgm:pt modelId="{9200AF71-001E-4826-9D8D-50EB573C9670}">
      <dgm:prSet custT="1"/>
      <dgm:spPr/>
      <dgm:t>
        <a:bodyPr/>
        <a:lstStyle/>
        <a:p>
          <a:pPr rtl="0"/>
          <a:r>
            <a:rPr lang="en-US" sz="2400" dirty="0" smtClean="0">
              <a:latin typeface="Century Gothic" panose="020B0502020202020204" pitchFamily="34" charset="0"/>
            </a:rPr>
            <a:t>Review semesters and quarters used for returning SAs.</a:t>
          </a:r>
          <a:endParaRPr lang="en-US" sz="2400" dirty="0">
            <a:latin typeface="Century Gothic" panose="020B0502020202020204" pitchFamily="34" charset="0"/>
          </a:endParaRPr>
        </a:p>
      </dgm:t>
    </dgm:pt>
    <dgm:pt modelId="{3DEA41F5-D648-4FB0-AA2D-22A46C6DE5B5}" type="parTrans" cxnId="{50D6CA3F-CDD5-4F82-907E-F144984E4F3A}">
      <dgm:prSet/>
      <dgm:spPr/>
      <dgm:t>
        <a:bodyPr/>
        <a:lstStyle/>
        <a:p>
          <a:endParaRPr lang="en-US"/>
        </a:p>
      </dgm:t>
    </dgm:pt>
    <dgm:pt modelId="{A3E2683D-4ACF-4766-A3C0-ACADC4FDD10E}" type="sibTrans" cxnId="{50D6CA3F-CDD5-4F82-907E-F144984E4F3A}">
      <dgm:prSet/>
      <dgm:spPr/>
      <dgm:t>
        <a:bodyPr/>
        <a:lstStyle/>
        <a:p>
          <a:endParaRPr lang="en-US"/>
        </a:p>
      </dgm:t>
    </dgm:pt>
    <dgm:pt modelId="{48565887-388F-449B-BA1B-B6ABB9B5DFCC}">
      <dgm:prSet custT="1"/>
      <dgm:spPr/>
      <dgm:t>
        <a:bodyPr/>
        <a:lstStyle/>
        <a:p>
          <a:pPr rtl="0"/>
          <a:r>
            <a:rPr lang="en-US" sz="2400" dirty="0" smtClean="0">
              <a:latin typeface="Century Gothic" panose="020B0502020202020204" pitchFamily="34" charset="0"/>
            </a:rPr>
            <a:t>Rules education.</a:t>
          </a:r>
          <a:endParaRPr lang="en-US" sz="2400" dirty="0">
            <a:latin typeface="Century Gothic" panose="020B0502020202020204" pitchFamily="34" charset="0"/>
          </a:endParaRPr>
        </a:p>
      </dgm:t>
    </dgm:pt>
    <dgm:pt modelId="{B5289C06-6F9C-4079-B5F2-65EC611AC6D3}" type="parTrans" cxnId="{99FB3C8D-6DA7-4F53-99CC-8C3219C0FE8D}">
      <dgm:prSet/>
      <dgm:spPr/>
      <dgm:t>
        <a:bodyPr/>
        <a:lstStyle/>
        <a:p>
          <a:endParaRPr lang="en-US"/>
        </a:p>
      </dgm:t>
    </dgm:pt>
    <dgm:pt modelId="{D567F823-E870-40CE-B8D3-79DE5B013391}" type="sibTrans" cxnId="{99FB3C8D-6DA7-4F53-99CC-8C3219C0FE8D}">
      <dgm:prSet/>
      <dgm:spPr/>
      <dgm:t>
        <a:bodyPr/>
        <a:lstStyle/>
        <a:p>
          <a:endParaRPr lang="en-US"/>
        </a:p>
      </dgm:t>
    </dgm:pt>
    <dgm:pt modelId="{FF5E8EF6-8EAF-42D3-9FEC-FF6A28EEE313}" type="pres">
      <dgm:prSet presAssocID="{77772AD9-79A3-48FE-896E-E7EDF445C365}" presName="linear" presStyleCnt="0">
        <dgm:presLayoutVars>
          <dgm:animLvl val="lvl"/>
          <dgm:resizeHandles val="exact"/>
        </dgm:presLayoutVars>
      </dgm:prSet>
      <dgm:spPr/>
      <dgm:t>
        <a:bodyPr/>
        <a:lstStyle/>
        <a:p>
          <a:endParaRPr lang="en-US"/>
        </a:p>
      </dgm:t>
    </dgm:pt>
    <dgm:pt modelId="{EC2C73D6-DD7C-4077-9719-0CD227535CCD}" type="pres">
      <dgm:prSet presAssocID="{D0A0FB09-F523-45B3-95CA-D5761213E56B}" presName="parentText" presStyleLbl="node1" presStyleIdx="0" presStyleCnt="4">
        <dgm:presLayoutVars>
          <dgm:chMax val="0"/>
          <dgm:bulletEnabled val="1"/>
        </dgm:presLayoutVars>
      </dgm:prSet>
      <dgm:spPr/>
      <dgm:t>
        <a:bodyPr/>
        <a:lstStyle/>
        <a:p>
          <a:endParaRPr lang="en-US"/>
        </a:p>
      </dgm:t>
    </dgm:pt>
    <dgm:pt modelId="{C06399BE-F1C3-4F05-8668-D4A40592D7BE}" type="pres">
      <dgm:prSet presAssocID="{651D856D-93BB-4A68-A8C5-CC928B18BEBB}" presName="spacer" presStyleCnt="0"/>
      <dgm:spPr/>
    </dgm:pt>
    <dgm:pt modelId="{B52E9ADF-57D5-4B3C-804F-2191F0969A90}" type="pres">
      <dgm:prSet presAssocID="{4832EBD2-8132-4F0A-B2C3-CF2CF617BE19}" presName="parentText" presStyleLbl="node1" presStyleIdx="1" presStyleCnt="4">
        <dgm:presLayoutVars>
          <dgm:chMax val="0"/>
          <dgm:bulletEnabled val="1"/>
        </dgm:presLayoutVars>
      </dgm:prSet>
      <dgm:spPr/>
      <dgm:t>
        <a:bodyPr/>
        <a:lstStyle/>
        <a:p>
          <a:endParaRPr lang="en-US"/>
        </a:p>
      </dgm:t>
    </dgm:pt>
    <dgm:pt modelId="{9FB2166A-4436-42EB-998F-942ACE8DD3E2}" type="pres">
      <dgm:prSet presAssocID="{415AC9F7-ECBF-43A8-BC31-CA325B85BA75}" presName="spacer" presStyleCnt="0"/>
      <dgm:spPr/>
    </dgm:pt>
    <dgm:pt modelId="{07185FA2-0092-4CC5-96FE-6086E157FB84}" type="pres">
      <dgm:prSet presAssocID="{9200AF71-001E-4826-9D8D-50EB573C9670}" presName="parentText" presStyleLbl="node1" presStyleIdx="2" presStyleCnt="4">
        <dgm:presLayoutVars>
          <dgm:chMax val="0"/>
          <dgm:bulletEnabled val="1"/>
        </dgm:presLayoutVars>
      </dgm:prSet>
      <dgm:spPr/>
      <dgm:t>
        <a:bodyPr/>
        <a:lstStyle/>
        <a:p>
          <a:endParaRPr lang="en-US"/>
        </a:p>
      </dgm:t>
    </dgm:pt>
    <dgm:pt modelId="{2931392F-78CE-434D-AD17-962587C9B86B}" type="pres">
      <dgm:prSet presAssocID="{A3E2683D-4ACF-4766-A3C0-ACADC4FDD10E}" presName="spacer" presStyleCnt="0"/>
      <dgm:spPr/>
    </dgm:pt>
    <dgm:pt modelId="{CB7B940C-3BC6-4665-A64A-CD13F623DE8C}" type="pres">
      <dgm:prSet presAssocID="{48565887-388F-449B-BA1B-B6ABB9B5DFCC}" presName="parentText" presStyleLbl="node1" presStyleIdx="3" presStyleCnt="4">
        <dgm:presLayoutVars>
          <dgm:chMax val="0"/>
          <dgm:bulletEnabled val="1"/>
        </dgm:presLayoutVars>
      </dgm:prSet>
      <dgm:spPr/>
      <dgm:t>
        <a:bodyPr/>
        <a:lstStyle/>
        <a:p>
          <a:endParaRPr lang="en-US"/>
        </a:p>
      </dgm:t>
    </dgm:pt>
  </dgm:ptLst>
  <dgm:cxnLst>
    <dgm:cxn modelId="{50D6CA3F-CDD5-4F82-907E-F144984E4F3A}" srcId="{77772AD9-79A3-48FE-896E-E7EDF445C365}" destId="{9200AF71-001E-4826-9D8D-50EB573C9670}" srcOrd="2" destOrd="0" parTransId="{3DEA41F5-D648-4FB0-AA2D-22A46C6DE5B5}" sibTransId="{A3E2683D-4ACF-4766-A3C0-ACADC4FDD10E}"/>
    <dgm:cxn modelId="{C898CA53-11A8-48B3-B6E7-A6C399B7894E}" type="presOf" srcId="{D0A0FB09-F523-45B3-95CA-D5761213E56B}" destId="{EC2C73D6-DD7C-4077-9719-0CD227535CCD}" srcOrd="0" destOrd="0" presId="urn:microsoft.com/office/officeart/2005/8/layout/vList2"/>
    <dgm:cxn modelId="{7DEDEFFC-DB8B-4BB5-A182-3F15ADA7400F}" type="presOf" srcId="{4832EBD2-8132-4F0A-B2C3-CF2CF617BE19}" destId="{B52E9ADF-57D5-4B3C-804F-2191F0969A90}" srcOrd="0" destOrd="0" presId="urn:microsoft.com/office/officeart/2005/8/layout/vList2"/>
    <dgm:cxn modelId="{77E0EB45-8562-4DD1-AF3C-A707B1919DF6}" type="presOf" srcId="{48565887-388F-449B-BA1B-B6ABB9B5DFCC}" destId="{CB7B940C-3BC6-4665-A64A-CD13F623DE8C}" srcOrd="0" destOrd="0" presId="urn:microsoft.com/office/officeart/2005/8/layout/vList2"/>
    <dgm:cxn modelId="{BED789BB-63CE-494D-A78D-F0BF6DECE250}" srcId="{77772AD9-79A3-48FE-896E-E7EDF445C365}" destId="{4832EBD2-8132-4F0A-B2C3-CF2CF617BE19}" srcOrd="1" destOrd="0" parTransId="{9E0A30A3-3E9C-446E-9B78-6779F8272B92}" sibTransId="{415AC9F7-ECBF-43A8-BC31-CA325B85BA75}"/>
    <dgm:cxn modelId="{19E6A181-AFAE-40DF-83F2-2494FCFF0B54}" srcId="{77772AD9-79A3-48FE-896E-E7EDF445C365}" destId="{D0A0FB09-F523-45B3-95CA-D5761213E56B}" srcOrd="0" destOrd="0" parTransId="{B94D47DF-85DA-4E85-930F-EFD654AD4FDE}" sibTransId="{651D856D-93BB-4A68-A8C5-CC928B18BEBB}"/>
    <dgm:cxn modelId="{99FB3C8D-6DA7-4F53-99CC-8C3219C0FE8D}" srcId="{77772AD9-79A3-48FE-896E-E7EDF445C365}" destId="{48565887-388F-449B-BA1B-B6ABB9B5DFCC}" srcOrd="3" destOrd="0" parTransId="{B5289C06-6F9C-4079-B5F2-65EC611AC6D3}" sibTransId="{D567F823-E870-40CE-B8D3-79DE5B013391}"/>
    <dgm:cxn modelId="{A9E36E95-7B61-49F6-87FC-95C8FD59B4CE}" type="presOf" srcId="{9200AF71-001E-4826-9D8D-50EB573C9670}" destId="{07185FA2-0092-4CC5-96FE-6086E157FB84}" srcOrd="0" destOrd="0" presId="urn:microsoft.com/office/officeart/2005/8/layout/vList2"/>
    <dgm:cxn modelId="{CA296E6F-48CB-42F8-B0DB-5CA4B17D9495}" type="presOf" srcId="{77772AD9-79A3-48FE-896E-E7EDF445C365}" destId="{FF5E8EF6-8EAF-42D3-9FEC-FF6A28EEE313}" srcOrd="0" destOrd="0" presId="urn:microsoft.com/office/officeart/2005/8/layout/vList2"/>
    <dgm:cxn modelId="{D28D7037-AB63-4F26-950E-100BAE527A11}" type="presParOf" srcId="{FF5E8EF6-8EAF-42D3-9FEC-FF6A28EEE313}" destId="{EC2C73D6-DD7C-4077-9719-0CD227535CCD}" srcOrd="0" destOrd="0" presId="urn:microsoft.com/office/officeart/2005/8/layout/vList2"/>
    <dgm:cxn modelId="{F8982E62-36CC-4774-A24F-C3651C2E6C2D}" type="presParOf" srcId="{FF5E8EF6-8EAF-42D3-9FEC-FF6A28EEE313}" destId="{C06399BE-F1C3-4F05-8668-D4A40592D7BE}" srcOrd="1" destOrd="0" presId="urn:microsoft.com/office/officeart/2005/8/layout/vList2"/>
    <dgm:cxn modelId="{7AD5113D-0331-4C79-A712-3A92C3C54D2A}" type="presParOf" srcId="{FF5E8EF6-8EAF-42D3-9FEC-FF6A28EEE313}" destId="{B52E9ADF-57D5-4B3C-804F-2191F0969A90}" srcOrd="2" destOrd="0" presId="urn:microsoft.com/office/officeart/2005/8/layout/vList2"/>
    <dgm:cxn modelId="{844BF38C-479B-448C-AEC6-92DC23EF5C8A}" type="presParOf" srcId="{FF5E8EF6-8EAF-42D3-9FEC-FF6A28EEE313}" destId="{9FB2166A-4436-42EB-998F-942ACE8DD3E2}" srcOrd="3" destOrd="0" presId="urn:microsoft.com/office/officeart/2005/8/layout/vList2"/>
    <dgm:cxn modelId="{C1EBC5E5-7E5A-46CD-89A3-681782035876}" type="presParOf" srcId="{FF5E8EF6-8EAF-42D3-9FEC-FF6A28EEE313}" destId="{07185FA2-0092-4CC5-96FE-6086E157FB84}" srcOrd="4" destOrd="0" presId="urn:microsoft.com/office/officeart/2005/8/layout/vList2"/>
    <dgm:cxn modelId="{572F9884-8272-401A-970A-462EEABF3E81}" type="presParOf" srcId="{FF5E8EF6-8EAF-42D3-9FEC-FF6A28EEE313}" destId="{2931392F-78CE-434D-AD17-962587C9B86B}" srcOrd="5" destOrd="0" presId="urn:microsoft.com/office/officeart/2005/8/layout/vList2"/>
    <dgm:cxn modelId="{1C19C405-16A2-4D60-BD8D-C373D24683DE}" type="presParOf" srcId="{FF5E8EF6-8EAF-42D3-9FEC-FF6A28EEE313}" destId="{CB7B940C-3BC6-4665-A64A-CD13F623DE8C}" srcOrd="6"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2ABC372-3595-4075-B016-C6DC522A8A70}">
      <dsp:nvSpPr>
        <dsp:cNvPr id="0" name=""/>
        <dsp:cNvSpPr/>
      </dsp:nvSpPr>
      <dsp:spPr>
        <a:xfrm>
          <a:off x="4920" y="223254"/>
          <a:ext cx="4070790" cy="1038301"/>
        </a:xfrm>
        <a:prstGeom prst="rect">
          <a:avLst/>
        </a:prstGeom>
        <a:solidFill>
          <a:schemeClr val="dk2">
            <a:hueOff val="0"/>
            <a:satOff val="0"/>
            <a:lumOff val="0"/>
            <a:alphaOff val="0"/>
          </a:schemeClr>
        </a:solidFill>
        <a:ln w="25400" cap="flat" cmpd="sng" algn="ctr">
          <a:solidFill>
            <a:schemeClr val="dk2">
              <a:hueOff val="0"/>
              <a:satOff val="0"/>
              <a:lumOff val="0"/>
              <a:alphaOff val="0"/>
            </a:schemeClr>
          </a:solidFill>
          <a:prstDash val="solid"/>
        </a:ln>
        <a:effectLst/>
        <a:scene3d>
          <a:camera prst="orthographicFront"/>
          <a:lightRig rig="threePt" dir="t"/>
        </a:scene3d>
        <a:sp3d>
          <a:bevelT/>
        </a:sp3d>
      </dsp:spPr>
      <dsp:style>
        <a:lnRef idx="2">
          <a:scrgbClr r="0" g="0" b="0"/>
        </a:lnRef>
        <a:fillRef idx="1">
          <a:scrgbClr r="0" g="0" b="0"/>
        </a:fillRef>
        <a:effectRef idx="0">
          <a:scrgbClr r="0" g="0" b="0"/>
        </a:effectRef>
        <a:fontRef idx="minor">
          <a:schemeClr val="lt1"/>
        </a:fontRef>
      </dsp:style>
      <dsp:txBody>
        <a:bodyPr spcFirstLastPara="0" vert="horz" wrap="square" lIns="270256" tIns="154432" rIns="270256" bIns="154432" numCol="1" spcCol="1270" anchor="ctr" anchorCtr="0">
          <a:noAutofit/>
        </a:bodyPr>
        <a:lstStyle/>
        <a:p>
          <a:pPr lvl="0" algn="ctr" defTabSz="1689100">
            <a:lnSpc>
              <a:spcPct val="90000"/>
            </a:lnSpc>
            <a:spcBef>
              <a:spcPct val="0"/>
            </a:spcBef>
            <a:spcAft>
              <a:spcPts val="0"/>
            </a:spcAft>
          </a:pPr>
          <a:r>
            <a:rPr lang="en-US" sz="3800" b="0" kern="1200" dirty="0" smtClean="0">
              <a:latin typeface="Century Gothic" panose="020B0502020202020204" pitchFamily="34" charset="0"/>
            </a:rPr>
            <a:t>Yes</a:t>
          </a:r>
        </a:p>
      </dsp:txBody>
      <dsp:txXfrm>
        <a:off x="4920" y="223254"/>
        <a:ext cx="4070790" cy="1038301"/>
      </dsp:txXfrm>
    </dsp:sp>
    <dsp:sp modelId="{2C5347AA-9417-4782-BBF9-E4FA78C6AE90}">
      <dsp:nvSpPr>
        <dsp:cNvPr id="0" name=""/>
        <dsp:cNvSpPr/>
      </dsp:nvSpPr>
      <dsp:spPr>
        <a:xfrm>
          <a:off x="4884" y="1264557"/>
          <a:ext cx="4070790" cy="2851384"/>
        </a:xfrm>
        <a:prstGeom prst="rect">
          <a:avLst/>
        </a:prstGeom>
        <a:solidFill>
          <a:schemeClr val="dk2">
            <a:alpha val="90000"/>
            <a:tint val="40000"/>
            <a:hueOff val="0"/>
            <a:satOff val="0"/>
            <a:lumOff val="0"/>
            <a:alphaOff val="0"/>
          </a:schemeClr>
        </a:solidFill>
        <a:ln w="25400" cap="flat" cmpd="sng" algn="ctr">
          <a:solidFill>
            <a:schemeClr val="dk2">
              <a:alpha val="90000"/>
              <a:tint val="40000"/>
              <a:hueOff val="0"/>
              <a:satOff val="0"/>
              <a:lumOff val="0"/>
              <a:alphaOff val="0"/>
            </a:schemeClr>
          </a:solidFill>
          <a:prstDash val="solid"/>
        </a:ln>
        <a:effectLst/>
        <a:scene3d>
          <a:camera prst="orthographicFront"/>
          <a:lightRig rig="threePt" dir="t"/>
        </a:scene3d>
        <a:sp3d>
          <a:bevelT/>
        </a:sp3d>
      </dsp:spPr>
      <dsp:style>
        <a:lnRef idx="2">
          <a:scrgbClr r="0" g="0" b="0"/>
        </a:lnRef>
        <a:fillRef idx="1">
          <a:scrgbClr r="0" g="0" b="0"/>
        </a:fillRef>
        <a:effectRef idx="0">
          <a:scrgbClr r="0" g="0" b="0"/>
        </a:effectRef>
        <a:fontRef idx="minor"/>
      </dsp:style>
      <dsp:txBody>
        <a:bodyPr spcFirstLastPara="0" vert="horz" wrap="square" lIns="138684" tIns="138684" rIns="184912" bIns="208026" numCol="1" spcCol="1270" anchor="t" anchorCtr="0">
          <a:noAutofit/>
        </a:bodyPr>
        <a:lstStyle/>
        <a:p>
          <a:pPr marL="395288" lvl="1" indent="-395288" algn="l" defTabSz="1155700">
            <a:lnSpc>
              <a:spcPct val="90000"/>
            </a:lnSpc>
            <a:spcBef>
              <a:spcPct val="0"/>
            </a:spcBef>
            <a:spcAft>
              <a:spcPct val="15000"/>
            </a:spcAft>
            <a:buChar char="••"/>
          </a:pPr>
          <a:r>
            <a:rPr lang="en-US" sz="2600" kern="1200" dirty="0" smtClean="0">
              <a:latin typeface="Century Gothic" panose="020B0502020202020204" pitchFamily="34" charset="0"/>
            </a:rPr>
            <a:t>Special arrangement not expressly authorized by NCAA legislation.</a:t>
          </a:r>
          <a:endParaRPr lang="en-US" sz="2600" kern="1200" dirty="0">
            <a:latin typeface="Century Gothic" panose="020B0502020202020204" pitchFamily="34" charset="0"/>
          </a:endParaRPr>
        </a:p>
      </dsp:txBody>
      <dsp:txXfrm>
        <a:off x="4884" y="1264557"/>
        <a:ext cx="4070790" cy="2851384"/>
      </dsp:txXfrm>
    </dsp:sp>
    <dsp:sp modelId="{98E582C4-B27D-48DA-9FF3-9ACEA2106520}">
      <dsp:nvSpPr>
        <dsp:cNvPr id="0" name=""/>
        <dsp:cNvSpPr/>
      </dsp:nvSpPr>
      <dsp:spPr>
        <a:xfrm>
          <a:off x="4574804" y="233380"/>
          <a:ext cx="4070790" cy="1038301"/>
        </a:xfrm>
        <a:prstGeom prst="rect">
          <a:avLst/>
        </a:prstGeom>
        <a:solidFill>
          <a:schemeClr val="dk2">
            <a:hueOff val="0"/>
            <a:satOff val="0"/>
            <a:lumOff val="0"/>
            <a:alphaOff val="0"/>
          </a:schemeClr>
        </a:solidFill>
        <a:ln w="25400" cap="flat" cmpd="sng" algn="ctr">
          <a:solidFill>
            <a:schemeClr val="dk2">
              <a:hueOff val="0"/>
              <a:satOff val="0"/>
              <a:lumOff val="0"/>
              <a:alphaOff val="0"/>
            </a:schemeClr>
          </a:solidFill>
          <a:prstDash val="solid"/>
        </a:ln>
        <a:effectLst/>
        <a:scene3d>
          <a:camera prst="orthographicFront"/>
          <a:lightRig rig="threePt" dir="t"/>
        </a:scene3d>
        <a:sp3d>
          <a:bevelT/>
        </a:sp3d>
      </dsp:spPr>
      <dsp:style>
        <a:lnRef idx="2">
          <a:scrgbClr r="0" g="0" b="0"/>
        </a:lnRef>
        <a:fillRef idx="1">
          <a:scrgbClr r="0" g="0" b="0"/>
        </a:fillRef>
        <a:effectRef idx="0">
          <a:scrgbClr r="0" g="0" b="0"/>
        </a:effectRef>
        <a:fontRef idx="minor">
          <a:schemeClr val="lt1"/>
        </a:fontRef>
      </dsp:style>
      <dsp:txBody>
        <a:bodyPr spcFirstLastPara="0" vert="horz" wrap="square" lIns="270256" tIns="154432" rIns="270256" bIns="154432" numCol="1" spcCol="1270" anchor="ctr" anchorCtr="0">
          <a:noAutofit/>
        </a:bodyPr>
        <a:lstStyle/>
        <a:p>
          <a:pPr lvl="0" algn="ctr" defTabSz="1689100">
            <a:lnSpc>
              <a:spcPct val="90000"/>
            </a:lnSpc>
            <a:spcBef>
              <a:spcPct val="0"/>
            </a:spcBef>
            <a:spcAft>
              <a:spcPts val="0"/>
            </a:spcAft>
          </a:pPr>
          <a:r>
            <a:rPr lang="en-US" sz="3800" b="0" kern="1200" dirty="0" smtClean="0">
              <a:latin typeface="Century Gothic" panose="020B0502020202020204" pitchFamily="34" charset="0"/>
            </a:rPr>
            <a:t>No</a:t>
          </a:r>
        </a:p>
      </dsp:txBody>
      <dsp:txXfrm>
        <a:off x="4574804" y="233380"/>
        <a:ext cx="4070790" cy="1038301"/>
      </dsp:txXfrm>
    </dsp:sp>
    <dsp:sp modelId="{A437FE05-FE7D-4B1B-8391-2CB1E3776CAD}">
      <dsp:nvSpPr>
        <dsp:cNvPr id="0" name=""/>
        <dsp:cNvSpPr/>
      </dsp:nvSpPr>
      <dsp:spPr>
        <a:xfrm>
          <a:off x="4574804" y="1299658"/>
          <a:ext cx="4070790" cy="2810880"/>
        </a:xfrm>
        <a:prstGeom prst="rect">
          <a:avLst/>
        </a:prstGeom>
        <a:solidFill>
          <a:schemeClr val="dk2">
            <a:alpha val="90000"/>
            <a:tint val="40000"/>
            <a:hueOff val="0"/>
            <a:satOff val="0"/>
            <a:lumOff val="0"/>
            <a:alphaOff val="0"/>
          </a:schemeClr>
        </a:solidFill>
        <a:ln w="25400" cap="flat" cmpd="sng" algn="ctr">
          <a:solidFill>
            <a:schemeClr val="dk2">
              <a:alpha val="90000"/>
              <a:tint val="40000"/>
              <a:hueOff val="0"/>
              <a:satOff val="0"/>
              <a:lumOff val="0"/>
              <a:alphaOff val="0"/>
            </a:schemeClr>
          </a:solidFill>
          <a:prstDash val="solid"/>
        </a:ln>
        <a:effectLst/>
        <a:scene3d>
          <a:camera prst="orthographicFront"/>
          <a:lightRig rig="threePt" dir="t"/>
        </a:scene3d>
        <a:sp3d>
          <a:bevelT/>
        </a:sp3d>
      </dsp:spPr>
      <dsp:style>
        <a:lnRef idx="2">
          <a:scrgbClr r="0" g="0" b="0"/>
        </a:lnRef>
        <a:fillRef idx="1">
          <a:scrgbClr r="0" g="0" b="0"/>
        </a:fillRef>
        <a:effectRef idx="0">
          <a:scrgbClr r="0" g="0" b="0"/>
        </a:effectRef>
        <a:fontRef idx="minor"/>
      </dsp:style>
      <dsp:txBody>
        <a:bodyPr spcFirstLastPara="0" vert="horz" wrap="square" lIns="138684" tIns="138684" rIns="184912" bIns="208026" numCol="1" spcCol="1270" anchor="t" anchorCtr="0">
          <a:noAutofit/>
        </a:bodyPr>
        <a:lstStyle/>
        <a:p>
          <a:pPr marL="228600" lvl="1" indent="-228600" algn="l" defTabSz="1155700">
            <a:lnSpc>
              <a:spcPct val="90000"/>
            </a:lnSpc>
            <a:spcBef>
              <a:spcPct val="0"/>
            </a:spcBef>
            <a:spcAft>
              <a:spcPct val="15000"/>
            </a:spcAft>
            <a:buChar char="••"/>
          </a:pPr>
          <a:r>
            <a:rPr lang="en-US" sz="2600" kern="1200" dirty="0" smtClean="0">
              <a:latin typeface="Century Gothic" panose="020B0502020202020204" pitchFamily="34" charset="0"/>
            </a:rPr>
            <a:t>A benefit that is generally available unrelated to athletics ability. </a:t>
          </a:r>
          <a:endParaRPr lang="en-US" sz="2600" kern="1200" dirty="0">
            <a:latin typeface="Century Gothic" panose="020B0502020202020204" pitchFamily="34" charset="0"/>
          </a:endParaRPr>
        </a:p>
      </dsp:txBody>
      <dsp:txXfrm>
        <a:off x="4574804" y="1299658"/>
        <a:ext cx="4070790" cy="2810880"/>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8F0AE98-A4AE-4AAB-828F-76655C4F2AA5}">
      <dsp:nvSpPr>
        <dsp:cNvPr id="0" name=""/>
        <dsp:cNvSpPr/>
      </dsp:nvSpPr>
      <dsp:spPr>
        <a:xfrm>
          <a:off x="567398" y="0"/>
          <a:ext cx="746748" cy="746748"/>
        </a:xfrm>
        <a:prstGeom prst="ellipse">
          <a:avLst/>
        </a:prstGeom>
        <a:solidFill>
          <a:schemeClr val="dk2">
            <a:alpha val="50000"/>
            <a:hueOff val="0"/>
            <a:satOff val="0"/>
            <a:lumOff val="0"/>
            <a:alphaOff val="0"/>
          </a:schemeClr>
        </a:solidFill>
        <a:ln w="2540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sp>
    <dsp:sp modelId="{410C216A-784C-4897-9B1D-69CF018E06AD}">
      <dsp:nvSpPr>
        <dsp:cNvPr id="0" name=""/>
        <dsp:cNvSpPr/>
      </dsp:nvSpPr>
      <dsp:spPr>
        <a:xfrm>
          <a:off x="861551" y="1076"/>
          <a:ext cx="5554781" cy="74674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30480" rIns="0" bIns="30480" numCol="1" spcCol="1270" anchor="ctr" anchorCtr="0">
          <a:noAutofit/>
        </a:bodyPr>
        <a:lstStyle/>
        <a:p>
          <a:pPr lvl="0" algn="l" defTabSz="1066800">
            <a:lnSpc>
              <a:spcPct val="90000"/>
            </a:lnSpc>
            <a:spcBef>
              <a:spcPct val="0"/>
            </a:spcBef>
            <a:spcAft>
              <a:spcPts val="0"/>
            </a:spcAft>
          </a:pPr>
          <a:r>
            <a:rPr lang="en-US" sz="2400" kern="1200" dirty="0" smtClean="0">
              <a:latin typeface="Century Gothic" panose="020B0502020202020204" pitchFamily="34" charset="0"/>
            </a:rPr>
            <a:t>Deferred Pay-Back Loan</a:t>
          </a:r>
        </a:p>
      </dsp:txBody>
      <dsp:txXfrm>
        <a:off x="861551" y="1076"/>
        <a:ext cx="5554781" cy="746748"/>
      </dsp:txXfrm>
    </dsp:sp>
    <dsp:sp modelId="{57456DCA-8E4A-43B2-B3C0-D1C075F2A3A7}">
      <dsp:nvSpPr>
        <dsp:cNvPr id="0" name=""/>
        <dsp:cNvSpPr/>
      </dsp:nvSpPr>
      <dsp:spPr>
        <a:xfrm>
          <a:off x="567398" y="706261"/>
          <a:ext cx="746748" cy="746748"/>
        </a:xfrm>
        <a:prstGeom prst="ellipse">
          <a:avLst/>
        </a:prstGeom>
        <a:solidFill>
          <a:schemeClr val="dk2">
            <a:alpha val="50000"/>
            <a:hueOff val="0"/>
            <a:satOff val="0"/>
            <a:lumOff val="0"/>
            <a:alphaOff val="0"/>
          </a:schemeClr>
        </a:solidFill>
        <a:ln w="2540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sp>
    <dsp:sp modelId="{F5C78775-9232-4D4D-BF6A-F50E0BBB0F7C}">
      <dsp:nvSpPr>
        <dsp:cNvPr id="0" name=""/>
        <dsp:cNvSpPr/>
      </dsp:nvSpPr>
      <dsp:spPr>
        <a:xfrm>
          <a:off x="965459" y="747825"/>
          <a:ext cx="5346967" cy="74674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30480" rIns="0" bIns="30480" numCol="1" spcCol="1270" anchor="ctr" anchorCtr="0">
          <a:noAutofit/>
        </a:bodyPr>
        <a:lstStyle/>
        <a:p>
          <a:pPr lvl="0" algn="l" defTabSz="1066800">
            <a:lnSpc>
              <a:spcPct val="90000"/>
            </a:lnSpc>
            <a:spcBef>
              <a:spcPct val="0"/>
            </a:spcBef>
            <a:spcAft>
              <a:spcPct val="35000"/>
            </a:spcAft>
          </a:pPr>
          <a:r>
            <a:rPr lang="en-US" sz="2400" kern="1200" dirty="0" smtClean="0">
              <a:latin typeface="Century Gothic" panose="020B0502020202020204" pitchFamily="34" charset="0"/>
            </a:rPr>
            <a:t>Loan from Established Family Friend</a:t>
          </a:r>
        </a:p>
      </dsp:txBody>
      <dsp:txXfrm>
        <a:off x="965459" y="747825"/>
        <a:ext cx="5346967" cy="746748"/>
      </dsp:txXfrm>
    </dsp:sp>
    <dsp:sp modelId="{D4376788-D80D-4308-8E29-9BA2DE9DA520}">
      <dsp:nvSpPr>
        <dsp:cNvPr id="0" name=""/>
        <dsp:cNvSpPr/>
      </dsp:nvSpPr>
      <dsp:spPr>
        <a:xfrm>
          <a:off x="567398" y="1432228"/>
          <a:ext cx="746748" cy="746748"/>
        </a:xfrm>
        <a:prstGeom prst="ellipse">
          <a:avLst/>
        </a:prstGeom>
        <a:solidFill>
          <a:schemeClr val="dk2">
            <a:alpha val="50000"/>
            <a:hueOff val="0"/>
            <a:satOff val="0"/>
            <a:lumOff val="0"/>
            <a:alphaOff val="0"/>
          </a:schemeClr>
        </a:solidFill>
        <a:ln w="2540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sp>
    <dsp:sp modelId="{2FFCD2A0-E609-473E-ADA6-84B5D0B0D12B}">
      <dsp:nvSpPr>
        <dsp:cNvPr id="0" name=""/>
        <dsp:cNvSpPr/>
      </dsp:nvSpPr>
      <dsp:spPr>
        <a:xfrm>
          <a:off x="978188" y="1494574"/>
          <a:ext cx="5321508" cy="74674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30480" rIns="0" bIns="30480" numCol="1" spcCol="1270" anchor="ctr" anchorCtr="0">
          <a:noAutofit/>
        </a:bodyPr>
        <a:lstStyle/>
        <a:p>
          <a:pPr lvl="0" algn="l" defTabSz="1066800">
            <a:lnSpc>
              <a:spcPct val="90000"/>
            </a:lnSpc>
            <a:spcBef>
              <a:spcPct val="0"/>
            </a:spcBef>
            <a:spcAft>
              <a:spcPct val="35000"/>
            </a:spcAft>
          </a:pPr>
          <a:r>
            <a:rPr lang="en-US" sz="2400" kern="1200" dirty="0" smtClean="0">
              <a:latin typeface="Century Gothic" panose="020B0502020202020204" pitchFamily="34" charset="0"/>
            </a:rPr>
            <a:t>Disabling-Injury Insurance</a:t>
          </a:r>
        </a:p>
      </dsp:txBody>
      <dsp:txXfrm>
        <a:off x="978188" y="1494574"/>
        <a:ext cx="5321508" cy="746748"/>
      </dsp:txXfrm>
    </dsp:sp>
    <dsp:sp modelId="{342FE2B9-F99E-4FA0-A90C-4FFDC75E73A2}">
      <dsp:nvSpPr>
        <dsp:cNvPr id="0" name=""/>
        <dsp:cNvSpPr/>
      </dsp:nvSpPr>
      <dsp:spPr>
        <a:xfrm>
          <a:off x="567398" y="2158195"/>
          <a:ext cx="746748" cy="746748"/>
        </a:xfrm>
        <a:prstGeom prst="ellipse">
          <a:avLst/>
        </a:prstGeom>
        <a:solidFill>
          <a:schemeClr val="dk2">
            <a:alpha val="50000"/>
            <a:hueOff val="0"/>
            <a:satOff val="0"/>
            <a:lumOff val="0"/>
            <a:alphaOff val="0"/>
          </a:schemeClr>
        </a:solidFill>
        <a:ln w="2540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sp>
    <dsp:sp modelId="{43D4C59A-26D9-4990-BD20-FF682724A583}">
      <dsp:nvSpPr>
        <dsp:cNvPr id="0" name=""/>
        <dsp:cNvSpPr/>
      </dsp:nvSpPr>
      <dsp:spPr>
        <a:xfrm>
          <a:off x="915856" y="2241323"/>
          <a:ext cx="5446173" cy="74674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30480" rIns="0" bIns="30480" numCol="1" spcCol="1270" anchor="ctr" anchorCtr="0">
          <a:noAutofit/>
        </a:bodyPr>
        <a:lstStyle/>
        <a:p>
          <a:pPr lvl="0" algn="l" defTabSz="1066800">
            <a:lnSpc>
              <a:spcPct val="90000"/>
            </a:lnSpc>
            <a:spcBef>
              <a:spcPct val="0"/>
            </a:spcBef>
            <a:spcAft>
              <a:spcPct val="35000"/>
            </a:spcAft>
          </a:pPr>
          <a:r>
            <a:rPr lang="en-US" sz="2400" kern="1200" dirty="0" smtClean="0">
              <a:latin typeface="Century Gothic" panose="020B0502020202020204" pitchFamily="34" charset="0"/>
            </a:rPr>
            <a:t>Occasional Meals</a:t>
          </a:r>
        </a:p>
      </dsp:txBody>
      <dsp:txXfrm>
        <a:off x="915856" y="2241323"/>
        <a:ext cx="5446173" cy="746748"/>
      </dsp:txXfrm>
    </dsp:sp>
    <dsp:sp modelId="{B898FC10-A33E-4E50-AD84-C958F752508D}">
      <dsp:nvSpPr>
        <dsp:cNvPr id="0" name=""/>
        <dsp:cNvSpPr/>
      </dsp:nvSpPr>
      <dsp:spPr>
        <a:xfrm>
          <a:off x="567398" y="2904944"/>
          <a:ext cx="746748" cy="746748"/>
        </a:xfrm>
        <a:prstGeom prst="ellipse">
          <a:avLst/>
        </a:prstGeom>
        <a:solidFill>
          <a:schemeClr val="dk2">
            <a:alpha val="50000"/>
            <a:hueOff val="0"/>
            <a:satOff val="0"/>
            <a:lumOff val="0"/>
            <a:alphaOff val="0"/>
          </a:schemeClr>
        </a:solidFill>
        <a:ln w="2540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sp>
    <dsp:sp modelId="{C21B6B05-A498-44FA-A0D2-AC03853F0656}">
      <dsp:nvSpPr>
        <dsp:cNvPr id="0" name=""/>
        <dsp:cNvSpPr/>
      </dsp:nvSpPr>
      <dsp:spPr>
        <a:xfrm>
          <a:off x="895716" y="2988072"/>
          <a:ext cx="5486453" cy="74674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30480" rIns="0" bIns="30480" numCol="1" spcCol="1270" anchor="ctr" anchorCtr="0">
          <a:noAutofit/>
        </a:bodyPr>
        <a:lstStyle/>
        <a:p>
          <a:pPr lvl="0" algn="l" defTabSz="1066800">
            <a:lnSpc>
              <a:spcPct val="90000"/>
            </a:lnSpc>
            <a:spcBef>
              <a:spcPct val="0"/>
            </a:spcBef>
            <a:spcAft>
              <a:spcPct val="35000"/>
            </a:spcAft>
          </a:pPr>
          <a:r>
            <a:rPr lang="en-US" sz="2400" kern="1200" dirty="0" err="1" smtClean="0">
              <a:latin typeface="Century Gothic" panose="020B0502020202020204" pitchFamily="34" charset="0"/>
            </a:rPr>
            <a:t>Nonathletics</a:t>
          </a:r>
          <a:r>
            <a:rPr lang="en-US" sz="2400" kern="1200" dirty="0" smtClean="0">
              <a:latin typeface="Century Gothic" panose="020B0502020202020204" pitchFamily="34" charset="0"/>
            </a:rPr>
            <a:t> Apparel</a:t>
          </a:r>
        </a:p>
      </dsp:txBody>
      <dsp:txXfrm>
        <a:off x="895716" y="2988072"/>
        <a:ext cx="5486453" cy="746748"/>
      </dsp:txXfrm>
    </dsp:sp>
    <dsp:sp modelId="{2514050F-82E9-4995-B045-FE607D4508B7}">
      <dsp:nvSpPr>
        <dsp:cNvPr id="0" name=""/>
        <dsp:cNvSpPr/>
      </dsp:nvSpPr>
      <dsp:spPr>
        <a:xfrm>
          <a:off x="567398" y="3651693"/>
          <a:ext cx="746748" cy="746748"/>
        </a:xfrm>
        <a:prstGeom prst="ellipse">
          <a:avLst/>
        </a:prstGeom>
        <a:solidFill>
          <a:schemeClr val="dk2">
            <a:alpha val="50000"/>
            <a:hueOff val="0"/>
            <a:satOff val="0"/>
            <a:lumOff val="0"/>
            <a:alphaOff val="0"/>
          </a:schemeClr>
        </a:solidFill>
        <a:ln w="2540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sp>
    <dsp:sp modelId="{60DA1987-064A-4F54-B453-C8DB6E5A9C74}">
      <dsp:nvSpPr>
        <dsp:cNvPr id="0" name=""/>
        <dsp:cNvSpPr/>
      </dsp:nvSpPr>
      <dsp:spPr>
        <a:xfrm>
          <a:off x="972491" y="3734821"/>
          <a:ext cx="5332903" cy="74674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30480" rIns="0" bIns="30480" numCol="1" spcCol="1270" anchor="ctr" anchorCtr="0">
          <a:noAutofit/>
        </a:bodyPr>
        <a:lstStyle/>
        <a:p>
          <a:pPr lvl="0" algn="l" defTabSz="1066800">
            <a:lnSpc>
              <a:spcPct val="90000"/>
            </a:lnSpc>
            <a:spcBef>
              <a:spcPct val="0"/>
            </a:spcBef>
            <a:spcAft>
              <a:spcPct val="35000"/>
            </a:spcAft>
          </a:pPr>
          <a:r>
            <a:rPr lang="en-US" sz="2400" kern="1200" dirty="0" smtClean="0">
              <a:latin typeface="Century Gothic" panose="020B0502020202020204" pitchFamily="34" charset="0"/>
            </a:rPr>
            <a:t>Athletics Apparel and Equipment</a:t>
          </a:r>
        </a:p>
      </dsp:txBody>
      <dsp:txXfrm>
        <a:off x="972491" y="3734821"/>
        <a:ext cx="5332903" cy="746748"/>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8F0AE98-A4AE-4AAB-828F-76655C4F2AA5}">
      <dsp:nvSpPr>
        <dsp:cNvPr id="0" name=""/>
        <dsp:cNvSpPr/>
      </dsp:nvSpPr>
      <dsp:spPr>
        <a:xfrm>
          <a:off x="1827429" y="383"/>
          <a:ext cx="896375" cy="896375"/>
        </a:xfrm>
        <a:prstGeom prst="ellipse">
          <a:avLst/>
        </a:prstGeom>
        <a:solidFill>
          <a:schemeClr val="dk2">
            <a:alpha val="50000"/>
            <a:hueOff val="0"/>
            <a:satOff val="0"/>
            <a:lumOff val="0"/>
            <a:alphaOff val="0"/>
          </a:schemeClr>
        </a:solidFill>
        <a:ln w="2540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sp>
    <dsp:sp modelId="{410C216A-784C-4897-9B1D-69CF018E06AD}">
      <dsp:nvSpPr>
        <dsp:cNvPr id="0" name=""/>
        <dsp:cNvSpPr/>
      </dsp:nvSpPr>
      <dsp:spPr>
        <a:xfrm>
          <a:off x="2275617" y="383"/>
          <a:ext cx="4782492" cy="89637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35560" rIns="0" bIns="35560" numCol="1" spcCol="1270" anchor="ctr" anchorCtr="0">
          <a:noAutofit/>
        </a:bodyPr>
        <a:lstStyle/>
        <a:p>
          <a:pPr lvl="0" algn="l" defTabSz="1244600">
            <a:lnSpc>
              <a:spcPct val="90000"/>
            </a:lnSpc>
            <a:spcBef>
              <a:spcPct val="0"/>
            </a:spcBef>
            <a:spcAft>
              <a:spcPts val="0"/>
            </a:spcAft>
          </a:pPr>
          <a:r>
            <a:rPr lang="en-US" sz="2800" kern="1200" dirty="0" smtClean="0">
              <a:latin typeface="Century Gothic" panose="020B0502020202020204" pitchFamily="34" charset="0"/>
            </a:rPr>
            <a:t>Reasonable Refreshments</a:t>
          </a:r>
        </a:p>
      </dsp:txBody>
      <dsp:txXfrm>
        <a:off x="2275617" y="383"/>
        <a:ext cx="4782492" cy="896375"/>
      </dsp:txXfrm>
    </dsp:sp>
    <dsp:sp modelId="{5C2C872F-762E-4A2E-99B8-55FC9AE73D05}">
      <dsp:nvSpPr>
        <dsp:cNvPr id="0" name=""/>
        <dsp:cNvSpPr/>
      </dsp:nvSpPr>
      <dsp:spPr>
        <a:xfrm>
          <a:off x="1827429" y="896759"/>
          <a:ext cx="896375" cy="896375"/>
        </a:xfrm>
        <a:prstGeom prst="ellipse">
          <a:avLst/>
        </a:prstGeom>
        <a:solidFill>
          <a:schemeClr val="dk2">
            <a:alpha val="50000"/>
            <a:hueOff val="0"/>
            <a:satOff val="0"/>
            <a:lumOff val="0"/>
            <a:alphaOff val="0"/>
          </a:schemeClr>
        </a:solidFill>
        <a:ln w="2540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sp>
    <dsp:sp modelId="{0DFA438D-FF45-4A8B-8D95-B2E0AB4A744D}">
      <dsp:nvSpPr>
        <dsp:cNvPr id="0" name=""/>
        <dsp:cNvSpPr/>
      </dsp:nvSpPr>
      <dsp:spPr>
        <a:xfrm>
          <a:off x="2275617" y="896759"/>
          <a:ext cx="4782492" cy="89637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35560" rIns="0" bIns="35560" numCol="1" spcCol="1270" anchor="ctr" anchorCtr="0">
          <a:noAutofit/>
        </a:bodyPr>
        <a:lstStyle/>
        <a:p>
          <a:pPr lvl="0" algn="l" defTabSz="1244600">
            <a:lnSpc>
              <a:spcPct val="90000"/>
            </a:lnSpc>
            <a:spcBef>
              <a:spcPct val="0"/>
            </a:spcBef>
            <a:spcAft>
              <a:spcPct val="35000"/>
            </a:spcAft>
          </a:pPr>
          <a:r>
            <a:rPr lang="en-US" sz="2800" kern="1200" dirty="0" smtClean="0">
              <a:latin typeface="Century Gothic" panose="020B0502020202020204" pitchFamily="34" charset="0"/>
            </a:rPr>
            <a:t>Frequent Flier Points</a:t>
          </a:r>
        </a:p>
      </dsp:txBody>
      <dsp:txXfrm>
        <a:off x="2275617" y="896759"/>
        <a:ext cx="4782492" cy="896375"/>
      </dsp:txXfrm>
    </dsp:sp>
    <dsp:sp modelId="{56D18FA6-03EA-4B10-B2E8-9F9D7FB204DE}">
      <dsp:nvSpPr>
        <dsp:cNvPr id="0" name=""/>
        <dsp:cNvSpPr/>
      </dsp:nvSpPr>
      <dsp:spPr>
        <a:xfrm>
          <a:off x="1827429" y="1793135"/>
          <a:ext cx="896375" cy="896375"/>
        </a:xfrm>
        <a:prstGeom prst="ellipse">
          <a:avLst/>
        </a:prstGeom>
        <a:solidFill>
          <a:schemeClr val="dk2">
            <a:alpha val="50000"/>
            <a:hueOff val="0"/>
            <a:satOff val="0"/>
            <a:lumOff val="0"/>
            <a:alphaOff val="0"/>
          </a:schemeClr>
        </a:solidFill>
        <a:ln w="2540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sp>
    <dsp:sp modelId="{41478546-1FB1-45A4-BF3E-7319DB991669}">
      <dsp:nvSpPr>
        <dsp:cNvPr id="0" name=""/>
        <dsp:cNvSpPr/>
      </dsp:nvSpPr>
      <dsp:spPr>
        <a:xfrm>
          <a:off x="2275617" y="1793135"/>
          <a:ext cx="4782492" cy="89637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35560" rIns="0" bIns="35560" numCol="1" spcCol="1270" anchor="ctr" anchorCtr="0">
          <a:noAutofit/>
        </a:bodyPr>
        <a:lstStyle/>
        <a:p>
          <a:pPr lvl="0" algn="l" defTabSz="1244600">
            <a:lnSpc>
              <a:spcPct val="90000"/>
            </a:lnSpc>
            <a:spcBef>
              <a:spcPct val="0"/>
            </a:spcBef>
            <a:spcAft>
              <a:spcPct val="35000"/>
            </a:spcAft>
          </a:pPr>
          <a:r>
            <a:rPr lang="en-US" sz="2800" kern="1200" dirty="0" smtClean="0">
              <a:latin typeface="Century Gothic" panose="020B0502020202020204" pitchFamily="34" charset="0"/>
            </a:rPr>
            <a:t>Fundraisers</a:t>
          </a:r>
        </a:p>
      </dsp:txBody>
      <dsp:txXfrm>
        <a:off x="2275617" y="1793135"/>
        <a:ext cx="4782492" cy="896375"/>
      </dsp:txXfrm>
    </dsp:sp>
    <dsp:sp modelId="{553634F8-36A0-454D-B386-26A29735FF03}">
      <dsp:nvSpPr>
        <dsp:cNvPr id="0" name=""/>
        <dsp:cNvSpPr/>
      </dsp:nvSpPr>
      <dsp:spPr>
        <a:xfrm>
          <a:off x="1827429" y="2689511"/>
          <a:ext cx="896375" cy="896375"/>
        </a:xfrm>
        <a:prstGeom prst="ellipse">
          <a:avLst/>
        </a:prstGeom>
        <a:solidFill>
          <a:schemeClr val="dk2">
            <a:alpha val="50000"/>
            <a:hueOff val="0"/>
            <a:satOff val="0"/>
            <a:lumOff val="0"/>
            <a:alphaOff val="0"/>
          </a:schemeClr>
        </a:solidFill>
        <a:ln w="2540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sp>
    <dsp:sp modelId="{7E5392D5-56C9-4BE2-B427-588A2487D726}">
      <dsp:nvSpPr>
        <dsp:cNvPr id="0" name=""/>
        <dsp:cNvSpPr/>
      </dsp:nvSpPr>
      <dsp:spPr>
        <a:xfrm>
          <a:off x="2275617" y="2689511"/>
          <a:ext cx="4782492" cy="89637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35560" rIns="0" bIns="35560" numCol="1" spcCol="1270" anchor="ctr" anchorCtr="0">
          <a:noAutofit/>
        </a:bodyPr>
        <a:lstStyle/>
        <a:p>
          <a:pPr lvl="0" algn="l" defTabSz="1244600">
            <a:lnSpc>
              <a:spcPct val="90000"/>
            </a:lnSpc>
            <a:spcBef>
              <a:spcPct val="0"/>
            </a:spcBef>
            <a:spcAft>
              <a:spcPct val="35000"/>
            </a:spcAft>
          </a:pPr>
          <a:r>
            <a:rPr lang="en-US" sz="2800" kern="1200" dirty="0" smtClean="0">
              <a:latin typeface="Century Gothic" panose="020B0502020202020204" pitchFamily="34" charset="0"/>
            </a:rPr>
            <a:t>Miscellaneous Benefits</a:t>
          </a:r>
        </a:p>
      </dsp:txBody>
      <dsp:txXfrm>
        <a:off x="2275617" y="2689511"/>
        <a:ext cx="4782492" cy="896375"/>
      </dsp:txXfrm>
    </dsp:sp>
    <dsp:sp modelId="{70CB2EC4-3D25-4ECC-AB3E-EF2AED43499C}">
      <dsp:nvSpPr>
        <dsp:cNvPr id="0" name=""/>
        <dsp:cNvSpPr/>
      </dsp:nvSpPr>
      <dsp:spPr>
        <a:xfrm>
          <a:off x="1827429" y="3585887"/>
          <a:ext cx="896375" cy="896375"/>
        </a:xfrm>
        <a:prstGeom prst="ellipse">
          <a:avLst/>
        </a:prstGeom>
        <a:solidFill>
          <a:schemeClr val="dk2">
            <a:alpha val="50000"/>
            <a:hueOff val="0"/>
            <a:satOff val="0"/>
            <a:lumOff val="0"/>
            <a:alphaOff val="0"/>
          </a:schemeClr>
        </a:solidFill>
        <a:ln w="2540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sp>
    <dsp:sp modelId="{986E052D-F2D0-4B72-A6F6-66E2E9202F66}">
      <dsp:nvSpPr>
        <dsp:cNvPr id="0" name=""/>
        <dsp:cNvSpPr/>
      </dsp:nvSpPr>
      <dsp:spPr>
        <a:xfrm>
          <a:off x="2275617" y="3585887"/>
          <a:ext cx="4782492" cy="89637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35560" rIns="0" bIns="35560" numCol="1" spcCol="1270" anchor="ctr" anchorCtr="0">
          <a:noAutofit/>
        </a:bodyPr>
        <a:lstStyle/>
        <a:p>
          <a:pPr lvl="0" algn="l" defTabSz="1244600">
            <a:lnSpc>
              <a:spcPct val="90000"/>
            </a:lnSpc>
            <a:spcBef>
              <a:spcPct val="0"/>
            </a:spcBef>
            <a:spcAft>
              <a:spcPct val="35000"/>
            </a:spcAft>
          </a:pPr>
          <a:r>
            <a:rPr lang="en-US" sz="2800" kern="1200" dirty="0" smtClean="0">
              <a:latin typeface="Century Gothic" panose="020B0502020202020204" pitchFamily="34" charset="0"/>
            </a:rPr>
            <a:t>Educational Program</a:t>
          </a:r>
          <a:endParaRPr lang="en-US" sz="2800" kern="1200" dirty="0">
            <a:latin typeface="Century Gothic" panose="020B0502020202020204" pitchFamily="34" charset="0"/>
          </a:endParaRPr>
        </a:p>
      </dsp:txBody>
      <dsp:txXfrm>
        <a:off x="2275617" y="3585887"/>
        <a:ext cx="4782492" cy="896375"/>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75AE95E-259E-4847-8B3A-5511DD3D1941}">
      <dsp:nvSpPr>
        <dsp:cNvPr id="0" name=""/>
        <dsp:cNvSpPr/>
      </dsp:nvSpPr>
      <dsp:spPr>
        <a:xfrm>
          <a:off x="0" y="-185888"/>
          <a:ext cx="8650515" cy="1864849"/>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167640" tIns="167640" rIns="167640" bIns="167640" numCol="1" spcCol="1270" anchor="ctr" anchorCtr="0">
          <a:noAutofit/>
        </a:bodyPr>
        <a:lstStyle/>
        <a:p>
          <a:pPr lvl="0" algn="ctr" defTabSz="1955800">
            <a:lnSpc>
              <a:spcPct val="90000"/>
            </a:lnSpc>
            <a:spcBef>
              <a:spcPct val="0"/>
            </a:spcBef>
            <a:spcAft>
              <a:spcPts val="0"/>
            </a:spcAft>
          </a:pPr>
          <a:r>
            <a:rPr lang="en-US" sz="4400" b="1" kern="1200" dirty="0" smtClean="0">
              <a:solidFill>
                <a:schemeClr val="tx1"/>
              </a:solidFill>
              <a:latin typeface="Franklin Gothic Book" panose="020B0503020102020204" pitchFamily="34" charset="0"/>
            </a:rPr>
            <a:t>Types of Awards, Awarding Agencies, Maximum Value and Numbers of Awards</a:t>
          </a:r>
        </a:p>
      </dsp:txBody>
      <dsp:txXfrm>
        <a:off x="0" y="-185888"/>
        <a:ext cx="8650515" cy="1864849"/>
      </dsp:txXfrm>
    </dsp:sp>
    <dsp:sp modelId="{02CF06D2-A584-4967-A651-80612A710989}">
      <dsp:nvSpPr>
        <dsp:cNvPr id="0" name=""/>
        <dsp:cNvSpPr/>
      </dsp:nvSpPr>
      <dsp:spPr>
        <a:xfrm>
          <a:off x="4223" y="1780373"/>
          <a:ext cx="2880689" cy="2363560"/>
        </a:xfrm>
        <a:prstGeom prst="rect">
          <a:avLst/>
        </a:prstGeom>
        <a:solidFill>
          <a:schemeClr val="dk2">
            <a:hueOff val="0"/>
            <a:satOff val="0"/>
            <a:lumOff val="0"/>
            <a:alphaOff val="0"/>
          </a:schemeClr>
        </a:solidFill>
        <a:ln w="2540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lvl="0" algn="ctr" defTabSz="1244600">
            <a:lnSpc>
              <a:spcPct val="90000"/>
            </a:lnSpc>
            <a:spcBef>
              <a:spcPct val="0"/>
            </a:spcBef>
            <a:spcAft>
              <a:spcPct val="35000"/>
            </a:spcAft>
          </a:pPr>
          <a:r>
            <a:rPr lang="en-US" sz="2800" kern="1200" dirty="0" smtClean="0">
              <a:latin typeface="Century Gothic" panose="020B0502020202020204" pitchFamily="34" charset="0"/>
            </a:rPr>
            <a:t>Participation Awards</a:t>
          </a:r>
        </a:p>
      </dsp:txBody>
      <dsp:txXfrm>
        <a:off x="4223" y="1780373"/>
        <a:ext cx="2880689" cy="2363560"/>
      </dsp:txXfrm>
    </dsp:sp>
    <dsp:sp modelId="{B60E2460-444C-4ACC-93CD-5BC59CE8AE74}">
      <dsp:nvSpPr>
        <dsp:cNvPr id="0" name=""/>
        <dsp:cNvSpPr/>
      </dsp:nvSpPr>
      <dsp:spPr>
        <a:xfrm>
          <a:off x="2884912" y="1780373"/>
          <a:ext cx="2880689" cy="2363560"/>
        </a:xfrm>
        <a:prstGeom prst="rect">
          <a:avLst/>
        </a:prstGeom>
        <a:solidFill>
          <a:schemeClr val="dk2">
            <a:hueOff val="0"/>
            <a:satOff val="0"/>
            <a:lumOff val="0"/>
            <a:alphaOff val="0"/>
          </a:schemeClr>
        </a:solidFill>
        <a:ln w="2540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lvl="0" algn="ctr" defTabSz="1244600">
            <a:lnSpc>
              <a:spcPct val="90000"/>
            </a:lnSpc>
            <a:spcBef>
              <a:spcPct val="0"/>
            </a:spcBef>
            <a:spcAft>
              <a:spcPct val="35000"/>
            </a:spcAft>
          </a:pPr>
          <a:r>
            <a:rPr lang="en-US" sz="2800" kern="1200" dirty="0" smtClean="0">
              <a:latin typeface="Century Gothic" panose="020B0502020202020204" pitchFamily="34" charset="0"/>
            </a:rPr>
            <a:t>Championship Awards</a:t>
          </a:r>
        </a:p>
      </dsp:txBody>
      <dsp:txXfrm>
        <a:off x="2884912" y="1780373"/>
        <a:ext cx="2880689" cy="2363560"/>
      </dsp:txXfrm>
    </dsp:sp>
    <dsp:sp modelId="{DD0D4E5D-D649-4620-97CF-8262AA8F442B}">
      <dsp:nvSpPr>
        <dsp:cNvPr id="0" name=""/>
        <dsp:cNvSpPr/>
      </dsp:nvSpPr>
      <dsp:spPr>
        <a:xfrm>
          <a:off x="5765602" y="1780373"/>
          <a:ext cx="2880689" cy="2363560"/>
        </a:xfrm>
        <a:prstGeom prst="rect">
          <a:avLst/>
        </a:prstGeom>
        <a:solidFill>
          <a:schemeClr val="dk2">
            <a:hueOff val="0"/>
            <a:satOff val="0"/>
            <a:lumOff val="0"/>
            <a:alphaOff val="0"/>
          </a:schemeClr>
        </a:solidFill>
        <a:ln w="2540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lvl="0" algn="ctr" defTabSz="1244600">
            <a:lnSpc>
              <a:spcPct val="90000"/>
            </a:lnSpc>
            <a:spcBef>
              <a:spcPct val="0"/>
            </a:spcBef>
            <a:spcAft>
              <a:spcPct val="35000"/>
            </a:spcAft>
          </a:pPr>
          <a:r>
            <a:rPr lang="en-US" sz="2800" kern="1200" dirty="0" smtClean="0">
              <a:latin typeface="Century Gothic" panose="020B0502020202020204" pitchFamily="34" charset="0"/>
            </a:rPr>
            <a:t>Special Achievement Awards</a:t>
          </a:r>
          <a:endParaRPr lang="en-US" sz="2800" kern="1200" dirty="0">
            <a:latin typeface="Century Gothic" panose="020B0502020202020204" pitchFamily="34" charset="0"/>
          </a:endParaRPr>
        </a:p>
      </dsp:txBody>
      <dsp:txXfrm>
        <a:off x="5765602" y="1780373"/>
        <a:ext cx="2880689" cy="2363560"/>
      </dsp:txXfrm>
    </dsp:sp>
    <dsp:sp modelId="{61433C2F-2599-451B-8C5A-93BC3A4BD7DF}">
      <dsp:nvSpPr>
        <dsp:cNvPr id="0" name=""/>
        <dsp:cNvSpPr/>
      </dsp:nvSpPr>
      <dsp:spPr>
        <a:xfrm>
          <a:off x="0" y="4142598"/>
          <a:ext cx="8650515" cy="641669"/>
        </a:xfrm>
        <a:prstGeom prst="rect">
          <a:avLst/>
        </a:prstGeom>
        <a:solidFill>
          <a:schemeClr val="dk2">
            <a:shade val="8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10.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8/layout/VerticalCircleList">
  <dgm:title val=""/>
  <dgm:desc val=""/>
  <dgm:catLst>
    <dgm:cat type="list" pri="235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41" srcId="1" destId="11" srcOrd="0" destOrd="0"/>
        <dgm:cxn modelId="42" srcId="1" destId="12" srcOrd="1" destOrd="0"/>
        <dgm:cxn modelId="5" srcId="0" destId="2" srcOrd="0" destOrd="0"/>
        <dgm:cxn modelId="51" srcId="2" destId="21" srcOrd="0" destOrd="0"/>
        <dgm:cxn modelId="52" srcId="2" destId="22" srcOrd="1" destOrd="0"/>
      </dgm:cxnLst>
      <dgm:bg/>
      <dgm:whole/>
    </dgm:dataModel>
  </dgm:sampData>
  <dgm:styleData useDef="1">
    <dgm:dataModel>
      <dgm:ptLst/>
      <dgm:bg/>
      <dgm:whole/>
    </dgm:dataModel>
  </dgm:styleData>
  <dgm:clrData useDef="1">
    <dgm:dataModel>
      <dgm:ptLst/>
      <dgm:bg/>
      <dgm:whole/>
    </dgm:dataModel>
  </dgm:clrData>
  <dgm:layoutNode name="Name0">
    <dgm:varLst>
      <dgm:dir/>
    </dgm:varLst>
    <dgm:alg type="lin">
      <dgm:param type="linDir" val="fromT"/>
      <dgm:param type="fallback" val="2D"/>
    </dgm:alg>
    <dgm:shape xmlns:r="http://schemas.openxmlformats.org/officeDocument/2006/relationships" r:blip="">
      <dgm:adjLst/>
    </dgm:shape>
    <dgm:presOf/>
    <dgm:constrLst>
      <dgm:constr type="w" for="ch" forName="withChildren" refType="w"/>
      <dgm:constr type="h" for="ch" forName="withChildren" refType="w" fact="0.909"/>
      <dgm:constr type="w" for="ch" forName="noChildren" refType="w"/>
      <dgm:constr type="h" for="ch" forName="noChildren" refType="w" fact="0.164"/>
      <dgm:constr type="w" for="ch" forName="overlap" val="1"/>
      <dgm:constr type="h" for="ch" forName="overlap" refType="w" refFor="ch" refForName="withChildren" fact="-0.089"/>
      <dgm:constr type="primFontSz" for="des" forName="txLvl1" op="equ" val="65"/>
      <dgm:constr type="primFontSz" for="des" forName="txLvlOnly1" refType="primFontSz" refFor="des" refForName="txLvl1" op="equ"/>
      <dgm:constr type="primFontSz" for="des" forName="txLvl2" refType="primFontSz" refFor="des" refForName="txLvl1" op="equ" fact="0.78"/>
      <dgm:constr type="primFontSz" for="des" forName="txLvl3" refType="primFontSz" refFor="des" refForName="txLvl1" op="equ" fact="0.78"/>
      <dgm:constr type="userF" for="des" forName="lin" refType="primFontSz" refFor="des" refForName="txLvl2" op="equ"/>
    </dgm:constrLst>
    <dgm:forEach name="Name1" axis="ch" ptType="node">
      <dgm:choose name="Name2">
        <dgm:if name="Name3" axis="ch" ptType="node" func="cnt" op="gte" val="1">
          <dgm:layoutNode name="withChildren">
            <dgm:alg type="composite"/>
            <dgm:choose name="Name4">
              <dgm:if name="Name5" func="var" arg="dir" op="equ" val="norm">
                <dgm:constrLst>
                  <dgm:constr type="l" for="ch" forName="bigCircle"/>
                  <dgm:constr type="w" for="ch" forName="bigCircle" refType="h" refFor="ch" refForName="bigCircle"/>
                  <dgm:constr type="t" for="ch" forName="bigCircle"/>
                  <dgm:constr type="h" for="ch" forName="bigCircle" refType="h"/>
                  <dgm:constr type="l" for="ch" forName="medCircle" refType="w" fact="0.043"/>
                  <dgm:constr type="w" for="ch" forName="medCircle" refType="h" refFor="ch" refForName="medCircle"/>
                  <dgm:constr type="t" for="ch" forName="medCircle" refType="h" fact="0.042"/>
                  <dgm:constr type="h" for="ch" forName="medCircle" refType="h" fact="0.18"/>
                  <dgm:constr type="l" for="ch" forName="txLvl1" refType="ctrX" refFor="ch" refForName="medCircle"/>
                  <dgm:constr type="r" for="ch" forName="txLvl1" refType="w"/>
                  <dgm:constr type="h" for="ch" forName="txLvl1" refType="h" refFor="ch" refForName="medCircle"/>
                  <dgm:constr type="t" for="ch" forName="txLvl1" refType="t" refFor="ch" refForName="medCircle"/>
                  <dgm:constr type="l" for="ch" forName="lin" refType="ctrX" refFor="ch" refForName="medCircle"/>
                  <dgm:constr type="r" for="ch" forName="lin" refType="w"/>
                  <dgm:constr type="t" for="ch" forName="lin" refType="h" fact="0.222"/>
                  <dgm:constr type="h" for="ch" forName="lin" refType="h" fact="0.68"/>
                </dgm:constrLst>
              </dgm:if>
              <dgm:else name="Name6">
                <dgm:constrLst>
                  <dgm:constr type="r" for="ch" forName="bigCircle" refType="w"/>
                  <dgm:constr type="w" for="ch" forName="bigCircle" refType="h" refFor="ch" refForName="bigCircle"/>
                  <dgm:constr type="t" for="ch" forName="bigCircle"/>
                  <dgm:constr type="h" for="ch" forName="bigCircle" refType="h"/>
                  <dgm:constr type="r" for="ch" forName="medCircle" refType="w" fact="0.957"/>
                  <dgm:constr type="w" for="ch" forName="medCircle" refType="h" refFor="ch" refForName="medCircle"/>
                  <dgm:constr type="t" for="ch" forName="medCircle" refType="h" fact="0.042"/>
                  <dgm:constr type="h" for="ch" forName="medCircle" refType="h" fact="0.18"/>
                  <dgm:constr type="l" for="ch" forName="txLvl1"/>
                  <dgm:constr type="r" for="ch" forName="txLvl1" refType="ctrX" refFor="ch" refForName="medCircle"/>
                  <dgm:constr type="h" for="ch" forName="txLvl1" refType="h" refFor="ch" refForName="medCircle"/>
                  <dgm:constr type="t" for="ch" forName="txLvl1" refType="t" refFor="ch" refForName="medCircle"/>
                  <dgm:constr type="l" for="ch" forName="lin"/>
                  <dgm:constr type="r" for="ch" forName="lin" refType="ctrX" refFor="ch" refForName="medCircle"/>
                  <dgm:constr type="t" for="ch" forName="lin" refType="h" fact="0.222"/>
                  <dgm:constr type="h" for="ch" forName="lin" refType="h" fact="0.68"/>
                </dgm:constrLst>
              </dgm:else>
            </dgm:choose>
            <dgm:layoutNode name="bigCircle" styleLbl="vennNode1">
              <dgm:alg type="sp"/>
              <dgm:shape xmlns:r="http://schemas.openxmlformats.org/officeDocument/2006/relationships" type="ellipse" r:blip="">
                <dgm:adjLst/>
              </dgm:shape>
              <dgm:presOf/>
              <dgm:constrLst>
                <dgm:constr type="w" refType="h"/>
              </dgm:constrLst>
            </dgm:layoutNode>
            <dgm:layoutNode name="medCircle" styleLbl="vennNode1">
              <dgm:alg type="sp"/>
              <dgm:shape xmlns:r="http://schemas.openxmlformats.org/officeDocument/2006/relationships" type="ellipse" r:blip="">
                <dgm:adjLst/>
              </dgm:shape>
              <dgm:presOf/>
              <dgm:constrLst>
                <dgm:constr type="w" refType="h"/>
              </dgm:constrLst>
            </dgm:layoutNode>
            <dgm:layoutNode name="txLvl1" styleLbl="revTx">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ect" r:blip="">
                <dgm:adjLst/>
              </dgm:shape>
              <dgm:presOf axis="self" ptType="node"/>
              <dgm:constrLst>
                <dgm:constr type="lMarg"/>
                <dgm:constr type="rMarg"/>
                <dgm:constr type="tMarg" refType="primFontSz" fact="0.1"/>
                <dgm:constr type="bMarg" refType="primFontSz" fact="0.1"/>
              </dgm:constrLst>
              <dgm:ruleLst>
                <dgm:rule type="primFontSz" val="5" fact="NaN" max="NaN"/>
              </dgm:ruleLst>
            </dgm:layoutNode>
            <dgm:layoutNode name="lin">
              <dgm:choose name="Name10">
                <dgm:if name="Name11" func="var" arg="dir" op="equ" val="norm">
                  <dgm:alg type="lin">
                    <dgm:param type="linDir" val="fromT"/>
                    <dgm:param type="vertAlign" val="t"/>
                    <dgm:param type="nodeHorzAlign" val="l"/>
                  </dgm:alg>
                </dgm:if>
                <dgm:else name="Name12">
                  <dgm:alg type="lin">
                    <dgm:param type="linDir" val="fromT"/>
                    <dgm:param type="vertAlign" val="t"/>
                    <dgm:param type="nodeHorzAlign" val="r"/>
                  </dgm:alg>
                </dgm:else>
              </dgm:choose>
              <dgm:shape xmlns:r="http://schemas.openxmlformats.org/officeDocument/2006/relationships" r:blip="">
                <dgm:adjLst/>
              </dgm:shape>
              <dgm:presOf/>
              <dgm:constrLst>
                <dgm:constr type="userF"/>
                <dgm:constr type="primFontSz" for="ch" forName="txLvl2" refType="userF"/>
                <dgm:constr type="w" for="ch" forName="txLvl2" refType="w"/>
                <dgm:constr type="h" for="ch" forName="txLvl2" refType="primFontSz" refFor="ch" refForName="txLvl2" fact="0.39"/>
                <dgm:constr type="w" for="ch" forName="txLvl3" refType="w"/>
                <dgm:constr type="h" for="ch" forName="txLvl3" refType="primFontSz" refFor="ch" refForName="txLvl2" fact="0.39"/>
                <dgm:constr type="h" for="ch" forName="smCircle" refType="primFontSz" refFor="ch" refForName="txLvl2" fact="0.14"/>
                <dgm:constr type="h" for="ch" forName="indentDot1" refType="primFontSz" refFor="ch" refForName="txLvl2" fact="0.14"/>
                <dgm:constr type="h" for="ch" forName="indentDot2" refType="primFontSz" refFor="ch" refForName="txLvl2" fact="0.14"/>
                <dgm:constr type="h" for="ch" forName="indentDot3" refType="primFontSz" refFor="ch" refForName="txLvl2" fact="0.14"/>
                <dgm:constr type="w" for="ch" forName="indentDot1" refType="w"/>
                <dgm:constr type="w" for="ch" forName="indentDot2" refType="w"/>
                <dgm:constr type="w" for="ch" forName="indentDot3" refType="w"/>
                <dgm:constr type="userI" for="ch" forName="txLvl3" refType="primFontSz" refFor="ch" refForName="txLvl2" fact="0.14"/>
                <dgm:constr type="userI" for="ch" forName="indentDot1" refType="primFontSz" refFor="ch" refForName="txLvl2" fact="0.14"/>
                <dgm:constr type="userI" for="ch" forName="indentDot2" refType="primFontSz" refFor="ch" refForName="txLvl2" fact="0.14"/>
                <dgm:constr type="userI" for="ch" forName="indentDot3" refType="primFontSz" refFor="ch" refForName="txLvl2" fact="0.14"/>
              </dgm:constrLst>
              <dgm:ruleLst>
                <dgm:rule type="primFontSz" for="ch" forName="txLvl2" val="5" fact="NaN" max="NaN"/>
              </dgm:ruleLst>
              <dgm:forEach name="Name13" axis="ch" ptType="node">
                <dgm:layoutNode name="txLvl2" styleLbl="revTx">
                  <dgm:choose name="Name14">
                    <dgm:if name="Name15" func="var" arg="dir" op="equ" val="norm">
                      <dgm:alg type="tx">
                        <dgm:param type="parTxLTRAlign" val="l"/>
                        <dgm:param type="parTxRTLAlign" val="l"/>
                      </dgm:alg>
                    </dgm:if>
                    <dgm:else name="Name16">
                      <dgm:alg type="tx">
                        <dgm:param type="parTxLTRAlign" val="r"/>
                        <dgm:param type="parTxRTLAlign" val="r"/>
                      </dgm:alg>
                    </dgm:else>
                  </dgm:choose>
                  <dgm:shape xmlns:r="http://schemas.openxmlformats.org/officeDocument/2006/relationships" type="rect" r:blip="">
                    <dgm:adjLst/>
                  </dgm:shape>
                  <dgm:presOf axis="self" ptType="node"/>
                  <dgm:constrLst>
                    <dgm:constr type="lMarg"/>
                    <dgm:constr type="rMarg"/>
                    <dgm:constr type="tMarg" refType="primFontSz" fact="0.1"/>
                    <dgm:constr type="bMarg" refType="primFontSz" fact="0.1"/>
                  </dgm:constrLst>
                  <dgm:ruleLst>
                    <dgm:rule type="h" val="INF" fact="NaN" max="NaN"/>
                  </dgm:ruleLst>
                </dgm:layoutNode>
                <dgm:forEach name="Name17" axis="ch" ptType="node" cnt="1">
                  <dgm:layoutNode name="indentDot1">
                    <dgm:alg type="composite"/>
                    <dgm:shape xmlns:r="http://schemas.openxmlformats.org/officeDocument/2006/relationships" r:blip="">
                      <dgm:adjLst/>
                    </dgm:shape>
                    <dgm:presOf/>
                    <dgm:choose name="Name18">
                      <dgm:if name="Name19" func="var" arg="dir" op="equ" val="norm">
                        <dgm:constrLst>
                          <dgm:constr type="userI"/>
                          <dgm:constr type="w" for="ch" forName="gap1" refType="userI" fact="3"/>
                          <dgm:constr type="w" for="ch" forName="smCircle1" refType="h"/>
                          <dgm:constr type="l" for="ch" forName="smCircle1" refType="r" refFor="ch" refForName="gap1"/>
                        </dgm:constrLst>
                      </dgm:if>
                      <dgm:else name="Name20">
                        <dgm:constrLst>
                          <dgm:constr type="userI"/>
                          <dgm:constr type="w" for="ch" forName="gap1" refType="userI" fact="3"/>
                          <dgm:constr type="w" for="ch" forName="smCircle1" refType="h"/>
                          <dgm:constr type="r" for="ch" forName="smCircle1" refType="l" refFor="ch" refForName="gap1"/>
                        </dgm:constrLst>
                      </dgm:else>
                    </dgm:choose>
                    <dgm:layoutNode name="gap1">
                      <dgm:alg type="sp"/>
                      <dgm:shape xmlns:r="http://schemas.openxmlformats.org/officeDocument/2006/relationships" type="rect" r:blip="" hideGeom="1">
                        <dgm:adjLst/>
                      </dgm:shape>
                      <dgm:presOf/>
                    </dgm:layoutNode>
                    <dgm:layoutNode name="smCircle1" styleLbl="vennNode1">
                      <dgm:alg type="sp"/>
                      <dgm:shape xmlns:r="http://schemas.openxmlformats.org/officeDocument/2006/relationships" type="ellipse" r:blip="">
                        <dgm:adjLst/>
                      </dgm:shape>
                      <dgm:presOf/>
                      <dgm:constrLst>
                        <dgm:constr type="w" refType="h"/>
                      </dgm:constrLst>
                    </dgm:layoutNode>
                  </dgm:layoutNode>
                </dgm:forEach>
                <dgm:forEach name="Name21" axis="ch" ptType="node">
                  <dgm:layoutNode name="txLvl3" styleLbl="revTx">
                    <dgm:varLst>
                      <dgm:bulletEnabled val="1"/>
                    </dgm:varLst>
                    <dgm:choose name="Name22">
                      <dgm:if name="Name23" func="var" arg="dir" op="equ" val="norm">
                        <dgm:alg type="tx">
                          <dgm:param type="parTxLTRAlign" val="l"/>
                          <dgm:param type="parTxRTLAlign" val="l"/>
                          <dgm:param type="shpTxLTRAlignCh" val="l"/>
                          <dgm:param type="shpTxRTLAlignCh" val="l"/>
                        </dgm:alg>
                      </dgm:if>
                      <dgm:else name="Name24">
                        <dgm:alg type="tx">
                          <dgm:param type="parTxLTRAlign" val="r"/>
                          <dgm:param type="parTxRTLAlign" val="r"/>
                          <dgm:param type="shpTxLTRAlignCh" val="r"/>
                          <dgm:param type="shpTxRTLAlignCh" val="r"/>
                        </dgm:alg>
                      </dgm:else>
                    </dgm:choose>
                    <dgm:shape xmlns:r="http://schemas.openxmlformats.org/officeDocument/2006/relationships" type="rect" r:blip="">
                      <dgm:adjLst/>
                    </dgm:shape>
                    <dgm:presOf axis="desOrSelf" ptType="node"/>
                    <dgm:choose name="Name25">
                      <dgm:if name="Name26" func="var" arg="dir" op="equ" val="norm">
                        <dgm:constrLst>
                          <dgm:constr type="userI"/>
                          <dgm:constr type="lMarg" refType="userI" fact="8.504"/>
                          <dgm:constr type="rMarg"/>
                          <dgm:constr type="tMarg" refType="primFontSz" fact="0.1"/>
                          <dgm:constr type="bMarg" refType="primFontSz" fact="0.1"/>
                        </dgm:constrLst>
                      </dgm:if>
                      <dgm:else name="Name27">
                        <dgm:constrLst>
                          <dgm:constr type="userI"/>
                          <dgm:constr type="lMarg"/>
                          <dgm:constr type="rMarg" refType="userI" fact="8.504"/>
                          <dgm:constr type="tMarg" refType="primFontSz" fact="0.1"/>
                          <dgm:constr type="bMarg" refType="primFontSz" fact="0.1"/>
                        </dgm:constrLst>
                      </dgm:else>
                    </dgm:choose>
                    <dgm:ruleLst>
                      <dgm:rule type="h" val="INF" fact="NaN" max="NaN"/>
                    </dgm:ruleLst>
                  </dgm:layoutNode>
                  <dgm:forEach name="Name28" axis="followSib" ptType="sibTrans" cnt="1">
                    <dgm:layoutNode name="indentDot2">
                      <dgm:alg type="composite"/>
                      <dgm:shape xmlns:r="http://schemas.openxmlformats.org/officeDocument/2006/relationships" r:blip="">
                        <dgm:adjLst/>
                      </dgm:shape>
                      <dgm:presOf/>
                      <dgm:choose name="Name29">
                        <dgm:if name="Name30" func="var" arg="dir" op="equ" val="norm">
                          <dgm:constrLst>
                            <dgm:constr type="userI"/>
                            <dgm:constr type="w" for="ch" forName="gap2" refType="userI" fact="3"/>
                            <dgm:constr type="w" for="ch" forName="smCircle2" refType="h"/>
                            <dgm:constr type="l" for="ch" forName="smCircle2" refType="r" refFor="ch" refForName="gap2"/>
                          </dgm:constrLst>
                        </dgm:if>
                        <dgm:else name="Name31">
                          <dgm:constrLst>
                            <dgm:constr type="userI"/>
                            <dgm:constr type="w" for="ch" forName="gap2" refType="userI" fact="3"/>
                            <dgm:constr type="w" for="ch" forName="smCircle2" refType="h"/>
                            <dgm:constr type="r" for="ch" forName="smCircle2" refType="l" refFor="ch" refForName="gap2"/>
                          </dgm:constrLst>
                        </dgm:else>
                      </dgm:choose>
                      <dgm:layoutNode name="gap2">
                        <dgm:alg type="sp"/>
                        <dgm:shape xmlns:r="http://schemas.openxmlformats.org/officeDocument/2006/relationships" type="rect" r:blip="" hideGeom="1">
                          <dgm:adjLst/>
                        </dgm:shape>
                        <dgm:presOf/>
                      </dgm:layoutNode>
                      <dgm:layoutNode name="smCircle2" styleLbl="vennNode1">
                        <dgm:alg type="sp"/>
                        <dgm:shape xmlns:r="http://schemas.openxmlformats.org/officeDocument/2006/relationships" type="ellipse" r:blip="">
                          <dgm:adjLst/>
                        </dgm:shape>
                        <dgm:presOf/>
                        <dgm:constrLst>
                          <dgm:constr type="w" refType="h"/>
                        </dgm:constrLst>
                      </dgm:layoutNode>
                    </dgm:layoutNode>
                  </dgm:forEach>
                </dgm:forEach>
                <dgm:choose name="Name32">
                  <dgm:if name="Name33" axis="ch" ptType="node" func="cnt" op="gte" val="1">
                    <dgm:forEach name="Name34" axis="followSib" ptType="sibTrans" cnt="1">
                      <dgm:layoutNode name="indentDot3">
                        <dgm:alg type="composite"/>
                        <dgm:shape xmlns:r="http://schemas.openxmlformats.org/officeDocument/2006/relationships" r:blip="">
                          <dgm:adjLst/>
                        </dgm:shape>
                        <dgm:presOf/>
                        <dgm:choose name="Name35">
                          <dgm:if name="Name36" func="var" arg="dir" op="equ" val="norm">
                            <dgm:constrLst>
                              <dgm:constr type="userI"/>
                              <dgm:constr type="w" for="ch" forName="gap3" refType="userI" fact="3"/>
                              <dgm:constr type="w" for="ch" forName="smCircle3" refType="h"/>
                              <dgm:constr type="l" for="ch" forName="smCircle3" refType="r" refFor="ch" refForName="gap3"/>
                            </dgm:constrLst>
                          </dgm:if>
                          <dgm:else name="Name37">
                            <dgm:constrLst>
                              <dgm:constr type="userI"/>
                              <dgm:constr type="w" for="ch" forName="gap3" refType="userI" fact="3"/>
                              <dgm:constr type="w" for="ch" forName="smCircle3" refType="h"/>
                              <dgm:constr type="r" for="ch" forName="smCircle3" refType="l" refFor="ch" refForName="gap3"/>
                            </dgm:constrLst>
                          </dgm:else>
                        </dgm:choose>
                        <dgm:layoutNode name="gap3">
                          <dgm:alg type="sp"/>
                          <dgm:shape xmlns:r="http://schemas.openxmlformats.org/officeDocument/2006/relationships" type="rect" r:blip="" hideGeom="1">
                            <dgm:adjLst/>
                          </dgm:shape>
                          <dgm:presOf/>
                        </dgm:layoutNode>
                        <dgm:layoutNode name="smCircle3" styleLbl="vennNode1">
                          <dgm:alg type="sp"/>
                          <dgm:shape xmlns:r="http://schemas.openxmlformats.org/officeDocument/2006/relationships" type="ellipse" r:blip="">
                            <dgm:adjLst/>
                          </dgm:shape>
                          <dgm:presOf/>
                          <dgm:constrLst>
                            <dgm:constr type="w" refType="h"/>
                          </dgm:constrLst>
                        </dgm:layoutNode>
                      </dgm:layoutNode>
                    </dgm:forEach>
                  </dgm:if>
                  <dgm:else name="Name38">
                    <dgm:forEach name="Name39" axis="followSib" ptType="sibTrans" cnt="1">
                      <dgm:layoutNode name="smCircle" styleLbl="vennNode1">
                        <dgm:alg type="sp"/>
                        <dgm:shape xmlns:r="http://schemas.openxmlformats.org/officeDocument/2006/relationships" type="ellipse" r:blip="">
                          <dgm:adjLst/>
                        </dgm:shape>
                        <dgm:presOf/>
                        <dgm:constrLst>
                          <dgm:constr type="w" refType="h"/>
                        </dgm:constrLst>
                      </dgm:layoutNode>
                    </dgm:forEach>
                  </dgm:else>
                </dgm:choose>
              </dgm:forEach>
            </dgm:layoutNode>
          </dgm:layoutNode>
          <dgm:choose name="Name40">
            <dgm:if name="Name41" axis="followSib ch" ptType="node node" cnt="1 0" func="cnt" op="gte" val="1">
              <dgm:layoutNode name="overlap">
                <dgm:alg type="sp"/>
                <dgm:shape xmlns:r="http://schemas.openxmlformats.org/officeDocument/2006/relationships" r:blip="">
                  <dgm:adjLst/>
                </dgm:shape>
                <dgm:presOf/>
              </dgm:layoutNode>
            </dgm:if>
            <dgm:else name="Name42"/>
          </dgm:choose>
        </dgm:if>
        <dgm:else name="Name43">
          <dgm:layoutNode name="noChildren">
            <dgm:alg type="composite"/>
            <dgm:choose name="Name44">
              <dgm:if name="Name45" func="var" arg="dir" op="equ" val="norm">
                <dgm:constrLst>
                  <dgm:constr type="l" for="ch" forName="gap"/>
                  <dgm:constr type="w" for="ch" forName="gap" refType="w" fact="0.043"/>
                  <dgm:constr type="h" for="ch" forName="gap" refType="h"/>
                  <dgm:constr type="t" for="ch" forName="gap"/>
                  <dgm:constr type="l" for="ch" forName="medCircle2" refType="r" refFor="ch" refForName="gap"/>
                  <dgm:constr type="w" for="ch" forName="medCircle2" refType="h" refFor="ch" refForName="medCircle2"/>
                  <dgm:constr type="t" for="ch" forName="medCircle2"/>
                  <dgm:constr type="h" for="ch" forName="medCircle2" refType="h"/>
                  <dgm:constr type="l" for="ch" forName="txLvlOnly1" refType="ctrX" refFor="ch" refForName="medCircle2"/>
                  <dgm:constr type="r" for="ch" forName="txLvlOnly1" refType="w"/>
                  <dgm:constr type="h" for="ch" forName="txLvlOnly1" refType="h"/>
                  <dgm:constr type="t" for="ch" forName="txLvlOnly1"/>
                </dgm:constrLst>
              </dgm:if>
              <dgm:else name="Name46">
                <dgm:constrLst>
                  <dgm:constr type="r" for="ch" forName="gap" refType="w"/>
                  <dgm:constr type="w" for="ch" forName="gap" refType="w" fact="0.043"/>
                  <dgm:constr type="h" for="ch" forName="gap" refType="h"/>
                  <dgm:constr type="t" for="ch" forName="gap"/>
                  <dgm:constr type="r" for="ch" forName="medCircle2" refType="l" refFor="ch" refForName="gap"/>
                  <dgm:constr type="w" for="ch" forName="medCircle2" refType="h" refFor="ch" refForName="medCircle2"/>
                  <dgm:constr type="t" for="ch" forName="medCircle2"/>
                  <dgm:constr type="h" for="ch" forName="medCircle2" refType="h"/>
                  <dgm:constr type="l" for="ch" forName="txLvlOnly1"/>
                  <dgm:constr type="r" for="ch" forName="txLvlOnly1" refType="ctrX" refFor="ch" refForName="medCircle2"/>
                  <dgm:constr type="h" for="ch" forName="txLvlOnly1" refType="h"/>
                  <dgm:constr type="t" for="ch" forName="txLvlOnly1"/>
                </dgm:constrLst>
              </dgm:else>
            </dgm:choose>
            <dgm:layoutNode name="gap">
              <dgm:alg type="sp"/>
              <dgm:shape xmlns:r="http://schemas.openxmlformats.org/officeDocument/2006/relationships" r:blip="">
                <dgm:adjLst/>
              </dgm:shape>
              <dgm:presOf/>
            </dgm:layoutNode>
            <dgm:layoutNode name="medCircle2" styleLbl="vennNode1">
              <dgm:alg type="sp"/>
              <dgm:shape xmlns:r="http://schemas.openxmlformats.org/officeDocument/2006/relationships" type="ellipse" r:blip="">
                <dgm:adjLst/>
              </dgm:shape>
              <dgm:presOf/>
              <dgm:constrLst>
                <dgm:constr type="w" refType="h"/>
              </dgm:constrLst>
            </dgm:layoutNode>
            <dgm:layoutNode name="txLvlOnly1" styleLbl="revTx">
              <dgm:choose name="Name47">
                <dgm:if name="Name48" func="var" arg="dir" op="equ" val="norm">
                  <dgm:alg type="tx">
                    <dgm:param type="parTxLTRAlign" val="l"/>
                    <dgm:param type="parTxRTLAlign" val="l"/>
                  </dgm:alg>
                </dgm:if>
                <dgm:else name="Name49">
                  <dgm:alg type="tx">
                    <dgm:param type="parTxLTRAlign" val="r"/>
                    <dgm:param type="parTxRTLAlign" val="r"/>
                  </dgm:alg>
                </dgm:else>
              </dgm:choose>
              <dgm:shape xmlns:r="http://schemas.openxmlformats.org/officeDocument/2006/relationships" type="rect" r:blip="">
                <dgm:adjLst/>
              </dgm:shape>
              <dgm:presOf axis="self" ptType="node"/>
              <dgm:constrLst>
                <dgm:constr type="lMarg"/>
                <dgm:constr type="rMarg"/>
                <dgm:constr type="tMarg" refType="primFontSz" fact="0.1"/>
                <dgm:constr type="bMarg" refType="primFontSz" fact="0.1"/>
              </dgm:constrLst>
              <dgm:ruleLst>
                <dgm:rule type="primFontSz" val="5" fact="NaN" max="NaN"/>
              </dgm:ruleLst>
            </dgm:layoutNode>
          </dgm:layoutNod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08/layout/VerticalCircleList">
  <dgm:title val=""/>
  <dgm:desc val=""/>
  <dgm:catLst>
    <dgm:cat type="list" pri="235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41" srcId="1" destId="11" srcOrd="0" destOrd="0"/>
        <dgm:cxn modelId="42" srcId="1" destId="12" srcOrd="1" destOrd="0"/>
        <dgm:cxn modelId="5" srcId="0" destId="2" srcOrd="0" destOrd="0"/>
        <dgm:cxn modelId="51" srcId="2" destId="21" srcOrd="0" destOrd="0"/>
        <dgm:cxn modelId="52" srcId="2" destId="22" srcOrd="1" destOrd="0"/>
      </dgm:cxnLst>
      <dgm:bg/>
      <dgm:whole/>
    </dgm:dataModel>
  </dgm:sampData>
  <dgm:styleData useDef="1">
    <dgm:dataModel>
      <dgm:ptLst/>
      <dgm:bg/>
      <dgm:whole/>
    </dgm:dataModel>
  </dgm:styleData>
  <dgm:clrData useDef="1">
    <dgm:dataModel>
      <dgm:ptLst/>
      <dgm:bg/>
      <dgm:whole/>
    </dgm:dataModel>
  </dgm:clrData>
  <dgm:layoutNode name="Name0">
    <dgm:varLst>
      <dgm:dir/>
    </dgm:varLst>
    <dgm:alg type="lin">
      <dgm:param type="linDir" val="fromT"/>
      <dgm:param type="fallback" val="2D"/>
    </dgm:alg>
    <dgm:shape xmlns:r="http://schemas.openxmlformats.org/officeDocument/2006/relationships" r:blip="">
      <dgm:adjLst/>
    </dgm:shape>
    <dgm:presOf/>
    <dgm:constrLst>
      <dgm:constr type="w" for="ch" forName="withChildren" refType="w"/>
      <dgm:constr type="h" for="ch" forName="withChildren" refType="w" fact="0.909"/>
      <dgm:constr type="w" for="ch" forName="noChildren" refType="w"/>
      <dgm:constr type="h" for="ch" forName="noChildren" refType="w" fact="0.164"/>
      <dgm:constr type="w" for="ch" forName="overlap" val="1"/>
      <dgm:constr type="h" for="ch" forName="overlap" refType="w" refFor="ch" refForName="withChildren" fact="-0.089"/>
      <dgm:constr type="primFontSz" for="des" forName="txLvl1" op="equ" val="65"/>
      <dgm:constr type="primFontSz" for="des" forName="txLvlOnly1" refType="primFontSz" refFor="des" refForName="txLvl1" op="equ"/>
      <dgm:constr type="primFontSz" for="des" forName="txLvl2" refType="primFontSz" refFor="des" refForName="txLvl1" op="equ" fact="0.78"/>
      <dgm:constr type="primFontSz" for="des" forName="txLvl3" refType="primFontSz" refFor="des" refForName="txLvl1" op="equ" fact="0.78"/>
      <dgm:constr type="userF" for="des" forName="lin" refType="primFontSz" refFor="des" refForName="txLvl2" op="equ"/>
    </dgm:constrLst>
    <dgm:forEach name="Name1" axis="ch" ptType="node">
      <dgm:choose name="Name2">
        <dgm:if name="Name3" axis="ch" ptType="node" func="cnt" op="gte" val="1">
          <dgm:layoutNode name="withChildren">
            <dgm:alg type="composite"/>
            <dgm:choose name="Name4">
              <dgm:if name="Name5" func="var" arg="dir" op="equ" val="norm">
                <dgm:constrLst>
                  <dgm:constr type="l" for="ch" forName="bigCircle"/>
                  <dgm:constr type="w" for="ch" forName="bigCircle" refType="h" refFor="ch" refForName="bigCircle"/>
                  <dgm:constr type="t" for="ch" forName="bigCircle"/>
                  <dgm:constr type="h" for="ch" forName="bigCircle" refType="h"/>
                  <dgm:constr type="l" for="ch" forName="medCircle" refType="w" fact="0.043"/>
                  <dgm:constr type="w" for="ch" forName="medCircle" refType="h" refFor="ch" refForName="medCircle"/>
                  <dgm:constr type="t" for="ch" forName="medCircle" refType="h" fact="0.042"/>
                  <dgm:constr type="h" for="ch" forName="medCircle" refType="h" fact="0.18"/>
                  <dgm:constr type="l" for="ch" forName="txLvl1" refType="ctrX" refFor="ch" refForName="medCircle"/>
                  <dgm:constr type="r" for="ch" forName="txLvl1" refType="w"/>
                  <dgm:constr type="h" for="ch" forName="txLvl1" refType="h" refFor="ch" refForName="medCircle"/>
                  <dgm:constr type="t" for="ch" forName="txLvl1" refType="t" refFor="ch" refForName="medCircle"/>
                  <dgm:constr type="l" for="ch" forName="lin" refType="ctrX" refFor="ch" refForName="medCircle"/>
                  <dgm:constr type="r" for="ch" forName="lin" refType="w"/>
                  <dgm:constr type="t" for="ch" forName="lin" refType="h" fact="0.222"/>
                  <dgm:constr type="h" for="ch" forName="lin" refType="h" fact="0.68"/>
                </dgm:constrLst>
              </dgm:if>
              <dgm:else name="Name6">
                <dgm:constrLst>
                  <dgm:constr type="r" for="ch" forName="bigCircle" refType="w"/>
                  <dgm:constr type="w" for="ch" forName="bigCircle" refType="h" refFor="ch" refForName="bigCircle"/>
                  <dgm:constr type="t" for="ch" forName="bigCircle"/>
                  <dgm:constr type="h" for="ch" forName="bigCircle" refType="h"/>
                  <dgm:constr type="r" for="ch" forName="medCircle" refType="w" fact="0.957"/>
                  <dgm:constr type="w" for="ch" forName="medCircle" refType="h" refFor="ch" refForName="medCircle"/>
                  <dgm:constr type="t" for="ch" forName="medCircle" refType="h" fact="0.042"/>
                  <dgm:constr type="h" for="ch" forName="medCircle" refType="h" fact="0.18"/>
                  <dgm:constr type="l" for="ch" forName="txLvl1"/>
                  <dgm:constr type="r" for="ch" forName="txLvl1" refType="ctrX" refFor="ch" refForName="medCircle"/>
                  <dgm:constr type="h" for="ch" forName="txLvl1" refType="h" refFor="ch" refForName="medCircle"/>
                  <dgm:constr type="t" for="ch" forName="txLvl1" refType="t" refFor="ch" refForName="medCircle"/>
                  <dgm:constr type="l" for="ch" forName="lin"/>
                  <dgm:constr type="r" for="ch" forName="lin" refType="ctrX" refFor="ch" refForName="medCircle"/>
                  <dgm:constr type="t" for="ch" forName="lin" refType="h" fact="0.222"/>
                  <dgm:constr type="h" for="ch" forName="lin" refType="h" fact="0.68"/>
                </dgm:constrLst>
              </dgm:else>
            </dgm:choose>
            <dgm:layoutNode name="bigCircle" styleLbl="vennNode1">
              <dgm:alg type="sp"/>
              <dgm:shape xmlns:r="http://schemas.openxmlformats.org/officeDocument/2006/relationships" type="ellipse" r:blip="">
                <dgm:adjLst/>
              </dgm:shape>
              <dgm:presOf/>
              <dgm:constrLst>
                <dgm:constr type="w" refType="h"/>
              </dgm:constrLst>
            </dgm:layoutNode>
            <dgm:layoutNode name="medCircle" styleLbl="vennNode1">
              <dgm:alg type="sp"/>
              <dgm:shape xmlns:r="http://schemas.openxmlformats.org/officeDocument/2006/relationships" type="ellipse" r:blip="">
                <dgm:adjLst/>
              </dgm:shape>
              <dgm:presOf/>
              <dgm:constrLst>
                <dgm:constr type="w" refType="h"/>
              </dgm:constrLst>
            </dgm:layoutNode>
            <dgm:layoutNode name="txLvl1" styleLbl="revTx">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ect" r:blip="">
                <dgm:adjLst/>
              </dgm:shape>
              <dgm:presOf axis="self" ptType="node"/>
              <dgm:constrLst>
                <dgm:constr type="lMarg"/>
                <dgm:constr type="rMarg"/>
                <dgm:constr type="tMarg" refType="primFontSz" fact="0.1"/>
                <dgm:constr type="bMarg" refType="primFontSz" fact="0.1"/>
              </dgm:constrLst>
              <dgm:ruleLst>
                <dgm:rule type="primFontSz" val="5" fact="NaN" max="NaN"/>
              </dgm:ruleLst>
            </dgm:layoutNode>
            <dgm:layoutNode name="lin">
              <dgm:choose name="Name10">
                <dgm:if name="Name11" func="var" arg="dir" op="equ" val="norm">
                  <dgm:alg type="lin">
                    <dgm:param type="linDir" val="fromT"/>
                    <dgm:param type="vertAlign" val="t"/>
                    <dgm:param type="nodeHorzAlign" val="l"/>
                  </dgm:alg>
                </dgm:if>
                <dgm:else name="Name12">
                  <dgm:alg type="lin">
                    <dgm:param type="linDir" val="fromT"/>
                    <dgm:param type="vertAlign" val="t"/>
                    <dgm:param type="nodeHorzAlign" val="r"/>
                  </dgm:alg>
                </dgm:else>
              </dgm:choose>
              <dgm:shape xmlns:r="http://schemas.openxmlformats.org/officeDocument/2006/relationships" r:blip="">
                <dgm:adjLst/>
              </dgm:shape>
              <dgm:presOf/>
              <dgm:constrLst>
                <dgm:constr type="userF"/>
                <dgm:constr type="primFontSz" for="ch" forName="txLvl2" refType="userF"/>
                <dgm:constr type="w" for="ch" forName="txLvl2" refType="w"/>
                <dgm:constr type="h" for="ch" forName="txLvl2" refType="primFontSz" refFor="ch" refForName="txLvl2" fact="0.39"/>
                <dgm:constr type="w" for="ch" forName="txLvl3" refType="w"/>
                <dgm:constr type="h" for="ch" forName="txLvl3" refType="primFontSz" refFor="ch" refForName="txLvl2" fact="0.39"/>
                <dgm:constr type="h" for="ch" forName="smCircle" refType="primFontSz" refFor="ch" refForName="txLvl2" fact="0.14"/>
                <dgm:constr type="h" for="ch" forName="indentDot1" refType="primFontSz" refFor="ch" refForName="txLvl2" fact="0.14"/>
                <dgm:constr type="h" for="ch" forName="indentDot2" refType="primFontSz" refFor="ch" refForName="txLvl2" fact="0.14"/>
                <dgm:constr type="h" for="ch" forName="indentDot3" refType="primFontSz" refFor="ch" refForName="txLvl2" fact="0.14"/>
                <dgm:constr type="w" for="ch" forName="indentDot1" refType="w"/>
                <dgm:constr type="w" for="ch" forName="indentDot2" refType="w"/>
                <dgm:constr type="w" for="ch" forName="indentDot3" refType="w"/>
                <dgm:constr type="userI" for="ch" forName="txLvl3" refType="primFontSz" refFor="ch" refForName="txLvl2" fact="0.14"/>
                <dgm:constr type="userI" for="ch" forName="indentDot1" refType="primFontSz" refFor="ch" refForName="txLvl2" fact="0.14"/>
                <dgm:constr type="userI" for="ch" forName="indentDot2" refType="primFontSz" refFor="ch" refForName="txLvl2" fact="0.14"/>
                <dgm:constr type="userI" for="ch" forName="indentDot3" refType="primFontSz" refFor="ch" refForName="txLvl2" fact="0.14"/>
              </dgm:constrLst>
              <dgm:ruleLst>
                <dgm:rule type="primFontSz" for="ch" forName="txLvl2" val="5" fact="NaN" max="NaN"/>
              </dgm:ruleLst>
              <dgm:forEach name="Name13" axis="ch" ptType="node">
                <dgm:layoutNode name="txLvl2" styleLbl="revTx">
                  <dgm:choose name="Name14">
                    <dgm:if name="Name15" func="var" arg="dir" op="equ" val="norm">
                      <dgm:alg type="tx">
                        <dgm:param type="parTxLTRAlign" val="l"/>
                        <dgm:param type="parTxRTLAlign" val="l"/>
                      </dgm:alg>
                    </dgm:if>
                    <dgm:else name="Name16">
                      <dgm:alg type="tx">
                        <dgm:param type="parTxLTRAlign" val="r"/>
                        <dgm:param type="parTxRTLAlign" val="r"/>
                      </dgm:alg>
                    </dgm:else>
                  </dgm:choose>
                  <dgm:shape xmlns:r="http://schemas.openxmlformats.org/officeDocument/2006/relationships" type="rect" r:blip="">
                    <dgm:adjLst/>
                  </dgm:shape>
                  <dgm:presOf axis="self" ptType="node"/>
                  <dgm:constrLst>
                    <dgm:constr type="lMarg"/>
                    <dgm:constr type="rMarg"/>
                    <dgm:constr type="tMarg" refType="primFontSz" fact="0.1"/>
                    <dgm:constr type="bMarg" refType="primFontSz" fact="0.1"/>
                  </dgm:constrLst>
                  <dgm:ruleLst>
                    <dgm:rule type="h" val="INF" fact="NaN" max="NaN"/>
                  </dgm:ruleLst>
                </dgm:layoutNode>
                <dgm:forEach name="Name17" axis="ch" ptType="node" cnt="1">
                  <dgm:layoutNode name="indentDot1">
                    <dgm:alg type="composite"/>
                    <dgm:shape xmlns:r="http://schemas.openxmlformats.org/officeDocument/2006/relationships" r:blip="">
                      <dgm:adjLst/>
                    </dgm:shape>
                    <dgm:presOf/>
                    <dgm:choose name="Name18">
                      <dgm:if name="Name19" func="var" arg="dir" op="equ" val="norm">
                        <dgm:constrLst>
                          <dgm:constr type="userI"/>
                          <dgm:constr type="w" for="ch" forName="gap1" refType="userI" fact="3"/>
                          <dgm:constr type="w" for="ch" forName="smCircle1" refType="h"/>
                          <dgm:constr type="l" for="ch" forName="smCircle1" refType="r" refFor="ch" refForName="gap1"/>
                        </dgm:constrLst>
                      </dgm:if>
                      <dgm:else name="Name20">
                        <dgm:constrLst>
                          <dgm:constr type="userI"/>
                          <dgm:constr type="w" for="ch" forName="gap1" refType="userI" fact="3"/>
                          <dgm:constr type="w" for="ch" forName="smCircle1" refType="h"/>
                          <dgm:constr type="r" for="ch" forName="smCircle1" refType="l" refFor="ch" refForName="gap1"/>
                        </dgm:constrLst>
                      </dgm:else>
                    </dgm:choose>
                    <dgm:layoutNode name="gap1">
                      <dgm:alg type="sp"/>
                      <dgm:shape xmlns:r="http://schemas.openxmlformats.org/officeDocument/2006/relationships" type="rect" r:blip="" hideGeom="1">
                        <dgm:adjLst/>
                      </dgm:shape>
                      <dgm:presOf/>
                    </dgm:layoutNode>
                    <dgm:layoutNode name="smCircle1" styleLbl="vennNode1">
                      <dgm:alg type="sp"/>
                      <dgm:shape xmlns:r="http://schemas.openxmlformats.org/officeDocument/2006/relationships" type="ellipse" r:blip="">
                        <dgm:adjLst/>
                      </dgm:shape>
                      <dgm:presOf/>
                      <dgm:constrLst>
                        <dgm:constr type="w" refType="h"/>
                      </dgm:constrLst>
                    </dgm:layoutNode>
                  </dgm:layoutNode>
                </dgm:forEach>
                <dgm:forEach name="Name21" axis="ch" ptType="node">
                  <dgm:layoutNode name="txLvl3" styleLbl="revTx">
                    <dgm:varLst>
                      <dgm:bulletEnabled val="1"/>
                    </dgm:varLst>
                    <dgm:choose name="Name22">
                      <dgm:if name="Name23" func="var" arg="dir" op="equ" val="norm">
                        <dgm:alg type="tx">
                          <dgm:param type="parTxLTRAlign" val="l"/>
                          <dgm:param type="parTxRTLAlign" val="l"/>
                          <dgm:param type="shpTxLTRAlignCh" val="l"/>
                          <dgm:param type="shpTxRTLAlignCh" val="l"/>
                        </dgm:alg>
                      </dgm:if>
                      <dgm:else name="Name24">
                        <dgm:alg type="tx">
                          <dgm:param type="parTxLTRAlign" val="r"/>
                          <dgm:param type="parTxRTLAlign" val="r"/>
                          <dgm:param type="shpTxLTRAlignCh" val="r"/>
                          <dgm:param type="shpTxRTLAlignCh" val="r"/>
                        </dgm:alg>
                      </dgm:else>
                    </dgm:choose>
                    <dgm:shape xmlns:r="http://schemas.openxmlformats.org/officeDocument/2006/relationships" type="rect" r:blip="">
                      <dgm:adjLst/>
                    </dgm:shape>
                    <dgm:presOf axis="desOrSelf" ptType="node"/>
                    <dgm:choose name="Name25">
                      <dgm:if name="Name26" func="var" arg="dir" op="equ" val="norm">
                        <dgm:constrLst>
                          <dgm:constr type="userI"/>
                          <dgm:constr type="lMarg" refType="userI" fact="8.504"/>
                          <dgm:constr type="rMarg"/>
                          <dgm:constr type="tMarg" refType="primFontSz" fact="0.1"/>
                          <dgm:constr type="bMarg" refType="primFontSz" fact="0.1"/>
                        </dgm:constrLst>
                      </dgm:if>
                      <dgm:else name="Name27">
                        <dgm:constrLst>
                          <dgm:constr type="userI"/>
                          <dgm:constr type="lMarg"/>
                          <dgm:constr type="rMarg" refType="userI" fact="8.504"/>
                          <dgm:constr type="tMarg" refType="primFontSz" fact="0.1"/>
                          <dgm:constr type="bMarg" refType="primFontSz" fact="0.1"/>
                        </dgm:constrLst>
                      </dgm:else>
                    </dgm:choose>
                    <dgm:ruleLst>
                      <dgm:rule type="h" val="INF" fact="NaN" max="NaN"/>
                    </dgm:ruleLst>
                  </dgm:layoutNode>
                  <dgm:forEach name="Name28" axis="followSib" ptType="sibTrans" cnt="1">
                    <dgm:layoutNode name="indentDot2">
                      <dgm:alg type="composite"/>
                      <dgm:shape xmlns:r="http://schemas.openxmlformats.org/officeDocument/2006/relationships" r:blip="">
                        <dgm:adjLst/>
                      </dgm:shape>
                      <dgm:presOf/>
                      <dgm:choose name="Name29">
                        <dgm:if name="Name30" func="var" arg="dir" op="equ" val="norm">
                          <dgm:constrLst>
                            <dgm:constr type="userI"/>
                            <dgm:constr type="w" for="ch" forName="gap2" refType="userI" fact="3"/>
                            <dgm:constr type="w" for="ch" forName="smCircle2" refType="h"/>
                            <dgm:constr type="l" for="ch" forName="smCircle2" refType="r" refFor="ch" refForName="gap2"/>
                          </dgm:constrLst>
                        </dgm:if>
                        <dgm:else name="Name31">
                          <dgm:constrLst>
                            <dgm:constr type="userI"/>
                            <dgm:constr type="w" for="ch" forName="gap2" refType="userI" fact="3"/>
                            <dgm:constr type="w" for="ch" forName="smCircle2" refType="h"/>
                            <dgm:constr type="r" for="ch" forName="smCircle2" refType="l" refFor="ch" refForName="gap2"/>
                          </dgm:constrLst>
                        </dgm:else>
                      </dgm:choose>
                      <dgm:layoutNode name="gap2">
                        <dgm:alg type="sp"/>
                        <dgm:shape xmlns:r="http://schemas.openxmlformats.org/officeDocument/2006/relationships" type="rect" r:blip="" hideGeom="1">
                          <dgm:adjLst/>
                        </dgm:shape>
                        <dgm:presOf/>
                      </dgm:layoutNode>
                      <dgm:layoutNode name="smCircle2" styleLbl="vennNode1">
                        <dgm:alg type="sp"/>
                        <dgm:shape xmlns:r="http://schemas.openxmlformats.org/officeDocument/2006/relationships" type="ellipse" r:blip="">
                          <dgm:adjLst/>
                        </dgm:shape>
                        <dgm:presOf/>
                        <dgm:constrLst>
                          <dgm:constr type="w" refType="h"/>
                        </dgm:constrLst>
                      </dgm:layoutNode>
                    </dgm:layoutNode>
                  </dgm:forEach>
                </dgm:forEach>
                <dgm:choose name="Name32">
                  <dgm:if name="Name33" axis="ch" ptType="node" func="cnt" op="gte" val="1">
                    <dgm:forEach name="Name34" axis="followSib" ptType="sibTrans" cnt="1">
                      <dgm:layoutNode name="indentDot3">
                        <dgm:alg type="composite"/>
                        <dgm:shape xmlns:r="http://schemas.openxmlformats.org/officeDocument/2006/relationships" r:blip="">
                          <dgm:adjLst/>
                        </dgm:shape>
                        <dgm:presOf/>
                        <dgm:choose name="Name35">
                          <dgm:if name="Name36" func="var" arg="dir" op="equ" val="norm">
                            <dgm:constrLst>
                              <dgm:constr type="userI"/>
                              <dgm:constr type="w" for="ch" forName="gap3" refType="userI" fact="3"/>
                              <dgm:constr type="w" for="ch" forName="smCircle3" refType="h"/>
                              <dgm:constr type="l" for="ch" forName="smCircle3" refType="r" refFor="ch" refForName="gap3"/>
                            </dgm:constrLst>
                          </dgm:if>
                          <dgm:else name="Name37">
                            <dgm:constrLst>
                              <dgm:constr type="userI"/>
                              <dgm:constr type="w" for="ch" forName="gap3" refType="userI" fact="3"/>
                              <dgm:constr type="w" for="ch" forName="smCircle3" refType="h"/>
                              <dgm:constr type="r" for="ch" forName="smCircle3" refType="l" refFor="ch" refForName="gap3"/>
                            </dgm:constrLst>
                          </dgm:else>
                        </dgm:choose>
                        <dgm:layoutNode name="gap3">
                          <dgm:alg type="sp"/>
                          <dgm:shape xmlns:r="http://schemas.openxmlformats.org/officeDocument/2006/relationships" type="rect" r:blip="" hideGeom="1">
                            <dgm:adjLst/>
                          </dgm:shape>
                          <dgm:presOf/>
                        </dgm:layoutNode>
                        <dgm:layoutNode name="smCircle3" styleLbl="vennNode1">
                          <dgm:alg type="sp"/>
                          <dgm:shape xmlns:r="http://schemas.openxmlformats.org/officeDocument/2006/relationships" type="ellipse" r:blip="">
                            <dgm:adjLst/>
                          </dgm:shape>
                          <dgm:presOf/>
                          <dgm:constrLst>
                            <dgm:constr type="w" refType="h"/>
                          </dgm:constrLst>
                        </dgm:layoutNode>
                      </dgm:layoutNode>
                    </dgm:forEach>
                  </dgm:if>
                  <dgm:else name="Name38">
                    <dgm:forEach name="Name39" axis="followSib" ptType="sibTrans" cnt="1">
                      <dgm:layoutNode name="smCircle" styleLbl="vennNode1">
                        <dgm:alg type="sp"/>
                        <dgm:shape xmlns:r="http://schemas.openxmlformats.org/officeDocument/2006/relationships" type="ellipse" r:blip="">
                          <dgm:adjLst/>
                        </dgm:shape>
                        <dgm:presOf/>
                        <dgm:constrLst>
                          <dgm:constr type="w" refType="h"/>
                        </dgm:constrLst>
                      </dgm:layoutNode>
                    </dgm:forEach>
                  </dgm:else>
                </dgm:choose>
              </dgm:forEach>
            </dgm:layoutNode>
          </dgm:layoutNode>
          <dgm:choose name="Name40">
            <dgm:if name="Name41" axis="followSib ch" ptType="node node" cnt="1 0" func="cnt" op="gte" val="1">
              <dgm:layoutNode name="overlap">
                <dgm:alg type="sp"/>
                <dgm:shape xmlns:r="http://schemas.openxmlformats.org/officeDocument/2006/relationships" r:blip="">
                  <dgm:adjLst/>
                </dgm:shape>
                <dgm:presOf/>
              </dgm:layoutNode>
            </dgm:if>
            <dgm:else name="Name42"/>
          </dgm:choose>
        </dgm:if>
        <dgm:else name="Name43">
          <dgm:layoutNode name="noChildren">
            <dgm:alg type="composite"/>
            <dgm:choose name="Name44">
              <dgm:if name="Name45" func="var" arg="dir" op="equ" val="norm">
                <dgm:constrLst>
                  <dgm:constr type="l" for="ch" forName="gap"/>
                  <dgm:constr type="w" for="ch" forName="gap" refType="w" fact="0.043"/>
                  <dgm:constr type="h" for="ch" forName="gap" refType="h"/>
                  <dgm:constr type="t" for="ch" forName="gap"/>
                  <dgm:constr type="l" for="ch" forName="medCircle2" refType="r" refFor="ch" refForName="gap"/>
                  <dgm:constr type="w" for="ch" forName="medCircle2" refType="h" refFor="ch" refForName="medCircle2"/>
                  <dgm:constr type="t" for="ch" forName="medCircle2"/>
                  <dgm:constr type="h" for="ch" forName="medCircle2" refType="h"/>
                  <dgm:constr type="l" for="ch" forName="txLvlOnly1" refType="ctrX" refFor="ch" refForName="medCircle2"/>
                  <dgm:constr type="r" for="ch" forName="txLvlOnly1" refType="w"/>
                  <dgm:constr type="h" for="ch" forName="txLvlOnly1" refType="h"/>
                  <dgm:constr type="t" for="ch" forName="txLvlOnly1"/>
                </dgm:constrLst>
              </dgm:if>
              <dgm:else name="Name46">
                <dgm:constrLst>
                  <dgm:constr type="r" for="ch" forName="gap" refType="w"/>
                  <dgm:constr type="w" for="ch" forName="gap" refType="w" fact="0.043"/>
                  <dgm:constr type="h" for="ch" forName="gap" refType="h"/>
                  <dgm:constr type="t" for="ch" forName="gap"/>
                  <dgm:constr type="r" for="ch" forName="medCircle2" refType="l" refFor="ch" refForName="gap"/>
                  <dgm:constr type="w" for="ch" forName="medCircle2" refType="h" refFor="ch" refForName="medCircle2"/>
                  <dgm:constr type="t" for="ch" forName="medCircle2"/>
                  <dgm:constr type="h" for="ch" forName="medCircle2" refType="h"/>
                  <dgm:constr type="l" for="ch" forName="txLvlOnly1"/>
                  <dgm:constr type="r" for="ch" forName="txLvlOnly1" refType="ctrX" refFor="ch" refForName="medCircle2"/>
                  <dgm:constr type="h" for="ch" forName="txLvlOnly1" refType="h"/>
                  <dgm:constr type="t" for="ch" forName="txLvlOnly1"/>
                </dgm:constrLst>
              </dgm:else>
            </dgm:choose>
            <dgm:layoutNode name="gap">
              <dgm:alg type="sp"/>
              <dgm:shape xmlns:r="http://schemas.openxmlformats.org/officeDocument/2006/relationships" r:blip="">
                <dgm:adjLst/>
              </dgm:shape>
              <dgm:presOf/>
            </dgm:layoutNode>
            <dgm:layoutNode name="medCircle2" styleLbl="vennNode1">
              <dgm:alg type="sp"/>
              <dgm:shape xmlns:r="http://schemas.openxmlformats.org/officeDocument/2006/relationships" type="ellipse" r:blip="">
                <dgm:adjLst/>
              </dgm:shape>
              <dgm:presOf/>
              <dgm:constrLst>
                <dgm:constr type="w" refType="h"/>
              </dgm:constrLst>
            </dgm:layoutNode>
            <dgm:layoutNode name="txLvlOnly1" styleLbl="revTx">
              <dgm:choose name="Name47">
                <dgm:if name="Name48" func="var" arg="dir" op="equ" val="norm">
                  <dgm:alg type="tx">
                    <dgm:param type="parTxLTRAlign" val="l"/>
                    <dgm:param type="parTxRTLAlign" val="l"/>
                  </dgm:alg>
                </dgm:if>
                <dgm:else name="Name49">
                  <dgm:alg type="tx">
                    <dgm:param type="parTxLTRAlign" val="r"/>
                    <dgm:param type="parTxRTLAlign" val="r"/>
                  </dgm:alg>
                </dgm:else>
              </dgm:choose>
              <dgm:shape xmlns:r="http://schemas.openxmlformats.org/officeDocument/2006/relationships" type="rect" r:blip="">
                <dgm:adjLst/>
              </dgm:shape>
              <dgm:presOf axis="self" ptType="node"/>
              <dgm:constrLst>
                <dgm:constr type="lMarg"/>
                <dgm:constr type="rMarg"/>
                <dgm:constr type="tMarg" refType="primFontSz" fact="0.1"/>
                <dgm:constr type="bMarg" refType="primFontSz" fact="0.1"/>
              </dgm:constrLst>
              <dgm:ruleLst>
                <dgm:rule type="primFontSz" val="5" fact="NaN" max="NaN"/>
              </dgm:ruleLst>
            </dgm:layoutNode>
          </dgm:layoutNode>
        </dgm:else>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hList3">
  <dgm:title val=""/>
  <dgm:desc val=""/>
  <dgm:catLst>
    <dgm:cat type="list" pri="19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1" destId="2" srcOrd="0" destOrd="0"/>
        <dgm:cxn modelId="7" srcId="1" destId="3" srcOrd="1" destOrd="0"/>
        <dgm:cxn modelId="8" srcId="1" destId="4" srcOrd="2" destOrd="0"/>
      </dgm:cxnLst>
      <dgm:bg/>
      <dgm:whole/>
    </dgm:dataModel>
  </dgm:sampData>
  <dgm:styleData>
    <dgm:dataModel>
      <dgm:ptLst>
        <dgm:pt modelId="0" type="doc"/>
        <dgm:pt modelId="1"/>
        <dgm:pt modelId="2"/>
        <dgm:pt modelId="3"/>
      </dgm:ptLst>
      <dgm:cxnLst>
        <dgm:cxn modelId="5" srcId="0" destId="1" srcOrd="0" destOrd="0"/>
        <dgm:cxn modelId="6" srcId="1" destId="2" srcOrd="0" destOrd="0"/>
        <dgm:cxn modelId="7" srcId="1" destId="3" srcOrd="1" destOrd="0"/>
      </dgm:cxnLst>
      <dgm:bg/>
      <dgm:whole/>
    </dgm:dataModel>
  </dgm:styleData>
  <dgm:clrData>
    <dgm:dataModel>
      <dgm:ptLst>
        <dgm:pt modelId="0" type="doc"/>
        <dgm:pt modelId="1"/>
        <dgm:pt modelId="2"/>
        <dgm:pt modelId="3"/>
        <dgm:pt modelId="4"/>
        <dgm:pt modelId="5"/>
      </dgm:ptLst>
      <dgm:cxnLst>
        <dgm:cxn modelId="6" srcId="0" destId="1" srcOrd="0" destOrd="0"/>
        <dgm:cxn modelId="7" srcId="1" destId="2" srcOrd="0" destOrd="0"/>
        <dgm:cxn modelId="8" srcId="1" destId="3" srcOrd="1" destOrd="0"/>
        <dgm:cxn modelId="9" srcId="1" destId="4" srcOrd="2" destOrd="0"/>
        <dgm:cxn modelId="10" srcId="1" destId="5" srcOrd="3" destOrd="0"/>
      </dgm:cxnLst>
      <dgm:bg/>
      <dgm:whole/>
    </dgm:dataModel>
  </dgm:clrData>
  <dgm:layoutNode name="composite">
    <dgm:varLst>
      <dgm:chMax val="1"/>
      <dgm:dir/>
      <dgm:resizeHandles val="exact"/>
    </dgm:varLst>
    <dgm:alg type="composite"/>
    <dgm:shape xmlns:r="http://schemas.openxmlformats.org/officeDocument/2006/relationships" r:blip="">
      <dgm:adjLst/>
    </dgm:shape>
    <dgm:presOf/>
    <dgm:constrLst>
      <dgm:constr type="w" for="ch" forName="roof" refType="w"/>
      <dgm:constr type="h" for="ch" forName="roof" refType="h" fact="0.3"/>
      <dgm:constr type="primFontSz" for="ch" forName="roof" val="65"/>
      <dgm:constr type="w" for="ch" forName="pillars" refType="w"/>
      <dgm:constr type="h" for="ch" forName="pillars" refType="h" fact="0.63"/>
      <dgm:constr type="t" for="ch" forName="pillars" refType="h" fact="0.3"/>
      <dgm:constr type="primFontSz" for="des" forName="pillar1" val="65"/>
      <dgm:constr type="primFontSz" for="des" forName="pillarX" refType="primFontSz" refFor="des" refForName="pillar1" op="equ"/>
      <dgm:constr type="w" for="ch" forName="base" refType="w"/>
      <dgm:constr type="h" for="ch" forName="base" refType="h" fact="0.07"/>
      <dgm:constr type="t" for="ch" forName="base" refType="h" fact="0.93"/>
    </dgm:constrLst>
    <dgm:ruleLst/>
    <dgm:forEach name="Name0" axis="ch" ptType="node" cnt="1">
      <dgm:layoutNode name="roof" styleLbl="dkBgShp">
        <dgm:alg type="tx"/>
        <dgm:shape xmlns:r="http://schemas.openxmlformats.org/officeDocument/2006/relationships" type="rect" r:blip="">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pillars" styleLbl="node1">
        <dgm:choose name="Name1">
          <dgm:if name="Name2" func="var" arg="dir" op="equ" val="norm">
            <dgm:alg type="lin">
              <dgm:param type="linDir" val="fromL"/>
            </dgm:alg>
          </dgm:if>
          <dgm:else name="Name3">
            <dgm:alg type="lin">
              <dgm:param type="linDir" val="fromR"/>
            </dgm:alg>
          </dgm:else>
        </dgm:choose>
        <dgm:shape xmlns:r="http://schemas.openxmlformats.org/officeDocument/2006/relationships" r:blip="">
          <dgm:adjLst/>
        </dgm:shape>
        <dgm:presOf/>
        <dgm:constrLst>
          <dgm:constr type="w" for="ch" forName="pillar1" refType="w"/>
          <dgm:constr type="h" for="ch" forName="pillar1" refType="h"/>
          <dgm:constr type="w" for="ch" forName="pillarX" refType="w"/>
          <dgm:constr type="h" for="ch" forName="pillarX" refType="h"/>
        </dgm:constrLst>
        <dgm:ruleLst/>
        <dgm:layoutNode name="pillar1" styleLbl="node1">
          <dgm:varLst>
            <dgm:bulletEnabled val="1"/>
          </dgm:varLst>
          <dgm:alg type="tx"/>
          <dgm:shape xmlns:r="http://schemas.openxmlformats.org/officeDocument/2006/relationships" type="rect" r:blip="">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ch" ptType="node" st="2">
          <dgm:layoutNode name="pillarX" styleLbl="node1">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dgm:layoutNode>
      <dgm:layoutNode name="base" styleLbl="dkBgShp">
        <dgm:alg type="sp"/>
        <dgm:shape xmlns:r="http://schemas.openxmlformats.org/officeDocument/2006/relationships" type="rect" r:blip="">
          <dgm:adjLst/>
        </dgm:shape>
        <dgm:presOf/>
        <dgm:constrLst/>
        <dgm:ruleLst/>
      </dgm:layoutNode>
    </dgm:forEach>
  </dgm:layoutNode>
</dgm:layoutDef>
</file>

<file path=ppt/diagrams/layout5.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7.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8.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9.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2"/>
            <a:ext cx="3037840" cy="464820"/>
          </a:xfrm>
          <a:prstGeom prst="rect">
            <a:avLst/>
          </a:prstGeom>
        </p:spPr>
        <p:txBody>
          <a:bodyPr vert="horz" lIns="91431" tIns="45715" rIns="91431" bIns="45715" rtlCol="0"/>
          <a:lstStyle>
            <a:lvl1pPr algn="l">
              <a:defRPr sz="1200"/>
            </a:lvl1pPr>
          </a:lstStyle>
          <a:p>
            <a:endParaRPr lang="en-US" dirty="0"/>
          </a:p>
        </p:txBody>
      </p:sp>
      <p:sp>
        <p:nvSpPr>
          <p:cNvPr id="3" name="Date Placeholder 2"/>
          <p:cNvSpPr>
            <a:spLocks noGrp="1"/>
          </p:cNvSpPr>
          <p:nvPr>
            <p:ph type="dt" sz="quarter" idx="1"/>
          </p:nvPr>
        </p:nvSpPr>
        <p:spPr>
          <a:xfrm>
            <a:off x="3970939" y="2"/>
            <a:ext cx="3037840" cy="464820"/>
          </a:xfrm>
          <a:prstGeom prst="rect">
            <a:avLst/>
          </a:prstGeom>
        </p:spPr>
        <p:txBody>
          <a:bodyPr vert="horz" lIns="91431" tIns="45715" rIns="91431" bIns="45715" rtlCol="0"/>
          <a:lstStyle>
            <a:lvl1pPr algn="r">
              <a:defRPr sz="1200"/>
            </a:lvl1pPr>
          </a:lstStyle>
          <a:p>
            <a:fld id="{2B558C9B-B46D-497B-83DD-5EE41AC81D80}" type="datetimeFigureOut">
              <a:rPr lang="en-US" smtClean="0"/>
              <a:pPr/>
              <a:t>5/6/2015</a:t>
            </a:fld>
            <a:endParaRPr lang="en-US" dirty="0"/>
          </a:p>
        </p:txBody>
      </p:sp>
      <p:sp>
        <p:nvSpPr>
          <p:cNvPr id="4" name="Footer Placeholder 3"/>
          <p:cNvSpPr>
            <a:spLocks noGrp="1"/>
          </p:cNvSpPr>
          <p:nvPr>
            <p:ph type="ftr" sz="quarter" idx="2"/>
          </p:nvPr>
        </p:nvSpPr>
        <p:spPr>
          <a:xfrm>
            <a:off x="0" y="8829967"/>
            <a:ext cx="3037840" cy="464820"/>
          </a:xfrm>
          <a:prstGeom prst="rect">
            <a:avLst/>
          </a:prstGeom>
        </p:spPr>
        <p:txBody>
          <a:bodyPr vert="horz" lIns="91431" tIns="45715" rIns="91431" bIns="45715" rtlCol="0" anchor="b"/>
          <a:lstStyle>
            <a:lvl1pPr algn="l">
              <a:defRPr sz="1200"/>
            </a:lvl1pPr>
          </a:lstStyle>
          <a:p>
            <a:endParaRPr lang="en-US" dirty="0"/>
          </a:p>
        </p:txBody>
      </p:sp>
      <p:sp>
        <p:nvSpPr>
          <p:cNvPr id="5" name="Slide Number Placeholder 4"/>
          <p:cNvSpPr>
            <a:spLocks noGrp="1"/>
          </p:cNvSpPr>
          <p:nvPr>
            <p:ph type="sldNum" sz="quarter" idx="3"/>
          </p:nvPr>
        </p:nvSpPr>
        <p:spPr>
          <a:xfrm>
            <a:off x="3970939" y="8829967"/>
            <a:ext cx="3037840" cy="464820"/>
          </a:xfrm>
          <a:prstGeom prst="rect">
            <a:avLst/>
          </a:prstGeom>
        </p:spPr>
        <p:txBody>
          <a:bodyPr vert="horz" lIns="91431" tIns="45715" rIns="91431" bIns="45715" rtlCol="0" anchor="b"/>
          <a:lstStyle>
            <a:lvl1pPr algn="r">
              <a:defRPr sz="1200"/>
            </a:lvl1pPr>
          </a:lstStyle>
          <a:p>
            <a:fld id="{9644D8A9-C843-477C-AAD4-FF7922EA418F}" type="slidenum">
              <a:rPr lang="en-US" smtClean="0"/>
              <a:pPr/>
              <a:t>‹#›</a:t>
            </a:fld>
            <a:endParaRPr lang="en-US" dirty="0"/>
          </a:p>
        </p:txBody>
      </p:sp>
    </p:spTree>
    <p:extLst>
      <p:ext uri="{BB962C8B-B14F-4D97-AF65-F5344CB8AC3E}">
        <p14:creationId xmlns:p14="http://schemas.microsoft.com/office/powerpoint/2010/main" val="810285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2"/>
            <a:ext cx="3037840" cy="464820"/>
          </a:xfrm>
          <a:prstGeom prst="rect">
            <a:avLst/>
          </a:prstGeom>
        </p:spPr>
        <p:txBody>
          <a:bodyPr vert="horz" lIns="91431" tIns="45715" rIns="91431" bIns="45715" rtlCol="0"/>
          <a:lstStyle>
            <a:lvl1pPr algn="l">
              <a:defRPr sz="1200"/>
            </a:lvl1pPr>
          </a:lstStyle>
          <a:p>
            <a:endParaRPr lang="en-US" dirty="0"/>
          </a:p>
        </p:txBody>
      </p:sp>
      <p:sp>
        <p:nvSpPr>
          <p:cNvPr id="3" name="Date Placeholder 2"/>
          <p:cNvSpPr>
            <a:spLocks noGrp="1"/>
          </p:cNvSpPr>
          <p:nvPr>
            <p:ph type="dt" idx="1"/>
          </p:nvPr>
        </p:nvSpPr>
        <p:spPr>
          <a:xfrm>
            <a:off x="3970939" y="2"/>
            <a:ext cx="3037840" cy="464820"/>
          </a:xfrm>
          <a:prstGeom prst="rect">
            <a:avLst/>
          </a:prstGeom>
        </p:spPr>
        <p:txBody>
          <a:bodyPr vert="horz" lIns="91431" tIns="45715" rIns="91431" bIns="45715" rtlCol="0"/>
          <a:lstStyle>
            <a:lvl1pPr algn="r">
              <a:defRPr sz="1200"/>
            </a:lvl1pPr>
          </a:lstStyle>
          <a:p>
            <a:fld id="{E09DDDC6-BB5A-49F8-AED0-603E1B305301}" type="datetimeFigureOut">
              <a:rPr lang="en-US" smtClean="0"/>
              <a:pPr/>
              <a:t>5/6/2015</a:t>
            </a:fld>
            <a:endParaRPr lang="en-US" dirty="0"/>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1431" tIns="45715" rIns="91431" bIns="45715" rtlCol="0" anchor="ctr"/>
          <a:lstStyle/>
          <a:p>
            <a:endParaRPr lang="en-US" dirty="0"/>
          </a:p>
        </p:txBody>
      </p:sp>
      <p:sp>
        <p:nvSpPr>
          <p:cNvPr id="5" name="Notes Placeholder 4"/>
          <p:cNvSpPr>
            <a:spLocks noGrp="1"/>
          </p:cNvSpPr>
          <p:nvPr>
            <p:ph type="body" sz="quarter" idx="3"/>
          </p:nvPr>
        </p:nvSpPr>
        <p:spPr>
          <a:xfrm>
            <a:off x="701040" y="4415791"/>
            <a:ext cx="5608320" cy="4183380"/>
          </a:xfrm>
          <a:prstGeom prst="rect">
            <a:avLst/>
          </a:prstGeom>
        </p:spPr>
        <p:txBody>
          <a:bodyPr vert="horz" lIns="91431" tIns="45715" rIns="91431" bIns="45715"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3037840" cy="464820"/>
          </a:xfrm>
          <a:prstGeom prst="rect">
            <a:avLst/>
          </a:prstGeom>
        </p:spPr>
        <p:txBody>
          <a:bodyPr vert="horz" lIns="91431" tIns="45715" rIns="91431" bIns="45715" rtlCol="0" anchor="b"/>
          <a:lstStyle>
            <a:lvl1pPr algn="l">
              <a:defRPr sz="1200"/>
            </a:lvl1pPr>
          </a:lstStyle>
          <a:p>
            <a:endParaRPr lang="en-US" dirty="0"/>
          </a:p>
        </p:txBody>
      </p:sp>
      <p:sp>
        <p:nvSpPr>
          <p:cNvPr id="7" name="Slide Number Placeholder 6"/>
          <p:cNvSpPr>
            <a:spLocks noGrp="1"/>
          </p:cNvSpPr>
          <p:nvPr>
            <p:ph type="sldNum" sz="quarter" idx="5"/>
          </p:nvPr>
        </p:nvSpPr>
        <p:spPr>
          <a:xfrm>
            <a:off x="3970939" y="8829967"/>
            <a:ext cx="3037840" cy="464820"/>
          </a:xfrm>
          <a:prstGeom prst="rect">
            <a:avLst/>
          </a:prstGeom>
        </p:spPr>
        <p:txBody>
          <a:bodyPr vert="horz" lIns="91431" tIns="45715" rIns="91431" bIns="45715" rtlCol="0" anchor="b"/>
          <a:lstStyle>
            <a:lvl1pPr algn="r">
              <a:defRPr sz="1200"/>
            </a:lvl1pPr>
          </a:lstStyle>
          <a:p>
            <a:fld id="{389297BD-410F-40FA-B9C8-3B4B56E4D792}" type="slidenum">
              <a:rPr lang="en-US" smtClean="0"/>
              <a:pPr/>
              <a:t>‹#›</a:t>
            </a:fld>
            <a:endParaRPr lang="en-US" dirty="0"/>
          </a:p>
        </p:txBody>
      </p:sp>
    </p:spTree>
    <p:extLst>
      <p:ext uri="{BB962C8B-B14F-4D97-AF65-F5344CB8AC3E}">
        <p14:creationId xmlns:p14="http://schemas.microsoft.com/office/powerpoint/2010/main" val="182024678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63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dirty="0" smtClean="0"/>
          </a:p>
        </p:txBody>
      </p:sp>
      <p:sp>
        <p:nvSpPr>
          <p:cNvPr id="4" name="Slide Number Placeholder 3"/>
          <p:cNvSpPr>
            <a:spLocks noGrp="1"/>
          </p:cNvSpPr>
          <p:nvPr>
            <p:ph type="sldNum" sz="quarter" idx="5"/>
          </p:nvPr>
        </p:nvSpPr>
        <p:spPr/>
        <p:txBody>
          <a:bodyPr/>
          <a:lstStyle/>
          <a:p>
            <a:pPr>
              <a:defRPr/>
            </a:pPr>
            <a:fld id="{AB3095EE-4EC9-4994-B74C-60EBC438FB87}" type="slidenum">
              <a:rPr lang="en-US">
                <a:solidFill>
                  <a:prstClr val="black"/>
                </a:solidFill>
              </a:rPr>
              <a:pPr>
                <a:defRPr/>
              </a:pPr>
              <a:t>4</a:t>
            </a:fld>
            <a:endParaRPr lang="en-US">
              <a:solidFill>
                <a:prstClr val="black"/>
              </a:solidFill>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837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smtClean="0"/>
          </a:p>
        </p:txBody>
      </p:sp>
      <p:sp>
        <p:nvSpPr>
          <p:cNvPr id="4" name="Slide Number Placeholder 3"/>
          <p:cNvSpPr>
            <a:spLocks noGrp="1"/>
          </p:cNvSpPr>
          <p:nvPr>
            <p:ph type="sldNum" sz="quarter" idx="5"/>
          </p:nvPr>
        </p:nvSpPr>
        <p:spPr/>
        <p:txBody>
          <a:bodyPr/>
          <a:lstStyle/>
          <a:p>
            <a:pPr>
              <a:defRPr/>
            </a:pPr>
            <a:fld id="{D2F13C3C-D2B5-4D58-A05C-1CF733356425}" type="slidenum">
              <a:rPr lang="en-US">
                <a:solidFill>
                  <a:prstClr val="black"/>
                </a:solidFill>
              </a:rPr>
              <a:pPr>
                <a:defRPr/>
              </a:pPr>
              <a:t>13</a:t>
            </a:fld>
            <a:endParaRPr lang="en-US">
              <a:solidFill>
                <a:prstClr val="black"/>
              </a:solidFill>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837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dirty="0" smtClean="0"/>
          </a:p>
        </p:txBody>
      </p:sp>
      <p:sp>
        <p:nvSpPr>
          <p:cNvPr id="4" name="Slide Number Placeholder 3"/>
          <p:cNvSpPr>
            <a:spLocks noGrp="1"/>
          </p:cNvSpPr>
          <p:nvPr>
            <p:ph type="sldNum" sz="quarter" idx="5"/>
          </p:nvPr>
        </p:nvSpPr>
        <p:spPr/>
        <p:txBody>
          <a:bodyPr/>
          <a:lstStyle/>
          <a:p>
            <a:pPr>
              <a:defRPr/>
            </a:pPr>
            <a:fld id="{D2F13C3C-D2B5-4D58-A05C-1CF733356425}" type="slidenum">
              <a:rPr lang="en-US">
                <a:solidFill>
                  <a:prstClr val="black"/>
                </a:solidFill>
              </a:rPr>
              <a:pPr>
                <a:defRPr/>
              </a:pPr>
              <a:t>14</a:t>
            </a:fld>
            <a:endParaRPr lang="en-US">
              <a:solidFill>
                <a:prstClr val="black"/>
              </a:solidFill>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837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dirty="0" smtClean="0"/>
              <a:t>Is this a tryout event? – NO. The agility testing is designed to gauge the PSA’s </a:t>
            </a:r>
            <a:r>
              <a:rPr lang="en-US" baseline="0" dirty="0" smtClean="0"/>
              <a:t>improvement.</a:t>
            </a:r>
            <a:endParaRPr lang="en-US" dirty="0" smtClean="0"/>
          </a:p>
          <a:p>
            <a:r>
              <a:rPr lang="en-US" dirty="0" smtClean="0"/>
              <a:t>Can you work at this event? – NO. It’s sponsored by a recruiting service.</a:t>
            </a:r>
          </a:p>
          <a:p>
            <a:r>
              <a:rPr lang="en-US" dirty="0" smtClean="0"/>
              <a:t>Can the sponsor hold this event on your campus? – NO. It’s sponsored by a recruiting service.</a:t>
            </a:r>
          </a:p>
          <a:p>
            <a:r>
              <a:rPr lang="en-US" dirty="0" smtClean="0"/>
              <a:t>Can you attend this event if it’s held off campus? – YES. You are allowed to attend events sponsored by</a:t>
            </a:r>
            <a:r>
              <a:rPr lang="en-US" baseline="0" dirty="0" smtClean="0"/>
              <a:t> a recruiting service if they are not held on your campus.</a:t>
            </a:r>
            <a:endParaRPr lang="en-US" dirty="0" smtClean="0"/>
          </a:p>
          <a:p>
            <a:r>
              <a:rPr lang="en-US" altLang="en-US" dirty="0" smtClean="0"/>
              <a:t>____________________________________________________</a:t>
            </a:r>
          </a:p>
          <a:p>
            <a:r>
              <a:rPr lang="en-US" b="1" dirty="0" smtClean="0"/>
              <a:t>Educational Column </a:t>
            </a:r>
          </a:p>
          <a:p>
            <a:r>
              <a:rPr lang="en-US" dirty="0" smtClean="0"/>
              <a:t>RECRUITING -- TRYOUTS -- PROHIBITED ACTIVITIES -- TRYOUT CAMPS (III)</a:t>
            </a:r>
          </a:p>
          <a:p>
            <a:r>
              <a:rPr lang="en-US" dirty="0" smtClean="0"/>
              <a:t>Date Issued: January 6, 2007 </a:t>
            </a:r>
            <a:br>
              <a:rPr lang="en-US" dirty="0" smtClean="0"/>
            </a:br>
            <a:r>
              <a:rPr lang="en-US" dirty="0" smtClean="0"/>
              <a:t>Date Published: January 6, 2007 </a:t>
            </a:r>
            <a:br>
              <a:rPr lang="en-US" dirty="0" smtClean="0"/>
            </a:br>
            <a:r>
              <a:rPr lang="en-US" dirty="0" smtClean="0"/>
              <a:t>Item Ref: 5 </a:t>
            </a:r>
            <a:br>
              <a:rPr lang="en-US" dirty="0" smtClean="0"/>
            </a:br>
            <a:r>
              <a:rPr lang="en-US" dirty="0" smtClean="0"/>
              <a:t>Educational Column: </a:t>
            </a:r>
          </a:p>
          <a:p>
            <a:r>
              <a:rPr lang="en-US" b="1" dirty="0" smtClean="0"/>
              <a:t>Source:</a:t>
            </a:r>
            <a:r>
              <a:rPr lang="en-US" dirty="0" smtClean="0"/>
              <a:t>  NCAA Division III Presidents Council [Management Council (Interpretations and Legislation Committee)].</a:t>
            </a:r>
          </a:p>
          <a:p>
            <a:endParaRPr lang="en-US" b="1" dirty="0" smtClean="0"/>
          </a:p>
          <a:p>
            <a:r>
              <a:rPr lang="en-US" b="1" dirty="0" smtClean="0"/>
              <a:t>Official Notice No. 5</a:t>
            </a:r>
            <a:endParaRPr lang="en-US" dirty="0" smtClean="0"/>
          </a:p>
          <a:p>
            <a:r>
              <a:rPr lang="en-US" b="1" dirty="0" smtClean="0"/>
              <a:t>Intent:</a:t>
            </a:r>
            <a:r>
              <a:rPr lang="en-US" dirty="0" smtClean="0"/>
              <a:t>  To prohibit an institution from hosting or sponsoring a tryout camp, clinic, group workout or combine event at any location.</a:t>
            </a:r>
          </a:p>
          <a:p>
            <a:r>
              <a:rPr lang="en-US" b="1" dirty="0" smtClean="0"/>
              <a:t>Effective Date</a:t>
            </a:r>
            <a:r>
              <a:rPr lang="en-US" dirty="0" smtClean="0"/>
              <a:t>: August 1, 2007 (contracts signed before September 23, 2006, to host tryout camps may be honored).</a:t>
            </a:r>
          </a:p>
          <a:p>
            <a:endParaRPr lang="en-US" b="1" dirty="0" smtClean="0"/>
          </a:p>
          <a:p>
            <a:r>
              <a:rPr lang="en-US" b="1" dirty="0" smtClean="0"/>
              <a:t>Question</a:t>
            </a:r>
            <a:r>
              <a:rPr lang="en-US" dirty="0" smtClean="0"/>
              <a:t>:  Does this proposal preclude institutions from renting out their athletics facilities to any third-party camp or clinic operators and regular club or high school competition? </a:t>
            </a:r>
          </a:p>
          <a:p>
            <a:r>
              <a:rPr lang="en-US" b="1" dirty="0" smtClean="0"/>
              <a:t>Answer:</a:t>
            </a:r>
            <a:r>
              <a:rPr lang="en-US" dirty="0" smtClean="0"/>
              <a:t>  No.  An institution may continue to rent out its athletics facilities to any third-party-operated camps or clinics at the institution's going rental rate provided the third party is not operating a camp, clinic, combine or workout devoted to agility, flexibility, speed and strength tests of prospective student-athletes.  This proposal is specific to events that are devoted to conducting traditional combine tests and drills like 40-yard dashes, bench presses, shuttle runs, vertical jumps and similar agility, flexibility and strength tests for the primary purpose of assessing a prospective student-athlete's athletics ability. "Team camps" and "showcases" are still permissible for institutions to host per this proposal provided that, in addition to competition activities that occur at these events, practice programming or instruction also occur and the event is open to any and all entrants to satisfy the criteria in camps and clinics legislation per Division III Bylaws 13.12.1.1.1 and 13.12.1.3.  Further, institutions may continue to rent out its athletics facilities for regularly scheduled high school, two-year college, prep school or club competition currently permitted per Bylaws 13.11.3.2, 13.11.3.4 and 13.11.3.5.</a:t>
            </a:r>
          </a:p>
          <a:p>
            <a:endParaRPr lang="en-US" b="1" dirty="0" smtClean="0"/>
          </a:p>
          <a:p>
            <a:r>
              <a:rPr lang="en-US" b="1" dirty="0" smtClean="0"/>
              <a:t>Question</a:t>
            </a:r>
            <a:r>
              <a:rPr lang="en-US" dirty="0" smtClean="0"/>
              <a:t>:  May an institution or an outside entity conduct a camp or clinic that emphasizes instruction and practice programming and also include a short segment on agility, flexibility, speed and strength tests? </a:t>
            </a:r>
          </a:p>
          <a:p>
            <a:r>
              <a:rPr lang="en-US" b="1" dirty="0" smtClean="0"/>
              <a:t>Answer:</a:t>
            </a:r>
            <a:r>
              <a:rPr lang="en-US" dirty="0" smtClean="0"/>
              <a:t>  Yes, pursuant to Division III Bylaw 13.12.1.1.1, agility and other testing may occur within an instructional context at any camp or clinic provided the camp or clinic is devoted to instruction and practice programming. For example, instructors at a baseball or softball camp could clock the speed of pitches thrown by camp participants to facilitate instruction on the participants' pitching mechanics and dangers of overthrowing.</a:t>
            </a:r>
          </a:p>
          <a:p>
            <a:endParaRPr lang="en-US" b="1" dirty="0" smtClean="0"/>
          </a:p>
          <a:p>
            <a:r>
              <a:rPr lang="en-US" b="1" dirty="0" smtClean="0"/>
              <a:t>Question</a:t>
            </a:r>
            <a:r>
              <a:rPr lang="en-US" dirty="0" smtClean="0"/>
              <a:t>:  May an institution rent out its facility to a professional sports organization that conducts a tryout that includes prospective student-athletes in which agility, flexibility, speed and strength tests are conducted?</a:t>
            </a:r>
          </a:p>
          <a:p>
            <a:r>
              <a:rPr lang="en-US" b="1" dirty="0" smtClean="0"/>
              <a:t>Answer</a:t>
            </a:r>
            <a:r>
              <a:rPr lang="en-US" dirty="0" smtClean="0"/>
              <a:t>:  No.  For example, your institution could not host a Major League Baseball tryout that includes agility, flexibility, speed and strength testing of prospective student-athletes (e.g., students who have started classes for grade nine).</a:t>
            </a:r>
          </a:p>
          <a:p>
            <a:endParaRPr lang="en-US" b="1" dirty="0" smtClean="0"/>
          </a:p>
          <a:p>
            <a:r>
              <a:rPr lang="en-US" b="1" dirty="0" smtClean="0"/>
              <a:t>Question</a:t>
            </a:r>
            <a:r>
              <a:rPr lang="en-US" dirty="0" smtClean="0"/>
              <a:t>:  May a third-party camp operator hold permissible activities on a Division III campus and hold agility, speed and strength testing off your campus when all activities are considered part of the same camp?</a:t>
            </a:r>
          </a:p>
          <a:p>
            <a:r>
              <a:rPr lang="en-US" b="1" dirty="0" smtClean="0"/>
              <a:t>Answer</a:t>
            </a:r>
            <a:r>
              <a:rPr lang="en-US" dirty="0" smtClean="0"/>
              <a:t>:  No.  An institution may not host portions of a </a:t>
            </a:r>
            <a:r>
              <a:rPr lang="en-US" dirty="0" err="1" smtClean="0"/>
              <a:t>noninstitutional</a:t>
            </a:r>
            <a:r>
              <a:rPr lang="en-US" dirty="0" smtClean="0"/>
              <a:t> camp on its campus when portions of the camp are devoted to agility, speed and strength testing, even if these activities occur off the institution's campus. </a:t>
            </a:r>
            <a:endParaRPr lang="en-US" altLang="en-US" dirty="0" smtClean="0"/>
          </a:p>
        </p:txBody>
      </p:sp>
      <p:sp>
        <p:nvSpPr>
          <p:cNvPr id="4" name="Slide Number Placeholder 3"/>
          <p:cNvSpPr>
            <a:spLocks noGrp="1"/>
          </p:cNvSpPr>
          <p:nvPr>
            <p:ph type="sldNum" sz="quarter" idx="5"/>
          </p:nvPr>
        </p:nvSpPr>
        <p:spPr/>
        <p:txBody>
          <a:bodyPr/>
          <a:lstStyle/>
          <a:p>
            <a:pPr>
              <a:defRPr/>
            </a:pPr>
            <a:fld id="{D2F13C3C-D2B5-4D58-A05C-1CF733356425}" type="slidenum">
              <a:rPr lang="en-US">
                <a:solidFill>
                  <a:prstClr val="black"/>
                </a:solidFill>
              </a:rPr>
              <a:pPr>
                <a:defRPr/>
              </a:pPr>
              <a:t>15</a:t>
            </a:fld>
            <a:endParaRPr lang="en-US">
              <a:solidFill>
                <a:prstClr val="black"/>
              </a:solidFill>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837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smtClean="0"/>
          </a:p>
        </p:txBody>
      </p:sp>
      <p:sp>
        <p:nvSpPr>
          <p:cNvPr id="4" name="Slide Number Placeholder 3"/>
          <p:cNvSpPr>
            <a:spLocks noGrp="1"/>
          </p:cNvSpPr>
          <p:nvPr>
            <p:ph type="sldNum" sz="quarter" idx="5"/>
          </p:nvPr>
        </p:nvSpPr>
        <p:spPr/>
        <p:txBody>
          <a:bodyPr/>
          <a:lstStyle/>
          <a:p>
            <a:pPr>
              <a:defRPr/>
            </a:pPr>
            <a:fld id="{D2F13C3C-D2B5-4D58-A05C-1CF733356425}" type="slidenum">
              <a:rPr lang="en-US">
                <a:solidFill>
                  <a:prstClr val="black"/>
                </a:solidFill>
              </a:rPr>
              <a:pPr>
                <a:defRPr/>
              </a:pPr>
              <a:t>16</a:t>
            </a:fld>
            <a:endParaRPr lang="en-US">
              <a:solidFill>
                <a:prstClr val="black"/>
              </a:solidFill>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837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dirty="0" smtClean="0"/>
              <a:t>Is this a tryout event? – YES. There is speed testing within the event</a:t>
            </a:r>
            <a:r>
              <a:rPr lang="en-US" baseline="0" dirty="0" smtClean="0"/>
              <a:t>.</a:t>
            </a:r>
            <a:endParaRPr lang="en-US" dirty="0" smtClean="0"/>
          </a:p>
          <a:p>
            <a:r>
              <a:rPr lang="en-US" dirty="0" smtClean="0"/>
              <a:t>Can you work at this event? – NO. It’s a tryout event.</a:t>
            </a:r>
          </a:p>
          <a:p>
            <a:r>
              <a:rPr lang="en-US" dirty="0" smtClean="0"/>
              <a:t>Can the sponsor hold this event on your campus? – NO. It’s a tryout event.</a:t>
            </a:r>
          </a:p>
          <a:p>
            <a:r>
              <a:rPr lang="en-US" dirty="0" smtClean="0"/>
              <a:t>Can you attend this event if it’s held off campus? – NO. It isn’t open to everyone. </a:t>
            </a:r>
          </a:p>
          <a:p>
            <a:r>
              <a:rPr lang="en-US" dirty="0" smtClean="0"/>
              <a:t>Are brownies better than cookies? – NO. As a category, brownies are fairly limited in how they can be prepared. Cookies have more possibilities.</a:t>
            </a:r>
          </a:p>
          <a:p>
            <a:endParaRPr lang="en-US" altLang="en-US" dirty="0" smtClean="0"/>
          </a:p>
        </p:txBody>
      </p:sp>
      <p:sp>
        <p:nvSpPr>
          <p:cNvPr id="4" name="Slide Number Placeholder 3"/>
          <p:cNvSpPr>
            <a:spLocks noGrp="1"/>
          </p:cNvSpPr>
          <p:nvPr>
            <p:ph type="sldNum" sz="quarter" idx="5"/>
          </p:nvPr>
        </p:nvSpPr>
        <p:spPr/>
        <p:txBody>
          <a:bodyPr/>
          <a:lstStyle/>
          <a:p>
            <a:pPr>
              <a:defRPr/>
            </a:pPr>
            <a:fld id="{D2F13C3C-D2B5-4D58-A05C-1CF733356425}" type="slidenum">
              <a:rPr lang="en-US">
                <a:solidFill>
                  <a:prstClr val="black"/>
                </a:solidFill>
              </a:rPr>
              <a:pPr>
                <a:defRPr/>
              </a:pPr>
              <a:t>17</a:t>
            </a:fld>
            <a:endParaRPr lang="en-US">
              <a:solidFill>
                <a:prstClr val="black"/>
              </a:solidFill>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011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dirty="0" smtClean="0"/>
          </a:p>
        </p:txBody>
      </p:sp>
      <p:sp>
        <p:nvSpPr>
          <p:cNvPr id="67588" name="Slide Number Placeholder 3"/>
          <p:cNvSpPr>
            <a:spLocks noGrp="1"/>
          </p:cNvSpPr>
          <p:nvPr>
            <p:ph type="sldNum" sz="quarter" idx="5"/>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32447" indent="-281710">
              <a:defRPr>
                <a:solidFill>
                  <a:schemeClr val="tx1"/>
                </a:solidFill>
                <a:latin typeface="Calibri" pitchFamily="34" charset="0"/>
              </a:defRPr>
            </a:lvl2pPr>
            <a:lvl3pPr marL="1126841" indent="-225368">
              <a:defRPr>
                <a:solidFill>
                  <a:schemeClr val="tx1"/>
                </a:solidFill>
                <a:latin typeface="Calibri" pitchFamily="34" charset="0"/>
              </a:defRPr>
            </a:lvl3pPr>
            <a:lvl4pPr marL="1577577" indent="-225368">
              <a:defRPr>
                <a:solidFill>
                  <a:schemeClr val="tx1"/>
                </a:solidFill>
                <a:latin typeface="Calibri" pitchFamily="34" charset="0"/>
              </a:defRPr>
            </a:lvl4pPr>
            <a:lvl5pPr marL="2028313" indent="-225368">
              <a:defRPr>
                <a:solidFill>
                  <a:schemeClr val="tx1"/>
                </a:solidFill>
                <a:latin typeface="Calibri" pitchFamily="34" charset="0"/>
              </a:defRPr>
            </a:lvl5pPr>
            <a:lvl6pPr marL="2479050" indent="-225368" fontAlgn="base">
              <a:spcBef>
                <a:spcPct val="0"/>
              </a:spcBef>
              <a:spcAft>
                <a:spcPct val="0"/>
              </a:spcAft>
              <a:defRPr>
                <a:solidFill>
                  <a:schemeClr val="tx1"/>
                </a:solidFill>
                <a:latin typeface="Calibri" pitchFamily="34" charset="0"/>
              </a:defRPr>
            </a:lvl6pPr>
            <a:lvl7pPr marL="2929785" indent="-225368" fontAlgn="base">
              <a:spcBef>
                <a:spcPct val="0"/>
              </a:spcBef>
              <a:spcAft>
                <a:spcPct val="0"/>
              </a:spcAft>
              <a:defRPr>
                <a:solidFill>
                  <a:schemeClr val="tx1"/>
                </a:solidFill>
                <a:latin typeface="Calibri" pitchFamily="34" charset="0"/>
              </a:defRPr>
            </a:lvl7pPr>
            <a:lvl8pPr marL="3380521" indent="-225368" fontAlgn="base">
              <a:spcBef>
                <a:spcPct val="0"/>
              </a:spcBef>
              <a:spcAft>
                <a:spcPct val="0"/>
              </a:spcAft>
              <a:defRPr>
                <a:solidFill>
                  <a:schemeClr val="tx1"/>
                </a:solidFill>
                <a:latin typeface="Calibri" pitchFamily="34" charset="0"/>
              </a:defRPr>
            </a:lvl8pPr>
            <a:lvl9pPr marL="3831258" indent="-225368" fontAlgn="base">
              <a:spcBef>
                <a:spcPct val="0"/>
              </a:spcBef>
              <a:spcAft>
                <a:spcPct val="0"/>
              </a:spcAft>
              <a:defRPr>
                <a:solidFill>
                  <a:schemeClr val="tx1"/>
                </a:solidFill>
                <a:latin typeface="Calibri" pitchFamily="34" charset="0"/>
              </a:defRPr>
            </a:lvl9pPr>
          </a:lstStyle>
          <a:p>
            <a:pPr>
              <a:defRPr/>
            </a:pPr>
            <a:fld id="{32486B3F-4AE1-41E2-A570-F3C9461C84ED}" type="slidenum">
              <a:rPr lang="en-US" smtClean="0">
                <a:solidFill>
                  <a:prstClr val="black"/>
                </a:solidFill>
              </a:rPr>
              <a:pPr>
                <a:defRPr/>
              </a:pPr>
              <a:t>30</a:t>
            </a:fld>
            <a:endParaRPr lang="en-US" smtClean="0">
              <a:solidFill>
                <a:prstClr val="black"/>
              </a:solidFill>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625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dirty="0" smtClean="0"/>
          </a:p>
        </p:txBody>
      </p:sp>
      <p:sp>
        <p:nvSpPr>
          <p:cNvPr id="73732" name="Slide Number Placeholder 3"/>
          <p:cNvSpPr>
            <a:spLocks noGrp="1"/>
          </p:cNvSpPr>
          <p:nvPr>
            <p:ph type="sldNum" sz="quarter" idx="5"/>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32447" indent="-281710">
              <a:defRPr>
                <a:solidFill>
                  <a:schemeClr val="tx1"/>
                </a:solidFill>
                <a:latin typeface="Calibri" pitchFamily="34" charset="0"/>
              </a:defRPr>
            </a:lvl2pPr>
            <a:lvl3pPr marL="1126841" indent="-225368">
              <a:defRPr>
                <a:solidFill>
                  <a:schemeClr val="tx1"/>
                </a:solidFill>
                <a:latin typeface="Calibri" pitchFamily="34" charset="0"/>
              </a:defRPr>
            </a:lvl3pPr>
            <a:lvl4pPr marL="1577577" indent="-225368">
              <a:defRPr>
                <a:solidFill>
                  <a:schemeClr val="tx1"/>
                </a:solidFill>
                <a:latin typeface="Calibri" pitchFamily="34" charset="0"/>
              </a:defRPr>
            </a:lvl4pPr>
            <a:lvl5pPr marL="2028313" indent="-225368">
              <a:defRPr>
                <a:solidFill>
                  <a:schemeClr val="tx1"/>
                </a:solidFill>
                <a:latin typeface="Calibri" pitchFamily="34" charset="0"/>
              </a:defRPr>
            </a:lvl5pPr>
            <a:lvl6pPr marL="2479050" indent="-225368" fontAlgn="base">
              <a:spcBef>
                <a:spcPct val="0"/>
              </a:spcBef>
              <a:spcAft>
                <a:spcPct val="0"/>
              </a:spcAft>
              <a:defRPr>
                <a:solidFill>
                  <a:schemeClr val="tx1"/>
                </a:solidFill>
                <a:latin typeface="Calibri" pitchFamily="34" charset="0"/>
              </a:defRPr>
            </a:lvl6pPr>
            <a:lvl7pPr marL="2929785" indent="-225368" fontAlgn="base">
              <a:spcBef>
                <a:spcPct val="0"/>
              </a:spcBef>
              <a:spcAft>
                <a:spcPct val="0"/>
              </a:spcAft>
              <a:defRPr>
                <a:solidFill>
                  <a:schemeClr val="tx1"/>
                </a:solidFill>
                <a:latin typeface="Calibri" pitchFamily="34" charset="0"/>
              </a:defRPr>
            </a:lvl7pPr>
            <a:lvl8pPr marL="3380521" indent="-225368" fontAlgn="base">
              <a:spcBef>
                <a:spcPct val="0"/>
              </a:spcBef>
              <a:spcAft>
                <a:spcPct val="0"/>
              </a:spcAft>
              <a:defRPr>
                <a:solidFill>
                  <a:schemeClr val="tx1"/>
                </a:solidFill>
                <a:latin typeface="Calibri" pitchFamily="34" charset="0"/>
              </a:defRPr>
            </a:lvl8pPr>
            <a:lvl9pPr marL="3831258" indent="-225368" fontAlgn="base">
              <a:spcBef>
                <a:spcPct val="0"/>
              </a:spcBef>
              <a:spcAft>
                <a:spcPct val="0"/>
              </a:spcAft>
              <a:defRPr>
                <a:solidFill>
                  <a:schemeClr val="tx1"/>
                </a:solidFill>
                <a:latin typeface="Calibri" pitchFamily="34" charset="0"/>
              </a:defRPr>
            </a:lvl9pPr>
          </a:lstStyle>
          <a:p>
            <a:pPr>
              <a:defRPr/>
            </a:pPr>
            <a:fld id="{D5537082-A70C-4D20-BFF6-61BFA042E384}" type="slidenum">
              <a:rPr lang="en-US" smtClean="0">
                <a:solidFill>
                  <a:prstClr val="black"/>
                </a:solidFill>
              </a:rPr>
              <a:pPr>
                <a:defRPr/>
              </a:pPr>
              <a:t>31</a:t>
            </a:fld>
            <a:endParaRPr lang="en-US" smtClean="0">
              <a:solidFill>
                <a:prstClr val="black"/>
              </a:solidFill>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523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dirty="0" smtClean="0"/>
          </a:p>
        </p:txBody>
      </p:sp>
      <p:sp>
        <p:nvSpPr>
          <p:cNvPr id="72708" name="Slide Number Placeholder 3"/>
          <p:cNvSpPr>
            <a:spLocks noGrp="1"/>
          </p:cNvSpPr>
          <p:nvPr>
            <p:ph type="sldNum" sz="quarter" idx="5"/>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32447" indent="-281710">
              <a:defRPr>
                <a:solidFill>
                  <a:schemeClr val="tx1"/>
                </a:solidFill>
                <a:latin typeface="Calibri" pitchFamily="34" charset="0"/>
              </a:defRPr>
            </a:lvl2pPr>
            <a:lvl3pPr marL="1126841" indent="-225368">
              <a:defRPr>
                <a:solidFill>
                  <a:schemeClr val="tx1"/>
                </a:solidFill>
                <a:latin typeface="Calibri" pitchFamily="34" charset="0"/>
              </a:defRPr>
            </a:lvl3pPr>
            <a:lvl4pPr marL="1577577" indent="-225368">
              <a:defRPr>
                <a:solidFill>
                  <a:schemeClr val="tx1"/>
                </a:solidFill>
                <a:latin typeface="Calibri" pitchFamily="34" charset="0"/>
              </a:defRPr>
            </a:lvl4pPr>
            <a:lvl5pPr marL="2028313" indent="-225368">
              <a:defRPr>
                <a:solidFill>
                  <a:schemeClr val="tx1"/>
                </a:solidFill>
                <a:latin typeface="Calibri" pitchFamily="34" charset="0"/>
              </a:defRPr>
            </a:lvl5pPr>
            <a:lvl6pPr marL="2479050" indent="-225368" fontAlgn="base">
              <a:spcBef>
                <a:spcPct val="0"/>
              </a:spcBef>
              <a:spcAft>
                <a:spcPct val="0"/>
              </a:spcAft>
              <a:defRPr>
                <a:solidFill>
                  <a:schemeClr val="tx1"/>
                </a:solidFill>
                <a:latin typeface="Calibri" pitchFamily="34" charset="0"/>
              </a:defRPr>
            </a:lvl6pPr>
            <a:lvl7pPr marL="2929785" indent="-225368" fontAlgn="base">
              <a:spcBef>
                <a:spcPct val="0"/>
              </a:spcBef>
              <a:spcAft>
                <a:spcPct val="0"/>
              </a:spcAft>
              <a:defRPr>
                <a:solidFill>
                  <a:schemeClr val="tx1"/>
                </a:solidFill>
                <a:latin typeface="Calibri" pitchFamily="34" charset="0"/>
              </a:defRPr>
            </a:lvl7pPr>
            <a:lvl8pPr marL="3380521" indent="-225368" fontAlgn="base">
              <a:spcBef>
                <a:spcPct val="0"/>
              </a:spcBef>
              <a:spcAft>
                <a:spcPct val="0"/>
              </a:spcAft>
              <a:defRPr>
                <a:solidFill>
                  <a:schemeClr val="tx1"/>
                </a:solidFill>
                <a:latin typeface="Calibri" pitchFamily="34" charset="0"/>
              </a:defRPr>
            </a:lvl8pPr>
            <a:lvl9pPr marL="3831258" indent="-225368" fontAlgn="base">
              <a:spcBef>
                <a:spcPct val="0"/>
              </a:spcBef>
              <a:spcAft>
                <a:spcPct val="0"/>
              </a:spcAft>
              <a:defRPr>
                <a:solidFill>
                  <a:schemeClr val="tx1"/>
                </a:solidFill>
                <a:latin typeface="Calibri" pitchFamily="34" charset="0"/>
              </a:defRPr>
            </a:lvl9pPr>
          </a:lstStyle>
          <a:p>
            <a:pPr>
              <a:defRPr/>
            </a:pPr>
            <a:fld id="{851395AE-28E7-478D-BED9-EE147CC1C6FA}" type="slidenum">
              <a:rPr lang="en-US" smtClean="0">
                <a:solidFill>
                  <a:prstClr val="black"/>
                </a:solidFill>
              </a:rPr>
              <a:pPr>
                <a:defRPr/>
              </a:pPr>
              <a:t>32</a:t>
            </a:fld>
            <a:endParaRPr lang="en-US" smtClean="0">
              <a:solidFill>
                <a:prstClr val="black"/>
              </a:solidFill>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89297BD-410F-40FA-B9C8-3B4B56E4D792}" type="slidenum">
              <a:rPr lang="en-US" smtClean="0"/>
              <a:pPr/>
              <a:t>34</a:t>
            </a:fld>
            <a:endParaRPr lang="en-US" dirty="0"/>
          </a:p>
        </p:txBody>
      </p:sp>
    </p:spTree>
    <p:extLst>
      <p:ext uri="{BB962C8B-B14F-4D97-AF65-F5344CB8AC3E}">
        <p14:creationId xmlns:p14="http://schemas.microsoft.com/office/powerpoint/2010/main" val="427206456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9635"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a:defRPr/>
            </a:pPr>
            <a:fld id="{E0149A67-8890-4285-B3C7-2F8A69656E9E}" type="slidenum">
              <a:rPr lang="en-US" smtClean="0">
                <a:solidFill>
                  <a:prstClr val="black"/>
                </a:solidFill>
              </a:rPr>
              <a:pPr>
                <a:defRPr/>
              </a:pPr>
              <a:t>41</a:t>
            </a:fld>
            <a:endParaRPr lang="en-US" smtClean="0">
              <a:solidFill>
                <a:prstClr val="black"/>
              </a:solidFill>
            </a:endParaRPr>
          </a:p>
        </p:txBody>
      </p:sp>
      <p:sp>
        <p:nvSpPr>
          <p:cNvPr id="78852" name="Notes Placeholder 4"/>
          <p:cNvSpPr>
            <a:spLocks noGrp="1"/>
          </p:cNvSpPr>
          <p:nvPr>
            <p:ph type="body"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63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dirty="0" smtClean="0"/>
              <a:t>A coaching staff member who observes a prospective student-athlete engaging in </a:t>
            </a:r>
            <a:r>
              <a:rPr lang="en-US" altLang="en-US" u="sng" dirty="0" smtClean="0"/>
              <a:t>recreational activities</a:t>
            </a:r>
            <a:r>
              <a:rPr lang="en-US" altLang="en-US" dirty="0" smtClean="0"/>
              <a:t> is not considered to be conducting a tryout, provided:</a:t>
            </a:r>
          </a:p>
          <a:p>
            <a:endParaRPr lang="en-US" altLang="en-US" sz="800" dirty="0"/>
          </a:p>
          <a:p>
            <a:r>
              <a:rPr lang="en-US" altLang="en-US" dirty="0" smtClean="0"/>
              <a:t>	(a) The documented job responsibilities for the coaching staff member include monitoring of an institutional facility for purposes of safety and facility security; and</a:t>
            </a:r>
          </a:p>
          <a:p>
            <a:r>
              <a:rPr lang="en-US" altLang="en-US" dirty="0" smtClean="0"/>
              <a:t>	(b) The observation occurs while the coaching staff member performs this monitoring </a:t>
            </a:r>
            <a:br>
              <a:rPr lang="en-US" altLang="en-US" dirty="0" smtClean="0"/>
            </a:br>
            <a:r>
              <a:rPr lang="en-US" altLang="en-US" dirty="0" smtClean="0"/>
              <a:t>responsibility.</a:t>
            </a:r>
          </a:p>
          <a:p>
            <a:pPr marL="852522" lvl="1" indent="-457490"/>
            <a:r>
              <a:rPr lang="en-US" altLang="en-US" dirty="0" smtClean="0"/>
              <a:t>The recreational activities exception does not permit a coaching staff member to direct, supervise or provide instruction to prospective student-athletes.</a:t>
            </a:r>
          </a:p>
          <a:p>
            <a:pPr marL="852522" lvl="1" indent="-457490"/>
            <a:r>
              <a:rPr lang="en-US" altLang="en-US" dirty="0" smtClean="0"/>
              <a:t>Coaching staff members are permitted to stop any activity that is dangerous to a prospective student-athlete or other students.</a:t>
            </a:r>
          </a:p>
          <a:p>
            <a:pPr marL="852522" lvl="1" indent="-457490" algn="r"/>
            <a:r>
              <a:rPr lang="en-US" altLang="en-US" dirty="0" smtClean="0"/>
              <a:t>Bylaw 13.11.2.1.1</a:t>
            </a:r>
          </a:p>
          <a:p>
            <a:endParaRPr lang="en-US" altLang="en-US" dirty="0" smtClean="0"/>
          </a:p>
        </p:txBody>
      </p:sp>
      <p:sp>
        <p:nvSpPr>
          <p:cNvPr id="4" name="Slide Number Placeholder 3"/>
          <p:cNvSpPr>
            <a:spLocks noGrp="1"/>
          </p:cNvSpPr>
          <p:nvPr>
            <p:ph type="sldNum" sz="quarter" idx="5"/>
          </p:nvPr>
        </p:nvSpPr>
        <p:spPr/>
        <p:txBody>
          <a:bodyPr/>
          <a:lstStyle/>
          <a:p>
            <a:pPr>
              <a:defRPr/>
            </a:pPr>
            <a:fld id="{AB3095EE-4EC9-4994-B74C-60EBC438FB87}" type="slidenum">
              <a:rPr lang="en-US">
                <a:solidFill>
                  <a:prstClr val="black"/>
                </a:solidFill>
              </a:rPr>
              <a:pPr>
                <a:defRPr/>
              </a:pPr>
              <a:t>5</a:t>
            </a:fld>
            <a:endParaRPr lang="en-US">
              <a:solidFill>
                <a:prstClr val="black"/>
              </a:solidFill>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837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dirty="0" smtClean="0"/>
          </a:p>
        </p:txBody>
      </p:sp>
      <p:sp>
        <p:nvSpPr>
          <p:cNvPr id="4" name="Slide Number Placeholder 3"/>
          <p:cNvSpPr>
            <a:spLocks noGrp="1"/>
          </p:cNvSpPr>
          <p:nvPr>
            <p:ph type="sldNum" sz="quarter" idx="5"/>
          </p:nvPr>
        </p:nvSpPr>
        <p:spPr/>
        <p:txBody>
          <a:bodyPr/>
          <a:lstStyle/>
          <a:p>
            <a:pPr>
              <a:defRPr/>
            </a:pPr>
            <a:fld id="{D2F13C3C-D2B5-4D58-A05C-1CF733356425}" type="slidenum">
              <a:rPr lang="en-US">
                <a:solidFill>
                  <a:prstClr val="black"/>
                </a:solidFill>
              </a:rPr>
              <a:pPr>
                <a:defRPr/>
              </a:pPr>
              <a:t>6</a:t>
            </a:fld>
            <a:endParaRPr lang="en-US">
              <a:solidFill>
                <a:prstClr val="black"/>
              </a:solidFill>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63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dirty="0" smtClean="0"/>
          </a:p>
        </p:txBody>
      </p:sp>
      <p:sp>
        <p:nvSpPr>
          <p:cNvPr id="4" name="Slide Number Placeholder 3"/>
          <p:cNvSpPr>
            <a:spLocks noGrp="1"/>
          </p:cNvSpPr>
          <p:nvPr>
            <p:ph type="sldNum" sz="quarter" idx="5"/>
          </p:nvPr>
        </p:nvSpPr>
        <p:spPr/>
        <p:txBody>
          <a:bodyPr/>
          <a:lstStyle/>
          <a:p>
            <a:pPr>
              <a:defRPr/>
            </a:pPr>
            <a:fld id="{AB3095EE-4EC9-4994-B74C-60EBC438FB87}" type="slidenum">
              <a:rPr lang="en-US">
                <a:solidFill>
                  <a:prstClr val="black"/>
                </a:solidFill>
              </a:rPr>
              <a:pPr>
                <a:defRPr/>
              </a:pPr>
              <a:t>7</a:t>
            </a:fld>
            <a:endParaRPr lang="en-US">
              <a:solidFill>
                <a:prstClr val="black"/>
              </a:solidFill>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758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smtClean="0"/>
          </a:p>
        </p:txBody>
      </p:sp>
      <p:sp>
        <p:nvSpPr>
          <p:cNvPr id="4" name="Slide Number Placeholder 3"/>
          <p:cNvSpPr>
            <a:spLocks noGrp="1"/>
          </p:cNvSpPr>
          <p:nvPr>
            <p:ph type="sldNum" sz="quarter" idx="5"/>
          </p:nvPr>
        </p:nvSpPr>
        <p:spPr/>
        <p:txBody>
          <a:bodyPr/>
          <a:lstStyle/>
          <a:p>
            <a:pPr>
              <a:defRPr/>
            </a:pPr>
            <a:fld id="{DA17B608-8DA7-4259-8925-969160F94FDE}" type="slidenum">
              <a:rPr lang="en-US">
                <a:solidFill>
                  <a:prstClr val="black"/>
                </a:solidFill>
              </a:rPr>
              <a:pPr>
                <a:defRPr/>
              </a:pPr>
              <a:t>8</a:t>
            </a:fld>
            <a:endParaRPr lang="en-US">
              <a:solidFill>
                <a:prstClr val="black"/>
              </a:solidFill>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861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smtClean="0"/>
          </a:p>
        </p:txBody>
      </p:sp>
      <p:sp>
        <p:nvSpPr>
          <p:cNvPr id="4" name="Slide Number Placeholder 3"/>
          <p:cNvSpPr>
            <a:spLocks noGrp="1"/>
          </p:cNvSpPr>
          <p:nvPr>
            <p:ph type="sldNum" sz="quarter" idx="5"/>
          </p:nvPr>
        </p:nvSpPr>
        <p:spPr/>
        <p:txBody>
          <a:bodyPr/>
          <a:lstStyle/>
          <a:p>
            <a:pPr>
              <a:defRPr/>
            </a:pPr>
            <a:fld id="{656DE20D-187E-45A8-8640-0475D0BC093A}" type="slidenum">
              <a:rPr lang="en-US">
                <a:solidFill>
                  <a:prstClr val="black"/>
                </a:solidFill>
              </a:rPr>
              <a:pPr>
                <a:defRPr/>
              </a:pPr>
              <a:t>9</a:t>
            </a:fld>
            <a:endParaRPr lang="en-US">
              <a:solidFill>
                <a:prstClr val="black"/>
              </a:solidFill>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758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smtClean="0"/>
          </a:p>
        </p:txBody>
      </p:sp>
      <p:sp>
        <p:nvSpPr>
          <p:cNvPr id="4" name="Slide Number Placeholder 3"/>
          <p:cNvSpPr>
            <a:spLocks noGrp="1"/>
          </p:cNvSpPr>
          <p:nvPr>
            <p:ph type="sldNum" sz="quarter" idx="5"/>
          </p:nvPr>
        </p:nvSpPr>
        <p:spPr/>
        <p:txBody>
          <a:bodyPr/>
          <a:lstStyle/>
          <a:p>
            <a:pPr>
              <a:defRPr/>
            </a:pPr>
            <a:fld id="{DA17B608-8DA7-4259-8925-969160F94FDE}" type="slidenum">
              <a:rPr lang="en-US">
                <a:solidFill>
                  <a:prstClr val="black"/>
                </a:solidFill>
              </a:rPr>
              <a:pPr>
                <a:defRPr/>
              </a:pPr>
              <a:t>10</a:t>
            </a:fld>
            <a:endParaRPr lang="en-US">
              <a:solidFill>
                <a:prstClr val="black"/>
              </a:solidFill>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758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dirty="0" smtClean="0"/>
              <a:t>Official Interpretation </a:t>
            </a:r>
          </a:p>
          <a:p>
            <a:r>
              <a:rPr lang="en-US" b="1" dirty="0" smtClean="0"/>
              <a:t>Definition of a Recruiting or Scouting Service (III)</a:t>
            </a:r>
          </a:p>
          <a:p>
            <a:r>
              <a:rPr lang="en-US" dirty="0" smtClean="0"/>
              <a:t>Date Issued: October 17, 2011 </a:t>
            </a:r>
            <a:br>
              <a:rPr lang="en-US" dirty="0" smtClean="0"/>
            </a:br>
            <a:r>
              <a:rPr lang="en-US" dirty="0" smtClean="0"/>
              <a:t>Date Published: October 26, 2011 </a:t>
            </a:r>
            <a:br>
              <a:rPr lang="en-US" dirty="0" smtClean="0"/>
            </a:br>
            <a:r>
              <a:rPr lang="en-US" dirty="0" smtClean="0"/>
              <a:t>Item Ref: 1 </a:t>
            </a:r>
            <a:br>
              <a:rPr lang="en-US" dirty="0" smtClean="0"/>
            </a:br>
            <a:endParaRPr lang="en-US" dirty="0" smtClean="0"/>
          </a:p>
          <a:p>
            <a:r>
              <a:rPr lang="en-US" dirty="0" smtClean="0"/>
              <a:t>Interpretation: </a:t>
            </a:r>
          </a:p>
          <a:p>
            <a:r>
              <a:rPr lang="en-US" dirty="0" smtClean="0"/>
              <a:t>The Interpretations and Legislation Committee confirmed that a recruiting or scouting service includes any individual, organization, entity or segment of an entity that is primarily involved in providing information about prospective student-athletes. This definition includes, but is not limited to any service that provides information only to paid subscribers, any service that is only available to a select group of individuals (e.g., coaches), regardless of whether there is a charge associated with the service, and any service that provides information to the public free of charge; however, this definition does not include any individual, organization or entity or segment of an entity that provides information about prospective student-athletes incidental to its primary purpose and is generally available to the public (e.g. news media).</a:t>
            </a:r>
          </a:p>
          <a:p>
            <a:endParaRPr lang="en-US" dirty="0" smtClean="0"/>
          </a:p>
          <a:p>
            <a:r>
              <a:rPr lang="en-US" dirty="0" smtClean="0"/>
              <a:t>[References: NCAA Division III Bylaws 13.12.2.4.1 (camp/clinic providing recruiting or scouting service), 13.14.3 (recruiting or scouting services) and a staff interpretation (4/1/11, Item No. b), which has been archived]</a:t>
            </a:r>
          </a:p>
          <a:p>
            <a:endParaRPr lang="en-US" altLang="en-US" dirty="0" smtClean="0"/>
          </a:p>
        </p:txBody>
      </p:sp>
      <p:sp>
        <p:nvSpPr>
          <p:cNvPr id="4" name="Slide Number Placeholder 3"/>
          <p:cNvSpPr>
            <a:spLocks noGrp="1"/>
          </p:cNvSpPr>
          <p:nvPr>
            <p:ph type="sldNum" sz="quarter" idx="5"/>
          </p:nvPr>
        </p:nvSpPr>
        <p:spPr/>
        <p:txBody>
          <a:bodyPr/>
          <a:lstStyle/>
          <a:p>
            <a:pPr>
              <a:defRPr/>
            </a:pPr>
            <a:fld id="{DA17B608-8DA7-4259-8925-969160F94FDE}" type="slidenum">
              <a:rPr lang="en-US">
                <a:solidFill>
                  <a:prstClr val="black"/>
                </a:solidFill>
              </a:rPr>
              <a:pPr>
                <a:defRPr/>
              </a:pPr>
              <a:t>11</a:t>
            </a:fld>
            <a:endParaRPr lang="en-US">
              <a:solidFill>
                <a:prstClr val="black"/>
              </a:solidFill>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837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b="1" dirty="0" smtClean="0"/>
              <a:t>Educational Column</a:t>
            </a:r>
            <a:r>
              <a:rPr lang="en-US" dirty="0" smtClean="0"/>
              <a:t> </a:t>
            </a:r>
          </a:p>
          <a:p>
            <a:r>
              <a:rPr lang="en-US" dirty="0" smtClean="0"/>
              <a:t>Athletics Events Involving Prospective Student-Athletes (III)</a:t>
            </a:r>
          </a:p>
          <a:p>
            <a:r>
              <a:rPr lang="en-US" dirty="0" smtClean="0"/>
              <a:t>Date Issued: June 17, 2011 </a:t>
            </a:r>
            <a:br>
              <a:rPr lang="en-US" dirty="0" smtClean="0"/>
            </a:br>
            <a:r>
              <a:rPr lang="en-US" dirty="0" smtClean="0"/>
              <a:t>Date Published: June 17, 2011 </a:t>
            </a:r>
            <a:br>
              <a:rPr lang="en-US" dirty="0" smtClean="0"/>
            </a:br>
            <a:r>
              <a:rPr lang="en-US" dirty="0" smtClean="0"/>
              <a:t>Item Ref: 2 </a:t>
            </a:r>
            <a:br>
              <a:rPr lang="en-US" dirty="0" smtClean="0"/>
            </a:br>
            <a:endParaRPr lang="en-US" dirty="0" smtClean="0"/>
          </a:p>
          <a:p>
            <a:r>
              <a:rPr lang="en-US" dirty="0" smtClean="0"/>
              <a:t>Educational Column: </a:t>
            </a:r>
          </a:p>
          <a:p>
            <a:r>
              <a:rPr lang="en-US" dirty="0" smtClean="0"/>
              <a:t>In January 2010, the adoption of the NCAA Division III Proposal No. 2010-3 deregulated the tryout legislation in NCAA Division III Bylaw 13.11. Under the current legislation, it remains impermissible for institutions to conduct tryouts in which prospective student-athletes demonstrate their athletics abilities at a coach's direction. Further, involvement in any manner in tryout events, as well as varsity competition against high school or preparatory school teams remain impermissible. The rules now, however, specify that any other physically related activities involving prospective student-athletes are permissible unless specifically prohibited within the legislation. As a result, many Division III member institutions have requested guidance regarding events that are held on their campuses. Following are some of the most frequently-asked questions and answers applicable to those activities.</a:t>
            </a:r>
          </a:p>
          <a:p>
            <a:endParaRPr lang="en-US" b="1" dirty="0" smtClean="0"/>
          </a:p>
          <a:p>
            <a:r>
              <a:rPr lang="en-US" b="1" dirty="0" smtClean="0"/>
              <a:t>Question No. 1:</a:t>
            </a:r>
            <a:r>
              <a:rPr lang="en-US" dirty="0" smtClean="0"/>
              <a:t> Can an athletics showcase be hosted by an institution or held on the institution's campus?</a:t>
            </a:r>
          </a:p>
          <a:p>
            <a:r>
              <a:rPr lang="en-US" b="1" dirty="0" smtClean="0"/>
              <a:t>Answer:</a:t>
            </a:r>
            <a:r>
              <a:rPr lang="en-US" dirty="0" smtClean="0"/>
              <a:t> "Showcase" is not a term defined by the NCAA regulations and in practice the term is used to describe many different types of events. For example, the term has been used as the name of tournaments and testing combines which have different legislative implications. To determine if involvement with a "showcase" is permissible, the institution must look at the activities constituting the event. Under the legislation, member institutions and conferences are prohibited from hosting, sponsoring or conducting "tryout events"--events that are devoted to agility, flexibility, speed and strength tests for prospective student-athletes. It would be permissible for institutions to host or conduct tournaments or other competition based events that do not involve athletics testing. Athletics "combine" events that involve a mix of competition based and testing based activities would be considered "tryout events" and remain prohibited under the legislation.</a:t>
            </a:r>
          </a:p>
          <a:p>
            <a:endParaRPr lang="en-US" b="1" dirty="0" smtClean="0"/>
          </a:p>
          <a:p>
            <a:r>
              <a:rPr lang="en-US" b="1" dirty="0" smtClean="0"/>
              <a:t>Question No. 2:</a:t>
            </a:r>
            <a:r>
              <a:rPr lang="en-US" dirty="0" smtClean="0"/>
              <a:t> Can athletics staff members attend a permissible event on another institution's campus involving prospective student-athletes?</a:t>
            </a:r>
          </a:p>
          <a:p>
            <a:r>
              <a:rPr lang="en-US" b="1" dirty="0" smtClean="0"/>
              <a:t>Answer:</a:t>
            </a:r>
            <a:r>
              <a:rPr lang="en-US" dirty="0" smtClean="0"/>
              <a:t> Athletics staff from institutions other than the host or sponsor institution are permitted to attend athletics events involving prospective student-athletes provided the event is not considered a "tryout event."</a:t>
            </a:r>
          </a:p>
          <a:p>
            <a:endParaRPr lang="en-US" b="1" dirty="0" smtClean="0"/>
          </a:p>
          <a:p>
            <a:r>
              <a:rPr lang="en-US" b="1" dirty="0" smtClean="0"/>
              <a:t>Question No. 3:</a:t>
            </a:r>
            <a:r>
              <a:rPr lang="en-US" dirty="0" smtClean="0"/>
              <a:t> Can an institution use prospective student-athletes as demonstrators for coaches' clinics?</a:t>
            </a:r>
          </a:p>
          <a:p>
            <a:r>
              <a:rPr lang="en-US" b="1" dirty="0" smtClean="0"/>
              <a:t>Answer:</a:t>
            </a:r>
            <a:r>
              <a:rPr lang="en-US" dirty="0" smtClean="0"/>
              <a:t> A prospective student-athlete may serve as a demonstrator during a coaches' clinic or coaching session conducted by an institutional staff member without such participation constituting an impermissible tryout. An institution may also use prospective student-athletes as demonstrators during an institutional camp or clinic without violating the tryout legislation.</a:t>
            </a:r>
          </a:p>
          <a:p>
            <a:endParaRPr lang="en-US" b="1" dirty="0" smtClean="0"/>
          </a:p>
          <a:p>
            <a:r>
              <a:rPr lang="en-US" b="1" dirty="0" smtClean="0"/>
              <a:t>Question No. 4:</a:t>
            </a:r>
            <a:r>
              <a:rPr lang="en-US" dirty="0" smtClean="0"/>
              <a:t> Can an institution make a recruiting presentation to prospective student-athletes at a tournament, camp or clinic?</a:t>
            </a:r>
          </a:p>
          <a:p>
            <a:r>
              <a:rPr lang="en-US" b="1" dirty="0" smtClean="0"/>
              <a:t>Answer:</a:t>
            </a:r>
            <a:r>
              <a:rPr lang="en-US" dirty="0" smtClean="0"/>
              <a:t> No, institutional athletics department staff members are prohibited from engaging in recruitment activities during tournaments, camps or clinics.</a:t>
            </a:r>
          </a:p>
          <a:p>
            <a:endParaRPr lang="en-US" b="1" dirty="0" smtClean="0"/>
          </a:p>
          <a:p>
            <a:r>
              <a:rPr lang="en-US" b="1" dirty="0" smtClean="0"/>
              <a:t>Question No. 5: </a:t>
            </a:r>
            <a:r>
              <a:rPr lang="en-US" dirty="0" smtClean="0"/>
              <a:t>Can an institution make an admissions presentation or conduct campus tours for prospective student-athletes during a tournament, camp or clinic?</a:t>
            </a:r>
          </a:p>
          <a:p>
            <a:r>
              <a:rPr lang="en-US" b="1" dirty="0" smtClean="0"/>
              <a:t>Answer:</a:t>
            </a:r>
            <a:r>
              <a:rPr lang="en-US" dirty="0" smtClean="0"/>
              <a:t> Yes, </a:t>
            </a:r>
            <a:r>
              <a:rPr lang="en-US" dirty="0" err="1" smtClean="0"/>
              <a:t>nonathletics</a:t>
            </a:r>
            <a:r>
              <a:rPr lang="en-US" dirty="0" smtClean="0"/>
              <a:t> institutional staff members may present general institutional information to camp participants and conduct campus tours during a tournament, camp or clinic; however, institutional athletics staff members may not be involved.</a:t>
            </a:r>
          </a:p>
          <a:p>
            <a:endParaRPr lang="en-US" b="1" dirty="0" smtClean="0"/>
          </a:p>
          <a:p>
            <a:r>
              <a:rPr lang="en-US" b="1" dirty="0" smtClean="0"/>
              <a:t>Question No. 6:</a:t>
            </a:r>
            <a:r>
              <a:rPr lang="en-US" dirty="0" smtClean="0"/>
              <a:t> Can an institution provide general information about athletics recruitment to prospective student-athletes in conjunction with a tournament, camp or clinic (e.g., coaches' panels)?</a:t>
            </a:r>
          </a:p>
          <a:p>
            <a:r>
              <a:rPr lang="en-US" b="1" dirty="0" smtClean="0"/>
              <a:t>Answer:</a:t>
            </a:r>
            <a:r>
              <a:rPr lang="en-US" dirty="0" smtClean="0"/>
              <a:t> Yes, during a tournament, camp or clinic an institution's athletics staff member may provide general information about athletics recruitment to prospective student-athletes such as increasing their exposure to collegiate institutions, exploring different collegiate options and introducing the rules and regulations of the NCAA or other athletics organizations without such information being considered a recruiting contact. Institutions should note that athletics staff are still to be prohibited from making a recruiting presentation about the institution and may not have contact with any prospective student-athlete participating in the tournament, camp or clinic until after the prospective student-athlete has been released from the activity in accordance with Bylaw 13.1.4.2.</a:t>
            </a:r>
          </a:p>
          <a:p>
            <a:endParaRPr lang="en-US" dirty="0" smtClean="0"/>
          </a:p>
          <a:p>
            <a:r>
              <a:rPr lang="en-US" dirty="0" smtClean="0"/>
              <a:t>[References: NCAA Division III Bylaws 13.02.8 (recruiting), 13.1.4.2 (practice or competition site), 13.11.2 (prohibited physical activities involving prospective student-athletes), 13.11.2.1 (traditional tryout), 13.11.2.1.1 (permissible observation of recreational activities), 13.11.2.2 (tryout events), 13.11.3 (permissible physical activities involving prospective student-athletes), 13.11.3.1 (athletics events or activities involving prospective student-athletes), 13.11.3.2 (sports camps and clinics), 13.12.1.1 (definition), and 13.12.2.1 (prospective student-athletes), official</a:t>
            </a:r>
            <a:br>
              <a:rPr lang="en-US" dirty="0" smtClean="0"/>
            </a:br>
            <a:r>
              <a:rPr lang="en-US" dirty="0" smtClean="0"/>
              <a:t>interpretation (2/4//11, item no. 1), and an educational column (1/13/10, Item No. 3) which has been archived]</a:t>
            </a:r>
          </a:p>
          <a:p>
            <a:endParaRPr lang="en-US" b="1" i="1" dirty="0" smtClean="0"/>
          </a:p>
          <a:p>
            <a:r>
              <a:rPr lang="en-US" b="1" i="1" dirty="0" smtClean="0"/>
              <a:t>Notice about Educational Columns:</a:t>
            </a:r>
            <a:r>
              <a:rPr lang="en-US" dirty="0" smtClean="0"/>
              <a:t> Educational columns are not official or staff interpretations. They are intended to assist the membership by providing examples, scenarios and reminders related to legislation and interpretations at the time of publication. Member institutions are reminded to review the referenced bylaws and interpretations to ensure correct application of current rules and regulations.</a:t>
            </a:r>
          </a:p>
          <a:p>
            <a:endParaRPr lang="en-US" altLang="en-US" dirty="0" smtClean="0"/>
          </a:p>
        </p:txBody>
      </p:sp>
      <p:sp>
        <p:nvSpPr>
          <p:cNvPr id="4" name="Slide Number Placeholder 3"/>
          <p:cNvSpPr>
            <a:spLocks noGrp="1"/>
          </p:cNvSpPr>
          <p:nvPr>
            <p:ph type="sldNum" sz="quarter" idx="5"/>
          </p:nvPr>
        </p:nvSpPr>
        <p:spPr/>
        <p:txBody>
          <a:bodyPr/>
          <a:lstStyle/>
          <a:p>
            <a:pPr>
              <a:defRPr/>
            </a:pPr>
            <a:fld id="{D2F13C3C-D2B5-4D58-A05C-1CF733356425}" type="slidenum">
              <a:rPr lang="en-US">
                <a:solidFill>
                  <a:prstClr val="black"/>
                </a:solidFill>
              </a:rPr>
              <a:pPr>
                <a:defRPr/>
              </a:pPr>
              <a:t>12</a:t>
            </a:fld>
            <a:endParaRPr lang="en-US">
              <a:solidFill>
                <a:prstClr val="black"/>
              </a:solidFill>
            </a:endParaRP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bg>
      <p:bgPr>
        <a:gradFill>
          <a:gsLst>
            <a:gs pos="0">
              <a:schemeClr val="tx2">
                <a:lumMod val="75000"/>
              </a:schemeClr>
            </a:gs>
            <a:gs pos="100000">
              <a:schemeClr val="accent1">
                <a:lumMod val="75000"/>
              </a:schemeClr>
            </a:gs>
            <a:gs pos="66000">
              <a:schemeClr val="tx2">
                <a:lumMod val="75000"/>
              </a:schemeClr>
            </a:gs>
          </a:gsLst>
          <a:lin ang="5400000" scaled="0"/>
        </a:grad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948699" y="3360137"/>
            <a:ext cx="7772400" cy="1470025"/>
          </a:xfrm>
        </p:spPr>
        <p:txBody>
          <a:bodyPr/>
          <a:lstStyle>
            <a:lvl1pPr algn="r">
              <a:defRPr b="1">
                <a:solidFill>
                  <a:schemeClr val="bg1"/>
                </a:solidFill>
                <a:effectLst>
                  <a:outerShdw blurRad="38100" dist="38100" dir="2700000" algn="tl">
                    <a:srgbClr val="000000">
                      <a:alpha val="43137"/>
                    </a:srgbClr>
                  </a:outerShdw>
                </a:effectLst>
              </a:defRPr>
            </a:lvl1pPr>
          </a:lstStyle>
          <a:p>
            <a:r>
              <a:rPr lang="en-US" dirty="0" smtClean="0"/>
              <a:t>Master Title </a:t>
            </a:r>
            <a:endParaRPr lang="en-US" dirty="0"/>
          </a:p>
        </p:txBody>
      </p:sp>
      <p:pic>
        <p:nvPicPr>
          <p:cNvPr id="7" name="Picture 6" descr="ncaa_d3_lockup_h_rev.png"/>
          <p:cNvPicPr>
            <a:picLocks noChangeAspect="1"/>
          </p:cNvPicPr>
          <p:nvPr userDrawn="1"/>
        </p:nvPicPr>
        <p:blipFill>
          <a:blip r:embed="rId2"/>
          <a:stretch>
            <a:fillRect/>
          </a:stretch>
        </p:blipFill>
        <p:spPr>
          <a:xfrm>
            <a:off x="948699" y="764597"/>
            <a:ext cx="3657298" cy="1828649"/>
          </a:xfrm>
          <a:prstGeom prst="rect">
            <a:avLst/>
          </a:prstGeom>
        </p:spPr>
      </p:pic>
      <p:sp>
        <p:nvSpPr>
          <p:cNvPr id="4" name="TextBox 3"/>
          <p:cNvSpPr txBox="1"/>
          <p:nvPr userDrawn="1"/>
        </p:nvSpPr>
        <p:spPr>
          <a:xfrm>
            <a:off x="0" y="5943600"/>
            <a:ext cx="9144000" cy="914400"/>
          </a:xfrm>
          <a:prstGeom prst="rect">
            <a:avLst/>
          </a:prstGeom>
          <a:solidFill>
            <a:srgbClr val="B00000"/>
          </a:solidFill>
        </p:spPr>
        <p:txBody>
          <a:bodyPr wrap="square" rtlCol="0">
            <a:spAutoFit/>
          </a:bodyPr>
          <a:lstStyle/>
          <a:p>
            <a:endParaRPr lang="en-US" dirty="0" smtClean="0"/>
          </a:p>
          <a:p>
            <a:endParaRPr lang="en-US" dirty="0" smtClean="0"/>
          </a:p>
          <a:p>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6" name="TextBox 5"/>
          <p:cNvSpPr txBox="1"/>
          <p:nvPr userDrawn="1"/>
        </p:nvSpPr>
        <p:spPr>
          <a:xfrm>
            <a:off x="0" y="5927835"/>
            <a:ext cx="9143999" cy="923330"/>
          </a:xfrm>
          <a:prstGeom prst="rect">
            <a:avLst/>
          </a:prstGeom>
          <a:solidFill>
            <a:srgbClr val="B00000"/>
          </a:solidFill>
        </p:spPr>
        <p:txBody>
          <a:bodyPr wrap="square" rtlCol="0">
            <a:spAutoFit/>
          </a:bodyPr>
          <a:lstStyle/>
          <a:p>
            <a:endParaRPr lang="en-US" dirty="0" smtClean="0"/>
          </a:p>
          <a:p>
            <a:endParaRPr lang="en-US" dirty="0" smtClean="0"/>
          </a:p>
          <a:p>
            <a:endParaRPr lang="en-US" dirty="0"/>
          </a:p>
        </p:txBody>
      </p:sp>
      <p:sp>
        <p:nvSpPr>
          <p:cNvPr id="2" name="Title 1"/>
          <p:cNvSpPr>
            <a:spLocks noGrp="1"/>
          </p:cNvSpPr>
          <p:nvPr>
            <p:ph type="title" hasCustomPrompt="1"/>
          </p:nvPr>
        </p:nvSpPr>
        <p:spPr/>
        <p:txBody>
          <a:bodyPr/>
          <a:lstStyle>
            <a:lvl1pPr>
              <a:defRPr baseline="0"/>
            </a:lvl1pPr>
          </a:lstStyle>
          <a:p>
            <a:r>
              <a:rPr lang="en-US" dirty="0" smtClean="0"/>
              <a:t>Content Slide Title Master</a:t>
            </a:r>
            <a:endParaRPr lang="en-US" dirty="0"/>
          </a:p>
        </p:txBody>
      </p:sp>
      <p:sp>
        <p:nvSpPr>
          <p:cNvPr id="3" name="Content Placeholder 2"/>
          <p:cNvSpPr>
            <a:spLocks noGrp="1"/>
          </p:cNvSpPr>
          <p:nvPr>
            <p:ph idx="1" hasCustomPrompt="1"/>
          </p:nvPr>
        </p:nvSpPr>
        <p:spPr>
          <a:xfrm>
            <a:off x="457200" y="1600201"/>
            <a:ext cx="8229600" cy="4130537"/>
          </a:xfrm>
        </p:spPr>
        <p:txBody>
          <a:bodyPr/>
          <a:lstStyle>
            <a:lvl1pPr marL="457200" indent="-457200">
              <a:buFontTx/>
              <a:buBlip>
                <a:blip r:embed="rId2"/>
              </a:buBlip>
              <a:defRPr sz="3600">
                <a:latin typeface="Helvetica Light"/>
              </a:defRPr>
            </a:lvl1pPr>
            <a:lvl2pPr marL="914400" indent="-457200">
              <a:buClr>
                <a:schemeClr val="tx1">
                  <a:lumMod val="75000"/>
                  <a:lumOff val="25000"/>
                </a:schemeClr>
              </a:buClr>
              <a:buSzPct val="125000"/>
              <a:buFont typeface="Arial" panose="020B0604020202020204" pitchFamily="34" charset="0"/>
              <a:buChar char="•"/>
              <a:defRPr sz="2800">
                <a:solidFill>
                  <a:schemeClr val="tx1">
                    <a:lumMod val="75000"/>
                    <a:lumOff val="25000"/>
                  </a:schemeClr>
                </a:solidFill>
                <a:latin typeface="Helvetica Light"/>
              </a:defRPr>
            </a:lvl2pPr>
            <a:lvl3pPr marL="1371600" indent="-457200">
              <a:defRPr sz="2400">
                <a:solidFill>
                  <a:schemeClr val="tx2">
                    <a:lumMod val="75000"/>
                  </a:schemeClr>
                </a:solidFill>
                <a:latin typeface="Helvetica Light"/>
              </a:defRPr>
            </a:lvl3pPr>
            <a:lvl5pPr marL="1828800" indent="0">
              <a:buNone/>
              <a:defRPr/>
            </a:lvl5pPr>
          </a:lstStyle>
          <a:p>
            <a:pPr lvl="0"/>
            <a:r>
              <a:rPr lang="en-US" dirty="0" smtClean="0"/>
              <a:t>Click to edit Master text styles.</a:t>
            </a:r>
          </a:p>
          <a:p>
            <a:pPr lvl="1"/>
            <a:r>
              <a:rPr lang="en-US" dirty="0" smtClean="0"/>
              <a:t>Second level.</a:t>
            </a:r>
          </a:p>
          <a:p>
            <a:pPr lvl="2"/>
            <a:r>
              <a:rPr lang="en-US" dirty="0" smtClean="0"/>
              <a:t>Third level.</a:t>
            </a:r>
          </a:p>
          <a:p>
            <a:pPr lvl="4"/>
            <a:endParaRPr lang="en-US" dirty="0"/>
          </a:p>
        </p:txBody>
      </p:sp>
      <p:pic>
        <p:nvPicPr>
          <p:cNvPr id="7" name="Picture 6" descr="ncaa_d3_lockup_h_rev.png"/>
          <p:cNvPicPr>
            <a:picLocks noChangeAspect="1"/>
          </p:cNvPicPr>
          <p:nvPr userDrawn="1"/>
        </p:nvPicPr>
        <p:blipFill>
          <a:blip r:embed="rId3"/>
          <a:stretch>
            <a:fillRect/>
          </a:stretch>
        </p:blipFill>
        <p:spPr>
          <a:xfrm>
            <a:off x="6227379" y="5778036"/>
            <a:ext cx="2443573" cy="1221787"/>
          </a:xfrm>
          <a:prstGeom prst="rect">
            <a:avLst/>
          </a:prstGeom>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Two Content">
    <p:bg>
      <p:bgPr>
        <a:solidFill>
          <a:schemeClr val="bg1"/>
        </a:solidFill>
        <a:effectLst/>
      </p:bgPr>
    </p:bg>
    <p:spTree>
      <p:nvGrpSpPr>
        <p:cNvPr id="1" name=""/>
        <p:cNvGrpSpPr/>
        <p:nvPr/>
      </p:nvGrpSpPr>
      <p:grpSpPr>
        <a:xfrm>
          <a:off x="0" y="0"/>
          <a:ext cx="0" cy="0"/>
          <a:chOff x="0" y="0"/>
          <a:chExt cx="0" cy="0"/>
        </a:xfrm>
      </p:grpSpPr>
      <p:sp>
        <p:nvSpPr>
          <p:cNvPr id="6" name="TextBox 5"/>
          <p:cNvSpPr txBox="1"/>
          <p:nvPr userDrawn="1"/>
        </p:nvSpPr>
        <p:spPr>
          <a:xfrm>
            <a:off x="0" y="5927835"/>
            <a:ext cx="9143999" cy="923330"/>
          </a:xfrm>
          <a:prstGeom prst="rect">
            <a:avLst/>
          </a:prstGeom>
          <a:solidFill>
            <a:srgbClr val="B00000"/>
          </a:solidFill>
        </p:spPr>
        <p:txBody>
          <a:bodyPr wrap="square" rtlCol="0">
            <a:spAutoFit/>
          </a:bodyPr>
          <a:lstStyle/>
          <a:p>
            <a:endParaRPr lang="en-US" dirty="0" smtClean="0"/>
          </a:p>
          <a:p>
            <a:endParaRPr lang="en-US" dirty="0" smtClean="0"/>
          </a:p>
          <a:p>
            <a:endParaRPr lang="en-US" dirty="0"/>
          </a:p>
        </p:txBody>
      </p:sp>
      <p:sp>
        <p:nvSpPr>
          <p:cNvPr id="2" name="Title 1"/>
          <p:cNvSpPr>
            <a:spLocks noGrp="1"/>
          </p:cNvSpPr>
          <p:nvPr>
            <p:ph type="title" hasCustomPrompt="1"/>
          </p:nvPr>
        </p:nvSpPr>
        <p:spPr/>
        <p:txBody>
          <a:bodyPr>
            <a:normAutofit/>
          </a:bodyPr>
          <a:lstStyle>
            <a:lvl1pPr>
              <a:defRPr sz="4800"/>
            </a:lvl1pPr>
          </a:lstStyle>
          <a:p>
            <a:r>
              <a:rPr lang="en-US" dirty="0" smtClean="0"/>
              <a:t>Content Slide Title Master</a:t>
            </a:r>
            <a:endParaRPr lang="en-US" dirty="0"/>
          </a:p>
        </p:txBody>
      </p:sp>
      <p:sp>
        <p:nvSpPr>
          <p:cNvPr id="3" name="Content Placeholder 2"/>
          <p:cNvSpPr>
            <a:spLocks noGrp="1"/>
          </p:cNvSpPr>
          <p:nvPr>
            <p:ph sz="half" idx="1"/>
          </p:nvPr>
        </p:nvSpPr>
        <p:spPr>
          <a:xfrm>
            <a:off x="457200" y="1600202"/>
            <a:ext cx="4038600" cy="4169978"/>
          </a:xfrm>
        </p:spPr>
        <p:txBody>
          <a:bodyPr/>
          <a:lstStyle>
            <a:lvl1pPr marL="457200" indent="-457200">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p:txBody>
      </p:sp>
      <p:sp>
        <p:nvSpPr>
          <p:cNvPr id="4" name="Content Placeholder 3"/>
          <p:cNvSpPr>
            <a:spLocks noGrp="1"/>
          </p:cNvSpPr>
          <p:nvPr>
            <p:ph sz="half" idx="2"/>
          </p:nvPr>
        </p:nvSpPr>
        <p:spPr>
          <a:xfrm>
            <a:off x="4648200" y="1600201"/>
            <a:ext cx="4038600" cy="4169979"/>
          </a:xfrm>
        </p:spPr>
        <p:txBody>
          <a:bodyPr/>
          <a:lstStyle>
            <a:lvl1pPr marL="457200" indent="-457200">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pic>
        <p:nvPicPr>
          <p:cNvPr id="5" name="Picture 4" descr="ncaa_d3_lockup_h_rev.png"/>
          <p:cNvPicPr>
            <a:picLocks noChangeAspect="1"/>
          </p:cNvPicPr>
          <p:nvPr userDrawn="1"/>
        </p:nvPicPr>
        <p:blipFill>
          <a:blip r:embed="rId2"/>
          <a:stretch>
            <a:fillRect/>
          </a:stretch>
        </p:blipFill>
        <p:spPr>
          <a:xfrm>
            <a:off x="6227379" y="5778036"/>
            <a:ext cx="2443573" cy="1221787"/>
          </a:xfrm>
          <a:prstGeom prst="rect">
            <a:avLst/>
          </a:prstGeom>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4" name="TextBox 3"/>
          <p:cNvSpPr txBox="1"/>
          <p:nvPr userDrawn="1"/>
        </p:nvSpPr>
        <p:spPr>
          <a:xfrm>
            <a:off x="0" y="5927835"/>
            <a:ext cx="9143999" cy="923330"/>
          </a:xfrm>
          <a:prstGeom prst="rect">
            <a:avLst/>
          </a:prstGeom>
          <a:solidFill>
            <a:srgbClr val="B00000"/>
          </a:solidFill>
        </p:spPr>
        <p:txBody>
          <a:bodyPr wrap="square" rtlCol="0">
            <a:spAutoFit/>
          </a:bodyPr>
          <a:lstStyle/>
          <a:p>
            <a:endParaRPr lang="en-US" dirty="0" smtClean="0"/>
          </a:p>
          <a:p>
            <a:endParaRPr lang="en-US" dirty="0" smtClean="0"/>
          </a:p>
          <a:p>
            <a:endParaRPr lang="en-US" dirty="0"/>
          </a:p>
        </p:txBody>
      </p:sp>
      <p:sp>
        <p:nvSpPr>
          <p:cNvPr id="2" name="Title 1"/>
          <p:cNvSpPr>
            <a:spLocks noGrp="1"/>
          </p:cNvSpPr>
          <p:nvPr>
            <p:ph type="title"/>
          </p:nvPr>
        </p:nvSpPr>
        <p:spPr/>
        <p:txBody>
          <a:bodyPr/>
          <a:lstStyle/>
          <a:p>
            <a:r>
              <a:rPr lang="en-US" dirty="0" smtClean="0"/>
              <a:t>Click to edit Master title style</a:t>
            </a:r>
            <a:endParaRPr lang="en-US" dirty="0"/>
          </a:p>
        </p:txBody>
      </p:sp>
      <p:pic>
        <p:nvPicPr>
          <p:cNvPr id="6" name="Picture 5" descr="ncaa_d3_lockup_h_rev.png"/>
          <p:cNvPicPr>
            <a:picLocks noChangeAspect="1"/>
          </p:cNvPicPr>
          <p:nvPr userDrawn="1"/>
        </p:nvPicPr>
        <p:blipFill>
          <a:blip r:embed="rId2"/>
          <a:stretch>
            <a:fillRect/>
          </a:stretch>
        </p:blipFill>
        <p:spPr>
          <a:xfrm>
            <a:off x="6227379" y="5762270"/>
            <a:ext cx="2443573" cy="1221787"/>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png"/><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9"/>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57200" y="1600201"/>
            <a:ext cx="8229600" cy="401232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p:txBody>
      </p:sp>
      <p:cxnSp>
        <p:nvCxnSpPr>
          <p:cNvPr id="8" name="Straight Connector 7"/>
          <p:cNvCxnSpPr/>
          <p:nvPr/>
        </p:nvCxnSpPr>
        <p:spPr>
          <a:xfrm>
            <a:off x="0" y="5896329"/>
            <a:ext cx="9105901" cy="0"/>
          </a:xfrm>
          <a:prstGeom prst="line">
            <a:avLst/>
          </a:prstGeom>
          <a:ln>
            <a:solidFill>
              <a:srgbClr val="0065B0"/>
            </a:solidFill>
          </a:ln>
        </p:spPr>
        <p:style>
          <a:lnRef idx="2">
            <a:schemeClr val="accent1"/>
          </a:lnRef>
          <a:fillRef idx="0">
            <a:schemeClr val="accent1"/>
          </a:fillRef>
          <a:effectRef idx="1">
            <a:schemeClr val="accent1"/>
          </a:effectRef>
          <a:fontRef idx="minor">
            <a:schemeClr val="tx1"/>
          </a:fontRef>
        </p:style>
      </p:cxnSp>
    </p:spTree>
  </p:cSld>
  <p:clrMap bg1="lt1" tx1="dk1" bg2="lt2" tx2="dk2" accent1="accent1" accent2="accent2" accent3="accent3" accent4="accent4" accent5="accent5" accent6="accent6" hlink="hlink" folHlink="folHlink"/>
  <p:sldLayoutIdLst>
    <p:sldLayoutId id="2147483649" r:id="rId1"/>
    <p:sldLayoutId id="2147483650" r:id="rId2"/>
    <p:sldLayoutId id="2147483652" r:id="rId3"/>
    <p:sldLayoutId id="2147483654" r:id="rId4"/>
  </p:sldLayoutIdLst>
  <p:hf sldNum="0" hdr="0" dt="0"/>
  <p:txStyles>
    <p:titleStyle>
      <a:lvl1pPr algn="ctr" defTabSz="457200" rtl="0" eaLnBrk="1" latinLnBrk="0" hangingPunct="1">
        <a:spcBef>
          <a:spcPct val="0"/>
        </a:spcBef>
        <a:buNone/>
        <a:defRPr sz="4800" kern="1200">
          <a:solidFill>
            <a:schemeClr val="tx1"/>
          </a:solidFill>
          <a:latin typeface="Helvetica Light"/>
          <a:ea typeface="+mj-ea"/>
          <a:cs typeface="+mj-cs"/>
        </a:defRPr>
      </a:lvl1pPr>
    </p:titleStyle>
    <p:bodyStyle>
      <a:lvl1pPr marL="457200" indent="-457200" algn="l" defTabSz="457200" rtl="0" eaLnBrk="1" latinLnBrk="0" hangingPunct="1">
        <a:spcBef>
          <a:spcPct val="20000"/>
        </a:spcBef>
        <a:buFontTx/>
        <a:buBlip>
          <a:blip r:embed="rId6"/>
        </a:buBlip>
        <a:tabLst/>
        <a:defRPr sz="3600" kern="1200">
          <a:solidFill>
            <a:schemeClr val="tx1"/>
          </a:solidFill>
          <a:latin typeface="Helvetica Light"/>
          <a:ea typeface="+mn-ea"/>
          <a:cs typeface="+mn-cs"/>
        </a:defRPr>
      </a:lvl1pPr>
      <a:lvl2pPr marL="914400" indent="-457200" algn="l" defTabSz="457200" rtl="0" eaLnBrk="1" latinLnBrk="0" hangingPunct="1">
        <a:spcBef>
          <a:spcPct val="20000"/>
        </a:spcBef>
        <a:buSzPct val="110000"/>
        <a:buFont typeface="Arial" panose="020B0604020202020204" pitchFamily="34" charset="0"/>
        <a:buChar char="•"/>
        <a:defRPr sz="2200" kern="1200">
          <a:solidFill>
            <a:schemeClr val="tx1">
              <a:lumMod val="75000"/>
              <a:lumOff val="25000"/>
            </a:schemeClr>
          </a:solidFill>
          <a:latin typeface="Georgia" panose="02040502050405020303" pitchFamily="18" charset="0"/>
          <a:ea typeface="+mn-ea"/>
          <a:cs typeface="+mn-cs"/>
        </a:defRPr>
      </a:lvl2pPr>
      <a:lvl3pPr marL="1371600" indent="-457200" algn="l" defTabSz="457200" rtl="0" eaLnBrk="1" latinLnBrk="0" hangingPunct="1">
        <a:spcBef>
          <a:spcPct val="20000"/>
        </a:spcBef>
        <a:buClr>
          <a:schemeClr val="tx2">
            <a:lumMod val="75000"/>
          </a:schemeClr>
        </a:buClr>
        <a:buFont typeface="Calibri" panose="020F0502020204030204" pitchFamily="34" charset="0"/>
        <a:buChar char="○"/>
        <a:defRPr sz="2000" kern="1200">
          <a:solidFill>
            <a:schemeClr val="tx1"/>
          </a:solidFill>
          <a:latin typeface="Georgia" panose="02040502050405020303" pitchFamily="18" charset="0"/>
          <a:ea typeface="+mn-ea"/>
          <a:cs typeface="+mn-cs"/>
        </a:defRPr>
      </a:lvl3pPr>
      <a:lvl4pPr marL="1600200" indent="-228600" algn="l" defTabSz="457200" rtl="0" eaLnBrk="1" latinLnBrk="0" hangingPunct="1">
        <a:spcBef>
          <a:spcPct val="20000"/>
        </a:spcBef>
        <a:buFont typeface="Arial"/>
        <a:buChar char="–"/>
        <a:defRPr sz="1800" kern="1200">
          <a:solidFill>
            <a:schemeClr val="tx1"/>
          </a:solidFill>
          <a:latin typeface="Georgia" panose="02040502050405020303" pitchFamily="18" charset="0"/>
          <a:ea typeface="+mn-ea"/>
          <a:cs typeface="+mn-cs"/>
        </a:defRPr>
      </a:lvl4pPr>
      <a:lvl5pPr marL="2057400" indent="-228600" algn="l" defTabSz="457200" rtl="0" eaLnBrk="1" latinLnBrk="0" hangingPunct="1">
        <a:spcBef>
          <a:spcPct val="20000"/>
        </a:spcBef>
        <a:buFont typeface="Arial"/>
        <a:buChar char="»"/>
        <a:defRPr sz="1600" kern="1200">
          <a:solidFill>
            <a:schemeClr val="tx1"/>
          </a:solidFill>
          <a:latin typeface="Georgia" panose="02040502050405020303" pitchFamily="18" charset="0"/>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slideLayout" Target="../slideLayouts/slideLayout3.xml"/><Relationship Id="rId1" Type="http://schemas.openxmlformats.org/officeDocument/2006/relationships/tags" Target="../tags/tag1.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slideLayout" Target="../slideLayouts/slideLayout2.xml"/><Relationship Id="rId1" Type="http://schemas.openxmlformats.org/officeDocument/2006/relationships/tags" Target="../tags/tag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21.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slideLayout" Target="../slideLayouts/slideLayout2.xml"/><Relationship Id="rId1" Type="http://schemas.openxmlformats.org/officeDocument/2006/relationships/tags" Target="../tags/tag3.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slideLayout" Target="../slideLayouts/slideLayout2.xml"/><Relationship Id="rId1" Type="http://schemas.openxmlformats.org/officeDocument/2006/relationships/tags" Target="../tags/tag4.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2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Layout" Target="../slideLayouts/slideLayout4.xml"/><Relationship Id="rId1" Type="http://schemas.openxmlformats.org/officeDocument/2006/relationships/tags" Target="../tags/tag5.xml"/></Relationships>
</file>

<file path=ppt/slides/_rels/slide2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4.xml"/><Relationship Id="rId1" Type="http://schemas.openxmlformats.org/officeDocument/2006/relationships/tags" Target="../tags/tag6.xml"/></Relationships>
</file>

<file path=ppt/slides/_rels/slide31.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4.xml"/><Relationship Id="rId1" Type="http://schemas.openxmlformats.org/officeDocument/2006/relationships/tags" Target="../tags/tag7.xml"/><Relationship Id="rId4" Type="http://schemas.openxmlformats.org/officeDocument/2006/relationships/image" Target="../media/image3.png"/></Relationships>
</file>

<file path=ppt/slides/_rels/slide32.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4.xml"/><Relationship Id="rId1" Type="http://schemas.openxmlformats.org/officeDocument/2006/relationships/tags" Target="../tags/tag8.xml"/></Relationships>
</file>

<file path=ppt/slides/_rels/slide3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notesSlide" Target="../notesSlides/notesSlide18.xml"/><Relationship Id="rId1" Type="http://schemas.openxmlformats.org/officeDocument/2006/relationships/slideLayout" Target="../slideLayouts/slideLayout3.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37.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2.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38.xml.rels><?xml version="1.0" encoding="UTF-8" standalone="yes"?>
<Relationships xmlns="http://schemas.openxmlformats.org/package/2006/relationships"><Relationship Id="rId3" Type="http://schemas.openxmlformats.org/officeDocument/2006/relationships/diagramLayout" Target="../diagrams/layout8.xml"/><Relationship Id="rId2" Type="http://schemas.openxmlformats.org/officeDocument/2006/relationships/diagramData" Target="../diagrams/data8.xml"/><Relationship Id="rId1" Type="http://schemas.openxmlformats.org/officeDocument/2006/relationships/slideLayout" Target="../slideLayouts/slideLayout2.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39.xml.rels><?xml version="1.0" encoding="UTF-8" standalone="yes"?>
<Relationships xmlns="http://schemas.openxmlformats.org/package/2006/relationships"><Relationship Id="rId3" Type="http://schemas.openxmlformats.org/officeDocument/2006/relationships/diagramLayout" Target="../diagrams/layout9.xml"/><Relationship Id="rId2" Type="http://schemas.openxmlformats.org/officeDocument/2006/relationships/diagramData" Target="../diagrams/data9.xml"/><Relationship Id="rId1" Type="http://schemas.openxmlformats.org/officeDocument/2006/relationships/slideLayout" Target="../slideLayouts/slideLayout2.xml"/><Relationship Id="rId6" Type="http://schemas.microsoft.com/office/2007/relationships/diagramDrawing" Target="../diagrams/drawing9.xml"/><Relationship Id="rId5" Type="http://schemas.openxmlformats.org/officeDocument/2006/relationships/diagramColors" Target="../diagrams/colors9.xml"/><Relationship Id="rId4" Type="http://schemas.openxmlformats.org/officeDocument/2006/relationships/diagramQuickStyle" Target="../diagrams/quickStyle9.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diagramLayout" Target="../diagrams/layout10.xml"/><Relationship Id="rId2" Type="http://schemas.openxmlformats.org/officeDocument/2006/relationships/diagramData" Target="../diagrams/data10.xml"/><Relationship Id="rId1" Type="http://schemas.openxmlformats.org/officeDocument/2006/relationships/slideLayout" Target="../slideLayouts/slideLayout2.xml"/><Relationship Id="rId6" Type="http://schemas.microsoft.com/office/2007/relationships/diagramDrawing" Target="../diagrams/drawing10.xml"/><Relationship Id="rId5" Type="http://schemas.openxmlformats.org/officeDocument/2006/relationships/diagramColors" Target="../diagrams/colors10.xml"/><Relationship Id="rId4" Type="http://schemas.openxmlformats.org/officeDocument/2006/relationships/diagramQuickStyle" Target="../diagrams/quickStyle10.xml"/></Relationships>
</file>

<file path=ppt/slides/_rels/slide4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90600" y="2953406"/>
            <a:ext cx="7772400" cy="1923394"/>
          </a:xfrm>
        </p:spPr>
        <p:txBody>
          <a:bodyPr>
            <a:normAutofit fontScale="90000"/>
          </a:bodyPr>
          <a:lstStyle/>
          <a:p>
            <a:pPr lvl="0"/>
            <a:r>
              <a:rPr lang="en-US" b="0" kern="0" smtClean="0">
                <a:effectLst/>
                <a:latin typeface="Century Gothic" panose="020B0502020202020204" pitchFamily="34" charset="0"/>
                <a:cs typeface="Calibri" pitchFamily="34" charset="0"/>
              </a:rPr>
              <a:t>NCAA DIVISION </a:t>
            </a:r>
            <a:r>
              <a:rPr lang="en-US" b="0" kern="0" dirty="0" smtClean="0">
                <a:effectLst/>
                <a:latin typeface="Century Gothic" panose="020B0502020202020204" pitchFamily="34" charset="0"/>
                <a:cs typeface="Calibri" pitchFamily="34" charset="0"/>
              </a:rPr>
              <a:t>III </a:t>
            </a:r>
            <a:br>
              <a:rPr lang="en-US" b="0" kern="0" dirty="0" smtClean="0">
                <a:effectLst/>
                <a:latin typeface="Century Gothic" panose="020B0502020202020204" pitchFamily="34" charset="0"/>
                <a:cs typeface="Calibri" pitchFamily="34" charset="0"/>
              </a:rPr>
            </a:br>
            <a:r>
              <a:rPr lang="en-US" b="0" kern="0" dirty="0" smtClean="0">
                <a:effectLst/>
                <a:latin typeface="Century Gothic" panose="020B0502020202020204" pitchFamily="34" charset="0"/>
                <a:cs typeface="Calibri" pitchFamily="34" charset="0"/>
              </a:rPr>
              <a:t>INTRODUCTION TO COMPLIANCE </a:t>
            </a:r>
            <a:r>
              <a:rPr lang="en-US" b="0" kern="0" dirty="0" smtClean="0">
                <a:effectLst/>
                <a:latin typeface="Century Gothic" panose="020B0502020202020204" pitchFamily="34" charset="0"/>
                <a:cs typeface="Arial" panose="020B0604020202020204" pitchFamily="34" charset="0"/>
              </a:rPr>
              <a:t>CONCEPTS</a:t>
            </a:r>
            <a:r>
              <a:rPr lang="en-US" b="0" kern="0" dirty="0" smtClean="0">
                <a:effectLst/>
                <a:latin typeface="Century Gothic" panose="020B0502020202020204" pitchFamily="34" charset="0"/>
                <a:cs typeface="Calibri" pitchFamily="34" charset="0"/>
              </a:rPr>
              <a:t> (PART 3)</a:t>
            </a:r>
            <a:r>
              <a:rPr lang="en-US" b="0" kern="0" dirty="0">
                <a:effectLst/>
                <a:latin typeface="Century Gothic" panose="020B0502020202020204" pitchFamily="34" charset="0"/>
                <a:cs typeface="Calibri" pitchFamily="34" charset="0"/>
              </a:rPr>
              <a:t/>
            </a:r>
            <a:br>
              <a:rPr lang="en-US" b="0" kern="0" dirty="0">
                <a:effectLst/>
                <a:latin typeface="Century Gothic" panose="020B0502020202020204" pitchFamily="34" charset="0"/>
                <a:cs typeface="Calibri" pitchFamily="34" charset="0"/>
              </a:rPr>
            </a:br>
            <a:endParaRPr lang="en-US" b="0" dirty="0">
              <a:effectLst/>
              <a:latin typeface="Century Gothic" panose="020B0502020202020204" pitchFamily="34" charset="0"/>
            </a:endParaRPr>
          </a:p>
        </p:txBody>
      </p:sp>
      <p:sp>
        <p:nvSpPr>
          <p:cNvPr id="3" name="Title 1"/>
          <p:cNvSpPr txBox="1">
            <a:spLocks/>
          </p:cNvSpPr>
          <p:nvPr/>
        </p:nvSpPr>
        <p:spPr>
          <a:xfrm>
            <a:off x="0" y="5749158"/>
            <a:ext cx="8936182" cy="1145628"/>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r">
              <a:defRPr/>
            </a:pPr>
            <a:r>
              <a:rPr lang="en-US" sz="2800" dirty="0" smtClean="0">
                <a:solidFill>
                  <a:schemeClr val="bg1"/>
                </a:solidFill>
                <a:latin typeface="Century Gothic" panose="020B0502020202020204" pitchFamily="34" charset="0"/>
                <a:cs typeface="Arial" panose="020B0604020202020204" pitchFamily="34" charset="0"/>
              </a:rPr>
              <a:t>Kristin DiBiase | Jeff Myers</a:t>
            </a:r>
          </a:p>
        </p:txBody>
      </p:sp>
    </p:spTree>
    <p:extLst>
      <p:ext uri="{BB962C8B-B14F-4D97-AF65-F5344CB8AC3E}">
        <p14:creationId xmlns:p14="http://schemas.microsoft.com/office/powerpoint/2010/main" val="159916933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3" name="Title 3"/>
          <p:cNvSpPr>
            <a:spLocks noGrp="1"/>
          </p:cNvSpPr>
          <p:nvPr>
            <p:ph type="title"/>
          </p:nvPr>
        </p:nvSpPr>
        <p:spPr/>
        <p:txBody>
          <a:bodyPr>
            <a:normAutofit/>
          </a:bodyPr>
          <a:lstStyle/>
          <a:p>
            <a:r>
              <a:rPr lang="en-US" altLang="en-US" sz="4400" b="1" dirty="0" smtClean="0">
                <a:latin typeface="Franklin Gothic Book" panose="020B0503020102020204" pitchFamily="34" charset="0"/>
              </a:rPr>
              <a:t>Camps and Clinics</a:t>
            </a:r>
          </a:p>
        </p:txBody>
      </p:sp>
      <p:sp>
        <p:nvSpPr>
          <p:cNvPr id="5" name="Content Placeholder 4"/>
          <p:cNvSpPr>
            <a:spLocks noGrp="1"/>
          </p:cNvSpPr>
          <p:nvPr>
            <p:ph idx="1"/>
          </p:nvPr>
        </p:nvSpPr>
        <p:spPr>
          <a:xfrm>
            <a:off x="457200" y="1911927"/>
            <a:ext cx="8229600" cy="3818811"/>
          </a:xfrm>
        </p:spPr>
        <p:txBody>
          <a:bodyPr>
            <a:noAutofit/>
          </a:bodyPr>
          <a:lstStyle/>
          <a:p>
            <a:pPr>
              <a:spcBef>
                <a:spcPts val="0"/>
              </a:spcBef>
              <a:buBlip>
                <a:blip r:embed="rId3"/>
              </a:buBlip>
            </a:pPr>
            <a:r>
              <a:rPr lang="en-US" sz="3200" dirty="0">
                <a:latin typeface="Century Gothic" panose="020B0502020202020204" pitchFamily="34" charset="0"/>
              </a:rPr>
              <a:t>No free/reduced admission for </a:t>
            </a:r>
            <a:r>
              <a:rPr lang="en-US" sz="3200" dirty="0" smtClean="0">
                <a:latin typeface="Century Gothic" panose="020B0502020202020204" pitchFamily="34" charset="0"/>
              </a:rPr>
              <a:t>PSAs.</a:t>
            </a:r>
          </a:p>
          <a:p>
            <a:pPr marL="0" indent="0">
              <a:spcBef>
                <a:spcPts val="0"/>
              </a:spcBef>
              <a:buNone/>
            </a:pPr>
            <a:endParaRPr lang="en-US" sz="1200" dirty="0" smtClean="0">
              <a:latin typeface="Century Gothic" panose="020B0502020202020204" pitchFamily="34" charset="0"/>
            </a:endParaRPr>
          </a:p>
          <a:p>
            <a:pPr lvl="1">
              <a:spcBef>
                <a:spcPts val="0"/>
              </a:spcBef>
            </a:pPr>
            <a:r>
              <a:rPr lang="en-US" sz="2400" dirty="0">
                <a:latin typeface="Century Gothic" panose="020B0502020202020204" pitchFamily="34" charset="0"/>
              </a:rPr>
              <a:t>Bylaw </a:t>
            </a:r>
            <a:r>
              <a:rPr lang="en-US" sz="2400" dirty="0" smtClean="0">
                <a:latin typeface="Century Gothic" panose="020B0502020202020204" pitchFamily="34" charset="0"/>
              </a:rPr>
              <a:t>13.12.1.4</a:t>
            </a:r>
          </a:p>
          <a:p>
            <a:pPr marL="0" indent="0">
              <a:spcBef>
                <a:spcPts val="0"/>
              </a:spcBef>
              <a:buNone/>
            </a:pPr>
            <a:endParaRPr lang="en-US" dirty="0" smtClean="0">
              <a:latin typeface="Century Gothic" panose="020B0502020202020204" pitchFamily="34" charset="0"/>
            </a:endParaRPr>
          </a:p>
          <a:p>
            <a:pPr>
              <a:spcBef>
                <a:spcPts val="0"/>
              </a:spcBef>
              <a:buBlip>
                <a:blip r:embed="rId3"/>
              </a:buBlip>
            </a:pPr>
            <a:r>
              <a:rPr lang="en-US" sz="3200" dirty="0">
                <a:latin typeface="Century Gothic" panose="020B0502020202020204" pitchFamily="34" charset="0"/>
              </a:rPr>
              <a:t>No recruiting is permitted at camps and clinics</a:t>
            </a:r>
            <a:r>
              <a:rPr lang="en-US" sz="3200" dirty="0" smtClean="0">
                <a:latin typeface="Century Gothic" panose="020B0502020202020204" pitchFamily="34" charset="0"/>
              </a:rPr>
              <a:t>.</a:t>
            </a:r>
          </a:p>
          <a:p>
            <a:pPr marL="0" indent="0">
              <a:spcBef>
                <a:spcPts val="0"/>
              </a:spcBef>
              <a:buNone/>
            </a:pPr>
            <a:endParaRPr lang="en-US" sz="1200" dirty="0" smtClean="0">
              <a:latin typeface="Century Gothic" panose="020B0502020202020204" pitchFamily="34" charset="0"/>
            </a:endParaRPr>
          </a:p>
          <a:p>
            <a:pPr lvl="1">
              <a:spcBef>
                <a:spcPts val="0"/>
              </a:spcBef>
            </a:pPr>
            <a:r>
              <a:rPr lang="en-US" sz="2400" dirty="0" smtClean="0">
                <a:latin typeface="Century Gothic" panose="020B0502020202020204" pitchFamily="34" charset="0"/>
              </a:rPr>
              <a:t>Bylaw 13.12.1.5</a:t>
            </a:r>
            <a:endParaRPr lang="en-US" sz="2400" dirty="0">
              <a:latin typeface="Century Gothic" panose="020B0502020202020204" pitchFamily="34" charset="0"/>
            </a:endParaRPr>
          </a:p>
        </p:txBody>
      </p:sp>
    </p:spTree>
    <p:extLst>
      <p:ext uri="{BB962C8B-B14F-4D97-AF65-F5344CB8AC3E}">
        <p14:creationId xmlns:p14="http://schemas.microsoft.com/office/powerpoint/2010/main" val="146360608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3" name="Title 3"/>
          <p:cNvSpPr>
            <a:spLocks noGrp="1"/>
          </p:cNvSpPr>
          <p:nvPr>
            <p:ph type="title"/>
          </p:nvPr>
        </p:nvSpPr>
        <p:spPr>
          <a:xfrm>
            <a:off x="457200" y="195127"/>
            <a:ext cx="8229600" cy="699396"/>
          </a:xfrm>
        </p:spPr>
        <p:txBody>
          <a:bodyPr>
            <a:noAutofit/>
          </a:bodyPr>
          <a:lstStyle/>
          <a:p>
            <a:r>
              <a:rPr lang="en-US" altLang="en-US" sz="4400" b="1" dirty="0" smtClean="0">
                <a:latin typeface="Franklin Gothic Book" panose="020B0503020102020204" pitchFamily="34" charset="0"/>
              </a:rPr>
              <a:t>Private Camps and Clinics</a:t>
            </a:r>
          </a:p>
        </p:txBody>
      </p:sp>
      <p:sp>
        <p:nvSpPr>
          <p:cNvPr id="5" name="Content Placeholder 4"/>
          <p:cNvSpPr>
            <a:spLocks noGrp="1"/>
          </p:cNvSpPr>
          <p:nvPr>
            <p:ph idx="1"/>
          </p:nvPr>
        </p:nvSpPr>
        <p:spPr>
          <a:xfrm>
            <a:off x="457200" y="894523"/>
            <a:ext cx="8229600" cy="5069859"/>
          </a:xfrm>
        </p:spPr>
        <p:txBody>
          <a:bodyPr>
            <a:noAutofit/>
          </a:bodyPr>
          <a:lstStyle/>
          <a:p>
            <a:pPr algn="just">
              <a:spcBef>
                <a:spcPts val="0"/>
              </a:spcBef>
              <a:buBlip>
                <a:blip r:embed="rId3"/>
              </a:buBlip>
            </a:pPr>
            <a:r>
              <a:rPr lang="en-US" sz="2800" dirty="0">
                <a:latin typeface="Century Gothic" panose="020B0502020202020204" pitchFamily="34" charset="0"/>
              </a:rPr>
              <a:t>Have to follow the same rules as institutional camps and clinics</a:t>
            </a:r>
            <a:r>
              <a:rPr lang="en-US" sz="2800" dirty="0" smtClean="0">
                <a:latin typeface="Century Gothic" panose="020B0502020202020204" pitchFamily="34" charset="0"/>
              </a:rPr>
              <a:t>.</a:t>
            </a:r>
          </a:p>
          <a:p>
            <a:pPr marL="0" indent="0" algn="just">
              <a:spcBef>
                <a:spcPts val="0"/>
              </a:spcBef>
              <a:buNone/>
            </a:pPr>
            <a:endParaRPr lang="en-US" sz="800" dirty="0">
              <a:latin typeface="Century Gothic" panose="020B0502020202020204" pitchFamily="34" charset="0"/>
            </a:endParaRPr>
          </a:p>
          <a:p>
            <a:pPr lvl="1" algn="just">
              <a:spcBef>
                <a:spcPts val="0"/>
              </a:spcBef>
            </a:pPr>
            <a:r>
              <a:rPr lang="en-US" sz="2200" dirty="0">
                <a:latin typeface="Century Gothic" panose="020B0502020202020204" pitchFamily="34" charset="0"/>
              </a:rPr>
              <a:t>Bylaw </a:t>
            </a:r>
            <a:r>
              <a:rPr lang="en-US" sz="2200" dirty="0" smtClean="0">
                <a:latin typeface="Century Gothic" panose="020B0502020202020204" pitchFamily="34" charset="0"/>
              </a:rPr>
              <a:t>13.12.4</a:t>
            </a:r>
          </a:p>
          <a:p>
            <a:pPr marL="457200" lvl="1" indent="0" algn="just">
              <a:spcBef>
                <a:spcPts val="0"/>
              </a:spcBef>
              <a:buNone/>
            </a:pPr>
            <a:endParaRPr lang="en-US" sz="2200" dirty="0" smtClean="0">
              <a:latin typeface="Century Gothic" panose="020B0502020202020204" pitchFamily="34" charset="0"/>
            </a:endParaRPr>
          </a:p>
          <a:p>
            <a:pPr algn="just">
              <a:spcBef>
                <a:spcPts val="0"/>
              </a:spcBef>
              <a:buBlip>
                <a:blip r:embed="rId3"/>
              </a:buBlip>
            </a:pPr>
            <a:r>
              <a:rPr lang="en-US" sz="2800" dirty="0">
                <a:latin typeface="Century Gothic" panose="020B0502020202020204" pitchFamily="34" charset="0"/>
              </a:rPr>
              <a:t>Athletics staff can serve in any function</a:t>
            </a:r>
            <a:r>
              <a:rPr lang="en-US" sz="2800" dirty="0" smtClean="0">
                <a:latin typeface="Century Gothic" panose="020B0502020202020204" pitchFamily="34" charset="0"/>
              </a:rPr>
              <a:t>.</a:t>
            </a:r>
          </a:p>
          <a:p>
            <a:pPr algn="just">
              <a:spcBef>
                <a:spcPts val="0"/>
              </a:spcBef>
              <a:buBlip>
                <a:blip r:embed="rId3"/>
              </a:buBlip>
            </a:pPr>
            <a:endParaRPr lang="en-US" sz="800" dirty="0">
              <a:latin typeface="Century Gothic" panose="020B0502020202020204" pitchFamily="34" charset="0"/>
            </a:endParaRPr>
          </a:p>
          <a:p>
            <a:pPr lvl="1" algn="just">
              <a:spcBef>
                <a:spcPts val="0"/>
              </a:spcBef>
            </a:pPr>
            <a:r>
              <a:rPr lang="en-US" sz="2200" dirty="0">
                <a:latin typeface="Century Gothic" panose="020B0502020202020204" pitchFamily="34" charset="0"/>
              </a:rPr>
              <a:t>Bylaw </a:t>
            </a:r>
            <a:r>
              <a:rPr lang="en-US" sz="2200" dirty="0" smtClean="0">
                <a:latin typeface="Century Gothic" panose="020B0502020202020204" pitchFamily="34" charset="0"/>
              </a:rPr>
              <a:t>13.12.2.4</a:t>
            </a:r>
          </a:p>
          <a:p>
            <a:pPr marL="457200" lvl="1" indent="0" algn="just">
              <a:spcBef>
                <a:spcPts val="0"/>
              </a:spcBef>
              <a:buNone/>
            </a:pPr>
            <a:endParaRPr lang="en-US" sz="2400" dirty="0">
              <a:latin typeface="Century Gothic" panose="020B0502020202020204" pitchFamily="34" charset="0"/>
            </a:endParaRPr>
          </a:p>
          <a:p>
            <a:pPr algn="just">
              <a:spcBef>
                <a:spcPts val="0"/>
              </a:spcBef>
              <a:buBlip>
                <a:blip r:embed="rId3"/>
              </a:buBlip>
            </a:pPr>
            <a:r>
              <a:rPr lang="en-US" sz="2800" dirty="0">
                <a:latin typeface="Century Gothic" panose="020B0502020202020204" pitchFamily="34" charset="0"/>
              </a:rPr>
              <a:t>Athletics staff </a:t>
            </a:r>
            <a:r>
              <a:rPr lang="en-US" sz="2800" dirty="0" smtClean="0">
                <a:latin typeface="Century Gothic" panose="020B0502020202020204" pitchFamily="34" charset="0"/>
              </a:rPr>
              <a:t>can’t work for a camp or clinic associated with a recruiting service.</a:t>
            </a:r>
          </a:p>
          <a:p>
            <a:pPr marL="0" indent="0" algn="just">
              <a:spcBef>
                <a:spcPts val="0"/>
              </a:spcBef>
              <a:buNone/>
            </a:pPr>
            <a:endParaRPr lang="en-US" sz="800" dirty="0">
              <a:latin typeface="Century Gothic" panose="020B0502020202020204" pitchFamily="34" charset="0"/>
            </a:endParaRPr>
          </a:p>
          <a:p>
            <a:pPr lvl="1" algn="just">
              <a:spcBef>
                <a:spcPts val="0"/>
              </a:spcBef>
            </a:pPr>
            <a:r>
              <a:rPr lang="en-US" sz="2200" dirty="0">
                <a:latin typeface="Century Gothic" panose="020B0502020202020204" pitchFamily="34" charset="0"/>
              </a:rPr>
              <a:t>Bylaw </a:t>
            </a:r>
            <a:r>
              <a:rPr lang="en-US" sz="2200" dirty="0" smtClean="0">
                <a:latin typeface="Century Gothic" panose="020B0502020202020204" pitchFamily="34" charset="0"/>
              </a:rPr>
              <a:t>13.12.2.4.1</a:t>
            </a:r>
          </a:p>
          <a:p>
            <a:pPr marL="457200" lvl="1" indent="0" algn="just">
              <a:spcBef>
                <a:spcPts val="0"/>
              </a:spcBef>
              <a:buNone/>
            </a:pPr>
            <a:endParaRPr lang="en-US" sz="800" dirty="0" smtClean="0">
              <a:latin typeface="Century Gothic" panose="020B0502020202020204" pitchFamily="34" charset="0"/>
            </a:endParaRPr>
          </a:p>
          <a:p>
            <a:pPr lvl="1" algn="just">
              <a:spcBef>
                <a:spcPts val="0"/>
              </a:spcBef>
            </a:pPr>
            <a:r>
              <a:rPr lang="en-US" sz="2200" dirty="0">
                <a:latin typeface="Century Gothic" panose="020B0502020202020204" pitchFamily="34" charset="0"/>
              </a:rPr>
              <a:t>Ed Column October 17, 2011 -- Definition of a Recruiting or Scouting Service </a:t>
            </a:r>
          </a:p>
          <a:p>
            <a:pPr lvl="1" algn="just">
              <a:spcBef>
                <a:spcPts val="0"/>
              </a:spcBef>
            </a:pPr>
            <a:endParaRPr lang="en-US" dirty="0">
              <a:latin typeface="Century Gothic" panose="020B0502020202020204" pitchFamily="34" charset="0"/>
            </a:endParaRPr>
          </a:p>
        </p:txBody>
      </p:sp>
    </p:spTree>
    <p:extLst>
      <p:ext uri="{BB962C8B-B14F-4D97-AF65-F5344CB8AC3E}">
        <p14:creationId xmlns:p14="http://schemas.microsoft.com/office/powerpoint/2010/main" val="137339887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3"/>
          <p:cNvSpPr>
            <a:spLocks noGrp="1"/>
          </p:cNvSpPr>
          <p:nvPr>
            <p:ph type="title"/>
          </p:nvPr>
        </p:nvSpPr>
        <p:spPr>
          <a:xfrm>
            <a:off x="457200" y="215518"/>
            <a:ext cx="8229600" cy="801413"/>
          </a:xfrm>
        </p:spPr>
        <p:txBody>
          <a:bodyPr>
            <a:normAutofit/>
          </a:bodyPr>
          <a:lstStyle/>
          <a:p>
            <a:r>
              <a:rPr lang="en-US" altLang="en-US" sz="4400" b="1" dirty="0" smtClean="0">
                <a:latin typeface="Franklin Gothic Book" panose="020B0503020102020204" pitchFamily="34" charset="0"/>
              </a:rPr>
              <a:t>Miscellaneous Athletics Events</a:t>
            </a:r>
          </a:p>
        </p:txBody>
      </p:sp>
      <p:sp>
        <p:nvSpPr>
          <p:cNvPr id="5" name="Content Placeholder 4"/>
          <p:cNvSpPr>
            <a:spLocks noGrp="1"/>
          </p:cNvSpPr>
          <p:nvPr>
            <p:ph idx="1"/>
          </p:nvPr>
        </p:nvSpPr>
        <p:spPr>
          <a:xfrm>
            <a:off x="457200" y="1579418"/>
            <a:ext cx="8229600" cy="4151320"/>
          </a:xfrm>
        </p:spPr>
        <p:txBody>
          <a:bodyPr>
            <a:noAutofit/>
          </a:bodyPr>
          <a:lstStyle/>
          <a:p>
            <a:pPr algn="just">
              <a:spcBef>
                <a:spcPts val="0"/>
              </a:spcBef>
              <a:buBlip>
                <a:blip r:embed="rId3"/>
              </a:buBlip>
            </a:pPr>
            <a:r>
              <a:rPr lang="en-US" sz="3000" dirty="0" smtClean="0">
                <a:latin typeface="Century Gothic" panose="020B0502020202020204" pitchFamily="34" charset="0"/>
              </a:rPr>
              <a:t>Showcases, Expos, Tournaments, and Jamborees: What can and can’t you do?</a:t>
            </a:r>
          </a:p>
          <a:p>
            <a:pPr marL="0" indent="0" algn="just">
              <a:spcBef>
                <a:spcPts val="0"/>
              </a:spcBef>
              <a:buNone/>
            </a:pPr>
            <a:endParaRPr lang="en-US" sz="1200" dirty="0" smtClean="0">
              <a:latin typeface="Century Gothic" panose="020B0502020202020204" pitchFamily="34" charset="0"/>
            </a:endParaRPr>
          </a:p>
          <a:p>
            <a:pPr algn="just">
              <a:spcBef>
                <a:spcPts val="0"/>
              </a:spcBef>
              <a:buBlip>
                <a:blip r:embed="rId3"/>
              </a:buBlip>
            </a:pPr>
            <a:r>
              <a:rPr lang="en-US" sz="3000" dirty="0" smtClean="0">
                <a:latin typeface="Century Gothic" panose="020B0502020202020204" pitchFamily="34" charset="0"/>
              </a:rPr>
              <a:t>Look at the elements of the event.</a:t>
            </a:r>
          </a:p>
          <a:p>
            <a:pPr marL="0" indent="0" algn="just">
              <a:spcBef>
                <a:spcPts val="0"/>
              </a:spcBef>
              <a:buNone/>
            </a:pPr>
            <a:endParaRPr lang="en-US" sz="800" dirty="0" smtClean="0">
              <a:latin typeface="Century Gothic" panose="020B0502020202020204" pitchFamily="34" charset="0"/>
            </a:endParaRPr>
          </a:p>
          <a:p>
            <a:pPr lvl="1" algn="just">
              <a:spcBef>
                <a:spcPts val="0"/>
              </a:spcBef>
            </a:pPr>
            <a:r>
              <a:rPr lang="en-US" sz="2200" dirty="0" smtClean="0">
                <a:latin typeface="Century Gothic" panose="020B0502020202020204" pitchFamily="34" charset="0"/>
              </a:rPr>
              <a:t>Ed Column: Athletics </a:t>
            </a:r>
            <a:r>
              <a:rPr lang="en-US" sz="2200" dirty="0">
                <a:latin typeface="Century Gothic" panose="020B0502020202020204" pitchFamily="34" charset="0"/>
              </a:rPr>
              <a:t>Events Involving Prospective Student-Athletes (III) -- June 17, </a:t>
            </a:r>
            <a:r>
              <a:rPr lang="en-US" sz="2200" dirty="0" smtClean="0">
                <a:latin typeface="Century Gothic" panose="020B0502020202020204" pitchFamily="34" charset="0"/>
              </a:rPr>
              <a:t>2011.</a:t>
            </a:r>
          </a:p>
          <a:p>
            <a:pPr marL="457200" lvl="1" indent="0" algn="just">
              <a:spcBef>
                <a:spcPts val="0"/>
              </a:spcBef>
              <a:buNone/>
            </a:pPr>
            <a:endParaRPr lang="en-US" sz="1200" dirty="0" smtClean="0">
              <a:latin typeface="Century Gothic" panose="020B0502020202020204" pitchFamily="34" charset="0"/>
            </a:endParaRPr>
          </a:p>
          <a:p>
            <a:pPr algn="just">
              <a:spcBef>
                <a:spcPts val="0"/>
              </a:spcBef>
              <a:buBlip>
                <a:blip r:embed="rId3"/>
              </a:buBlip>
            </a:pPr>
            <a:r>
              <a:rPr lang="en-US" sz="3000" dirty="0" smtClean="0">
                <a:latin typeface="Century Gothic" panose="020B0502020202020204" pitchFamily="34" charset="0"/>
              </a:rPr>
              <a:t>Double-check what the event is called. </a:t>
            </a:r>
          </a:p>
        </p:txBody>
      </p:sp>
    </p:spTree>
    <p:extLst>
      <p:ext uri="{BB962C8B-B14F-4D97-AF65-F5344CB8AC3E}">
        <p14:creationId xmlns:p14="http://schemas.microsoft.com/office/powerpoint/2010/main" val="89826829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3"/>
          <p:cNvSpPr>
            <a:spLocks noGrp="1"/>
          </p:cNvSpPr>
          <p:nvPr>
            <p:ph type="ctrTitle"/>
          </p:nvPr>
        </p:nvSpPr>
        <p:spPr/>
        <p:txBody>
          <a:bodyPr>
            <a:normAutofit/>
          </a:bodyPr>
          <a:lstStyle/>
          <a:p>
            <a:r>
              <a:rPr lang="en-US" altLang="en-US" b="0" dirty="0">
                <a:effectLst/>
                <a:latin typeface="Century Gothic" panose="020B0502020202020204" pitchFamily="34" charset="0"/>
              </a:rPr>
              <a:t>Case </a:t>
            </a:r>
            <a:r>
              <a:rPr lang="en-US" altLang="en-US" b="0" dirty="0" smtClean="0">
                <a:effectLst/>
                <a:latin typeface="Century Gothic" panose="020B0502020202020204" pitchFamily="34" charset="0"/>
              </a:rPr>
              <a:t>Studies</a:t>
            </a:r>
          </a:p>
        </p:txBody>
      </p:sp>
    </p:spTree>
    <p:extLst>
      <p:ext uri="{BB962C8B-B14F-4D97-AF65-F5344CB8AC3E}">
        <p14:creationId xmlns:p14="http://schemas.microsoft.com/office/powerpoint/2010/main" val="227035730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3"/>
          <p:cNvSpPr>
            <a:spLocks noGrp="1"/>
          </p:cNvSpPr>
          <p:nvPr>
            <p:ph type="title"/>
          </p:nvPr>
        </p:nvSpPr>
        <p:spPr>
          <a:xfrm>
            <a:off x="457200" y="274639"/>
            <a:ext cx="8229600" cy="699396"/>
          </a:xfrm>
        </p:spPr>
        <p:txBody>
          <a:bodyPr>
            <a:noAutofit/>
          </a:bodyPr>
          <a:lstStyle/>
          <a:p>
            <a:r>
              <a:rPr lang="en-US" altLang="en-US" sz="4400" b="1" dirty="0" err="1" smtClean="0">
                <a:latin typeface="Franklin Gothic Book" panose="020B0503020102020204" pitchFamily="34" charset="0"/>
              </a:rPr>
              <a:t>BallerSearch</a:t>
            </a:r>
            <a:r>
              <a:rPr lang="en-US" altLang="en-US" sz="4400" b="1" dirty="0" smtClean="0">
                <a:latin typeface="Franklin Gothic Book" panose="020B0503020102020204" pitchFamily="34" charset="0"/>
              </a:rPr>
              <a:t> Expo</a:t>
            </a:r>
          </a:p>
        </p:txBody>
      </p:sp>
      <p:sp>
        <p:nvSpPr>
          <p:cNvPr id="5" name="Content Placeholder 4"/>
          <p:cNvSpPr>
            <a:spLocks noGrp="1"/>
          </p:cNvSpPr>
          <p:nvPr>
            <p:ph idx="1"/>
          </p:nvPr>
        </p:nvSpPr>
        <p:spPr>
          <a:xfrm>
            <a:off x="457200" y="1152939"/>
            <a:ext cx="8229600" cy="4790661"/>
          </a:xfrm>
        </p:spPr>
        <p:txBody>
          <a:bodyPr>
            <a:noAutofit/>
          </a:bodyPr>
          <a:lstStyle/>
          <a:p>
            <a:pPr>
              <a:spcBef>
                <a:spcPts val="0"/>
              </a:spcBef>
              <a:buBlip>
                <a:blip r:embed="rId3"/>
              </a:buBlip>
            </a:pPr>
            <a:r>
              <a:rPr lang="en-US" sz="3200" dirty="0" smtClean="0">
                <a:latin typeface="Century Gothic" panose="020B0502020202020204" pitchFamily="34" charset="0"/>
              </a:rPr>
              <a:t>Sponsor: BallerSearch.com</a:t>
            </a:r>
          </a:p>
          <a:p>
            <a:pPr marL="0" indent="0">
              <a:spcBef>
                <a:spcPts val="0"/>
              </a:spcBef>
              <a:buNone/>
            </a:pPr>
            <a:endParaRPr lang="en-US" sz="1200" dirty="0" smtClean="0">
              <a:latin typeface="Century Gothic" panose="020B0502020202020204" pitchFamily="34" charset="0"/>
            </a:endParaRPr>
          </a:p>
          <a:p>
            <a:pPr>
              <a:spcBef>
                <a:spcPts val="0"/>
              </a:spcBef>
              <a:buBlip>
                <a:blip r:embed="rId3"/>
              </a:buBlip>
            </a:pPr>
            <a:r>
              <a:rPr lang="en-US" sz="3200" i="1" dirty="0" smtClean="0">
                <a:latin typeface="Century Gothic" panose="020B0502020202020204" pitchFamily="34" charset="0"/>
              </a:rPr>
              <a:t>9 a.m</a:t>
            </a:r>
            <a:r>
              <a:rPr lang="en-US" sz="3200" dirty="0" smtClean="0">
                <a:latin typeface="Century Gothic" panose="020B0502020202020204" pitchFamily="34" charset="0"/>
              </a:rPr>
              <a:t>.: Registration and </a:t>
            </a:r>
            <a:r>
              <a:rPr lang="en-US" sz="3200" dirty="0" err="1" smtClean="0">
                <a:latin typeface="Century Gothic" panose="020B0502020202020204" pitchFamily="34" charset="0"/>
              </a:rPr>
              <a:t>warmup</a:t>
            </a:r>
            <a:r>
              <a:rPr lang="en-US" sz="3200" dirty="0" smtClean="0">
                <a:latin typeface="Century Gothic" panose="020B0502020202020204" pitchFamily="34" charset="0"/>
              </a:rPr>
              <a:t>.</a:t>
            </a:r>
            <a:endParaRPr lang="en-US" sz="3200" dirty="0">
              <a:latin typeface="Century Gothic" panose="020B0502020202020204" pitchFamily="34" charset="0"/>
            </a:endParaRPr>
          </a:p>
          <a:p>
            <a:pPr marL="0" indent="0">
              <a:spcBef>
                <a:spcPts val="0"/>
              </a:spcBef>
              <a:buNone/>
            </a:pPr>
            <a:endParaRPr lang="en-US" sz="1200" dirty="0" smtClean="0">
              <a:latin typeface="Century Gothic" panose="020B0502020202020204" pitchFamily="34" charset="0"/>
            </a:endParaRPr>
          </a:p>
          <a:p>
            <a:pPr>
              <a:spcBef>
                <a:spcPts val="0"/>
              </a:spcBef>
              <a:buBlip>
                <a:blip r:embed="rId3"/>
              </a:buBlip>
            </a:pPr>
            <a:r>
              <a:rPr lang="en-US" sz="3200" i="1" dirty="0" smtClean="0">
                <a:latin typeface="Century Gothic" panose="020B0502020202020204" pitchFamily="34" charset="0"/>
              </a:rPr>
              <a:t>10 a.m</a:t>
            </a:r>
            <a:r>
              <a:rPr lang="en-US" sz="3200" dirty="0" smtClean="0">
                <a:latin typeface="Century Gothic" panose="020B0502020202020204" pitchFamily="34" charset="0"/>
              </a:rPr>
              <a:t>.: Lane agility drill.</a:t>
            </a:r>
          </a:p>
          <a:p>
            <a:pPr marL="0" indent="0">
              <a:spcBef>
                <a:spcPts val="0"/>
              </a:spcBef>
              <a:buNone/>
            </a:pPr>
            <a:endParaRPr lang="en-US" sz="1200" dirty="0" smtClean="0">
              <a:latin typeface="Century Gothic" panose="020B0502020202020204" pitchFamily="34" charset="0"/>
            </a:endParaRPr>
          </a:p>
          <a:p>
            <a:pPr>
              <a:spcBef>
                <a:spcPts val="0"/>
              </a:spcBef>
              <a:buBlip>
                <a:blip r:embed="rId3"/>
              </a:buBlip>
            </a:pPr>
            <a:r>
              <a:rPr lang="en-US" sz="3200" i="1" dirty="0" smtClean="0">
                <a:latin typeface="Century Gothic" panose="020B0502020202020204" pitchFamily="34" charset="0"/>
              </a:rPr>
              <a:t>11a.m</a:t>
            </a:r>
            <a:r>
              <a:rPr lang="en-US" sz="3200" dirty="0" smtClean="0">
                <a:latin typeface="Century Gothic" panose="020B0502020202020204" pitchFamily="34" charset="0"/>
              </a:rPr>
              <a:t>.: Offensive agility training.</a:t>
            </a:r>
          </a:p>
          <a:p>
            <a:pPr marL="0" indent="0">
              <a:spcBef>
                <a:spcPts val="0"/>
              </a:spcBef>
              <a:buNone/>
            </a:pPr>
            <a:endParaRPr lang="en-US" sz="1200" dirty="0" smtClean="0">
              <a:latin typeface="Century Gothic" panose="020B0502020202020204" pitchFamily="34" charset="0"/>
            </a:endParaRPr>
          </a:p>
          <a:p>
            <a:pPr>
              <a:spcBef>
                <a:spcPts val="0"/>
              </a:spcBef>
              <a:buBlip>
                <a:blip r:embed="rId3"/>
              </a:buBlip>
            </a:pPr>
            <a:r>
              <a:rPr lang="en-US" sz="3200" i="1" dirty="0" smtClean="0">
                <a:latin typeface="Century Gothic" panose="020B0502020202020204" pitchFamily="34" charset="0"/>
              </a:rPr>
              <a:t>Noon</a:t>
            </a:r>
            <a:r>
              <a:rPr lang="en-US" sz="3200" dirty="0" smtClean="0">
                <a:latin typeface="Century Gothic" panose="020B0502020202020204" pitchFamily="34" charset="0"/>
              </a:rPr>
              <a:t>: Lunch (the dessert is cookies).</a:t>
            </a:r>
          </a:p>
          <a:p>
            <a:pPr marL="0" indent="0">
              <a:spcBef>
                <a:spcPts val="0"/>
              </a:spcBef>
              <a:buNone/>
            </a:pPr>
            <a:endParaRPr lang="en-US" sz="1200" dirty="0" smtClean="0">
              <a:latin typeface="Century Gothic" panose="020B0502020202020204" pitchFamily="34" charset="0"/>
            </a:endParaRPr>
          </a:p>
          <a:p>
            <a:pPr>
              <a:spcBef>
                <a:spcPts val="0"/>
              </a:spcBef>
              <a:buBlip>
                <a:blip r:embed="rId3"/>
              </a:buBlip>
            </a:pPr>
            <a:r>
              <a:rPr lang="en-US" sz="3200" i="1" dirty="0" smtClean="0">
                <a:latin typeface="Century Gothic" panose="020B0502020202020204" pitchFamily="34" charset="0"/>
              </a:rPr>
              <a:t>1p.m.</a:t>
            </a:r>
            <a:r>
              <a:rPr lang="en-US" sz="3200" dirty="0" smtClean="0">
                <a:latin typeface="Century Gothic" panose="020B0502020202020204" pitchFamily="34" charset="0"/>
              </a:rPr>
              <a:t>: Lane agility follow-up drill.</a:t>
            </a:r>
          </a:p>
          <a:p>
            <a:pPr marL="0" indent="0">
              <a:spcBef>
                <a:spcPts val="0"/>
              </a:spcBef>
              <a:buNone/>
            </a:pPr>
            <a:endParaRPr lang="en-US" sz="1200" dirty="0" smtClean="0">
              <a:latin typeface="Century Gothic" panose="020B0502020202020204" pitchFamily="34" charset="0"/>
            </a:endParaRPr>
          </a:p>
          <a:p>
            <a:pPr>
              <a:spcBef>
                <a:spcPts val="0"/>
              </a:spcBef>
              <a:buBlip>
                <a:blip r:embed="rId3"/>
              </a:buBlip>
            </a:pPr>
            <a:r>
              <a:rPr lang="en-US" sz="3200" i="1" dirty="0" smtClean="0">
                <a:latin typeface="Century Gothic" panose="020B0502020202020204" pitchFamily="34" charset="0"/>
              </a:rPr>
              <a:t>2 p.m</a:t>
            </a:r>
            <a:r>
              <a:rPr lang="en-US" sz="3200" dirty="0" smtClean="0">
                <a:latin typeface="Century Gothic" panose="020B0502020202020204" pitchFamily="34" charset="0"/>
              </a:rPr>
              <a:t>.: 5-on-5 tournament.</a:t>
            </a:r>
          </a:p>
        </p:txBody>
      </p:sp>
    </p:spTree>
    <p:extLst>
      <p:ext uri="{BB962C8B-B14F-4D97-AF65-F5344CB8AC3E}">
        <p14:creationId xmlns:p14="http://schemas.microsoft.com/office/powerpoint/2010/main" val="112906630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3"/>
          <p:cNvSpPr>
            <a:spLocks noGrp="1"/>
          </p:cNvSpPr>
          <p:nvPr>
            <p:ph type="title"/>
          </p:nvPr>
        </p:nvSpPr>
        <p:spPr>
          <a:xfrm>
            <a:off x="457200" y="274639"/>
            <a:ext cx="8229600" cy="699396"/>
          </a:xfrm>
        </p:spPr>
        <p:txBody>
          <a:bodyPr>
            <a:noAutofit/>
          </a:bodyPr>
          <a:lstStyle/>
          <a:p>
            <a:r>
              <a:rPr lang="en-US" altLang="en-US" sz="4400" b="1" dirty="0" err="1" smtClean="0">
                <a:latin typeface="Franklin Gothic Book" panose="020B0503020102020204" pitchFamily="34" charset="0"/>
              </a:rPr>
              <a:t>BallerSearch</a:t>
            </a:r>
            <a:r>
              <a:rPr lang="en-US" altLang="en-US" sz="4400" b="1" dirty="0" smtClean="0">
                <a:latin typeface="Franklin Gothic Book" panose="020B0503020102020204" pitchFamily="34" charset="0"/>
              </a:rPr>
              <a:t> </a:t>
            </a:r>
            <a:r>
              <a:rPr lang="en-US" altLang="en-US" sz="4400" b="1" dirty="0">
                <a:latin typeface="Franklin Gothic Book" panose="020B0503020102020204" pitchFamily="34" charset="0"/>
              </a:rPr>
              <a:t>Expo</a:t>
            </a:r>
            <a:endParaRPr lang="en-US" altLang="en-US" sz="4400" b="1" dirty="0" smtClean="0">
              <a:latin typeface="Franklin Gothic Book" panose="020B0503020102020204" pitchFamily="34" charset="0"/>
            </a:endParaRPr>
          </a:p>
        </p:txBody>
      </p:sp>
      <p:sp>
        <p:nvSpPr>
          <p:cNvPr id="5" name="Content Placeholder 4"/>
          <p:cNvSpPr>
            <a:spLocks noGrp="1"/>
          </p:cNvSpPr>
          <p:nvPr>
            <p:ph idx="1"/>
          </p:nvPr>
        </p:nvSpPr>
        <p:spPr>
          <a:xfrm>
            <a:off x="457200" y="1152939"/>
            <a:ext cx="8229600" cy="4749097"/>
          </a:xfrm>
        </p:spPr>
        <p:txBody>
          <a:bodyPr>
            <a:noAutofit/>
          </a:bodyPr>
          <a:lstStyle/>
          <a:p>
            <a:pPr>
              <a:spcBef>
                <a:spcPts val="0"/>
              </a:spcBef>
              <a:buBlip>
                <a:blip r:embed="rId3"/>
              </a:buBlip>
            </a:pPr>
            <a:r>
              <a:rPr lang="en-US" sz="3000" dirty="0" smtClean="0">
                <a:latin typeface="Century Gothic" panose="020B0502020202020204" pitchFamily="34" charset="0"/>
              </a:rPr>
              <a:t>Is this a tryout event?</a:t>
            </a:r>
          </a:p>
          <a:p>
            <a:pPr marL="0" indent="0">
              <a:spcBef>
                <a:spcPts val="0"/>
              </a:spcBef>
              <a:buNone/>
            </a:pPr>
            <a:endParaRPr lang="en-US" sz="3200" dirty="0" smtClean="0">
              <a:latin typeface="Century Gothic" panose="020B0502020202020204" pitchFamily="34" charset="0"/>
            </a:endParaRPr>
          </a:p>
          <a:p>
            <a:pPr>
              <a:spcBef>
                <a:spcPts val="0"/>
              </a:spcBef>
              <a:buBlip>
                <a:blip r:embed="rId3"/>
              </a:buBlip>
            </a:pPr>
            <a:r>
              <a:rPr lang="en-US" sz="3000" dirty="0" smtClean="0">
                <a:latin typeface="Century Gothic" panose="020B0502020202020204" pitchFamily="34" charset="0"/>
              </a:rPr>
              <a:t>Can </a:t>
            </a:r>
            <a:r>
              <a:rPr lang="en-US" sz="3000" dirty="0">
                <a:latin typeface="Century Gothic" panose="020B0502020202020204" pitchFamily="34" charset="0"/>
              </a:rPr>
              <a:t>you work at this event? </a:t>
            </a:r>
            <a:endParaRPr lang="en-US" sz="3000" dirty="0" smtClean="0">
              <a:latin typeface="Century Gothic" panose="020B0502020202020204" pitchFamily="34" charset="0"/>
            </a:endParaRPr>
          </a:p>
          <a:p>
            <a:pPr marL="0" indent="0">
              <a:spcBef>
                <a:spcPts val="0"/>
              </a:spcBef>
              <a:buNone/>
            </a:pPr>
            <a:endParaRPr lang="en-US" sz="3200" dirty="0" smtClean="0">
              <a:latin typeface="Century Gothic" panose="020B0502020202020204" pitchFamily="34" charset="0"/>
            </a:endParaRPr>
          </a:p>
          <a:p>
            <a:pPr algn="just">
              <a:spcBef>
                <a:spcPts val="0"/>
              </a:spcBef>
              <a:buBlip>
                <a:blip r:embed="rId3"/>
              </a:buBlip>
            </a:pPr>
            <a:r>
              <a:rPr lang="en-US" sz="3000" dirty="0" smtClean="0">
                <a:latin typeface="Century Gothic" panose="020B0502020202020204" pitchFamily="34" charset="0"/>
              </a:rPr>
              <a:t>Can the sponsor hold this </a:t>
            </a:r>
            <a:r>
              <a:rPr lang="en-US" sz="3000" dirty="0">
                <a:latin typeface="Century Gothic" panose="020B0502020202020204" pitchFamily="34" charset="0"/>
              </a:rPr>
              <a:t>event on your campus</a:t>
            </a:r>
            <a:r>
              <a:rPr lang="en-US" sz="3000" dirty="0" smtClean="0">
                <a:latin typeface="Century Gothic" panose="020B0502020202020204" pitchFamily="34" charset="0"/>
              </a:rPr>
              <a:t>?</a:t>
            </a:r>
          </a:p>
          <a:p>
            <a:pPr marL="0" indent="0" algn="just">
              <a:spcBef>
                <a:spcPts val="0"/>
              </a:spcBef>
              <a:buNone/>
            </a:pPr>
            <a:endParaRPr lang="en-US" sz="3200" dirty="0" smtClean="0">
              <a:latin typeface="Century Gothic" panose="020B0502020202020204" pitchFamily="34" charset="0"/>
            </a:endParaRPr>
          </a:p>
          <a:p>
            <a:pPr algn="just">
              <a:spcBef>
                <a:spcPts val="0"/>
              </a:spcBef>
              <a:buBlip>
                <a:blip r:embed="rId3"/>
              </a:buBlip>
            </a:pPr>
            <a:r>
              <a:rPr lang="en-US" sz="3000" dirty="0" smtClean="0">
                <a:latin typeface="Century Gothic" panose="020B0502020202020204" pitchFamily="34" charset="0"/>
              </a:rPr>
              <a:t>Can you attend this event if it’s held off campus?</a:t>
            </a:r>
          </a:p>
          <a:p>
            <a:pPr marL="914400" lvl="2" indent="0" algn="r">
              <a:buNone/>
            </a:pPr>
            <a:r>
              <a:rPr lang="en-US" sz="1800" dirty="0" smtClean="0">
                <a:solidFill>
                  <a:schemeClr val="tx1"/>
                </a:solidFill>
                <a:latin typeface="Century Gothic" panose="020B0502020202020204" pitchFamily="34" charset="0"/>
              </a:rPr>
              <a:t>Ed Column, January </a:t>
            </a:r>
            <a:r>
              <a:rPr lang="en-US" sz="1800" dirty="0">
                <a:solidFill>
                  <a:schemeClr val="tx1"/>
                </a:solidFill>
                <a:latin typeface="Century Gothic" panose="020B0502020202020204" pitchFamily="34" charset="0"/>
              </a:rPr>
              <a:t>6, </a:t>
            </a:r>
            <a:r>
              <a:rPr lang="en-US" sz="1800" dirty="0" smtClean="0">
                <a:solidFill>
                  <a:schemeClr val="tx1"/>
                </a:solidFill>
                <a:latin typeface="Century Gothic" panose="020B0502020202020204" pitchFamily="34" charset="0"/>
              </a:rPr>
              <a:t>2007 – Tryout Camps</a:t>
            </a:r>
          </a:p>
        </p:txBody>
      </p:sp>
    </p:spTree>
    <p:extLst>
      <p:ext uri="{BB962C8B-B14F-4D97-AF65-F5344CB8AC3E}">
        <p14:creationId xmlns:p14="http://schemas.microsoft.com/office/powerpoint/2010/main" val="105892675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3"/>
          <p:cNvSpPr>
            <a:spLocks noGrp="1"/>
          </p:cNvSpPr>
          <p:nvPr>
            <p:ph type="title"/>
          </p:nvPr>
        </p:nvSpPr>
        <p:spPr>
          <a:xfrm>
            <a:off x="457200" y="274639"/>
            <a:ext cx="8229600" cy="699396"/>
          </a:xfrm>
        </p:spPr>
        <p:txBody>
          <a:bodyPr>
            <a:noAutofit/>
          </a:bodyPr>
          <a:lstStyle/>
          <a:p>
            <a:r>
              <a:rPr lang="en-US" altLang="en-US" sz="4400" b="1" dirty="0" smtClean="0">
                <a:latin typeface="Franklin Gothic Book" panose="020B0503020102020204" pitchFamily="34" charset="0"/>
              </a:rPr>
              <a:t>Shot-Caller </a:t>
            </a:r>
            <a:r>
              <a:rPr lang="en-US" altLang="en-US" sz="4400" b="1" dirty="0">
                <a:latin typeface="Franklin Gothic Book" panose="020B0503020102020204" pitchFamily="34" charset="0"/>
              </a:rPr>
              <a:t>Clinic </a:t>
            </a:r>
            <a:r>
              <a:rPr lang="en-US" altLang="en-US" sz="4400" b="1" dirty="0" smtClean="0">
                <a:latin typeface="Franklin Gothic Book" panose="020B0503020102020204" pitchFamily="34" charset="0"/>
              </a:rPr>
              <a:t>Showcase</a:t>
            </a:r>
          </a:p>
        </p:txBody>
      </p:sp>
      <p:sp>
        <p:nvSpPr>
          <p:cNvPr id="5" name="Content Placeholder 4"/>
          <p:cNvSpPr>
            <a:spLocks noGrp="1"/>
          </p:cNvSpPr>
          <p:nvPr>
            <p:ph idx="1"/>
          </p:nvPr>
        </p:nvSpPr>
        <p:spPr>
          <a:xfrm>
            <a:off x="457200" y="1152939"/>
            <a:ext cx="8229600" cy="4577799"/>
          </a:xfrm>
        </p:spPr>
        <p:txBody>
          <a:bodyPr>
            <a:noAutofit/>
          </a:bodyPr>
          <a:lstStyle/>
          <a:p>
            <a:pPr algn="just">
              <a:spcBef>
                <a:spcPts val="0"/>
              </a:spcBef>
              <a:buBlip>
                <a:blip r:embed="rId3"/>
              </a:buBlip>
            </a:pPr>
            <a:r>
              <a:rPr lang="en-US" sz="2600" dirty="0" smtClean="0">
                <a:latin typeface="Century Gothic" panose="020B0502020202020204" pitchFamily="34" charset="0"/>
              </a:rPr>
              <a:t>Sponsor: Shot-Caller Non-Scouts, Inc.</a:t>
            </a:r>
          </a:p>
          <a:p>
            <a:pPr marL="0" indent="0" algn="just">
              <a:spcBef>
                <a:spcPts val="0"/>
              </a:spcBef>
              <a:buNone/>
            </a:pPr>
            <a:endParaRPr lang="en-US" sz="1200" dirty="0" smtClean="0">
              <a:latin typeface="Century Gothic" panose="020B0502020202020204" pitchFamily="34" charset="0"/>
            </a:endParaRPr>
          </a:p>
          <a:p>
            <a:pPr algn="just">
              <a:spcBef>
                <a:spcPts val="0"/>
              </a:spcBef>
              <a:buBlip>
                <a:blip r:embed="rId3"/>
              </a:buBlip>
            </a:pPr>
            <a:r>
              <a:rPr lang="en-US" sz="2600" dirty="0">
                <a:latin typeface="Century Gothic" panose="020B0502020202020204" pitchFamily="34" charset="0"/>
              </a:rPr>
              <a:t>Exclusive event for DIII </a:t>
            </a:r>
            <a:r>
              <a:rPr lang="en-US" sz="2600" dirty="0" smtClean="0">
                <a:latin typeface="Century Gothic" panose="020B0502020202020204" pitchFamily="34" charset="0"/>
              </a:rPr>
              <a:t>coaches.</a:t>
            </a:r>
          </a:p>
          <a:p>
            <a:pPr marL="0" indent="0" algn="just">
              <a:spcBef>
                <a:spcPts val="0"/>
              </a:spcBef>
              <a:buNone/>
            </a:pPr>
            <a:endParaRPr lang="en-US" sz="1200" dirty="0" smtClean="0">
              <a:latin typeface="Century Gothic" panose="020B0502020202020204" pitchFamily="34" charset="0"/>
            </a:endParaRPr>
          </a:p>
          <a:p>
            <a:pPr algn="just">
              <a:spcBef>
                <a:spcPts val="0"/>
              </a:spcBef>
              <a:buBlip>
                <a:blip r:embed="rId3"/>
              </a:buBlip>
            </a:pPr>
            <a:r>
              <a:rPr lang="en-US" sz="2600" i="1" dirty="0" smtClean="0">
                <a:latin typeface="Century Gothic" panose="020B0502020202020204" pitchFamily="34" charset="0"/>
              </a:rPr>
              <a:t>9 a.m</a:t>
            </a:r>
            <a:r>
              <a:rPr lang="en-US" sz="2600" dirty="0" smtClean="0">
                <a:latin typeface="Century Gothic" panose="020B0502020202020204" pitchFamily="34" charset="0"/>
              </a:rPr>
              <a:t>.: Registration.</a:t>
            </a:r>
          </a:p>
          <a:p>
            <a:pPr marL="0" indent="0" algn="just">
              <a:spcBef>
                <a:spcPts val="0"/>
              </a:spcBef>
              <a:buNone/>
            </a:pPr>
            <a:endParaRPr lang="en-US" sz="1200" dirty="0" smtClean="0">
              <a:latin typeface="Century Gothic" panose="020B0502020202020204" pitchFamily="34" charset="0"/>
            </a:endParaRPr>
          </a:p>
          <a:p>
            <a:pPr algn="just">
              <a:spcBef>
                <a:spcPts val="0"/>
              </a:spcBef>
              <a:buBlip>
                <a:blip r:embed="rId3"/>
              </a:buBlip>
            </a:pPr>
            <a:r>
              <a:rPr lang="en-US" sz="2600" i="1" dirty="0" smtClean="0">
                <a:latin typeface="Century Gothic" panose="020B0502020202020204" pitchFamily="34" charset="0"/>
              </a:rPr>
              <a:t>10 a.m</a:t>
            </a:r>
            <a:r>
              <a:rPr lang="en-US" sz="2600" dirty="0" smtClean="0">
                <a:latin typeface="Century Gothic" panose="020B0502020202020204" pitchFamily="34" charset="0"/>
              </a:rPr>
              <a:t>.: ¾-court sprints.</a:t>
            </a:r>
          </a:p>
          <a:p>
            <a:pPr marL="0" indent="0" algn="just">
              <a:spcBef>
                <a:spcPts val="0"/>
              </a:spcBef>
              <a:buNone/>
            </a:pPr>
            <a:endParaRPr lang="en-US" sz="1200" dirty="0" smtClean="0">
              <a:latin typeface="Century Gothic" panose="020B0502020202020204" pitchFamily="34" charset="0"/>
            </a:endParaRPr>
          </a:p>
          <a:p>
            <a:pPr algn="just">
              <a:spcBef>
                <a:spcPts val="0"/>
              </a:spcBef>
              <a:buBlip>
                <a:blip r:embed="rId3"/>
              </a:buBlip>
            </a:pPr>
            <a:r>
              <a:rPr lang="en-US" sz="2600" i="1" dirty="0" smtClean="0">
                <a:latin typeface="Century Gothic" panose="020B0502020202020204" pitchFamily="34" charset="0"/>
              </a:rPr>
              <a:t>11a.m.</a:t>
            </a:r>
            <a:r>
              <a:rPr lang="en-US" sz="2600" dirty="0" smtClean="0">
                <a:latin typeface="Century Gothic" panose="020B0502020202020204" pitchFamily="34" charset="0"/>
              </a:rPr>
              <a:t>: 3-pointer training.</a:t>
            </a:r>
          </a:p>
          <a:p>
            <a:pPr marL="0" indent="0" algn="just">
              <a:spcBef>
                <a:spcPts val="0"/>
              </a:spcBef>
              <a:buNone/>
            </a:pPr>
            <a:endParaRPr lang="en-US" sz="1200" dirty="0" smtClean="0">
              <a:latin typeface="Century Gothic" panose="020B0502020202020204" pitchFamily="34" charset="0"/>
            </a:endParaRPr>
          </a:p>
          <a:p>
            <a:pPr algn="just">
              <a:spcBef>
                <a:spcPts val="0"/>
              </a:spcBef>
              <a:buBlip>
                <a:blip r:embed="rId3"/>
              </a:buBlip>
            </a:pPr>
            <a:r>
              <a:rPr lang="en-US" sz="2600" i="1" dirty="0" smtClean="0">
                <a:latin typeface="Century Gothic" panose="020B0502020202020204" pitchFamily="34" charset="0"/>
              </a:rPr>
              <a:t>Noon</a:t>
            </a:r>
            <a:r>
              <a:rPr lang="en-US" sz="2600" dirty="0" smtClean="0">
                <a:latin typeface="Century Gothic" panose="020B0502020202020204" pitchFamily="34" charset="0"/>
              </a:rPr>
              <a:t>: Lunch (the dessert is brownies).</a:t>
            </a:r>
          </a:p>
          <a:p>
            <a:pPr marL="0" indent="0" algn="just">
              <a:spcBef>
                <a:spcPts val="0"/>
              </a:spcBef>
              <a:buNone/>
            </a:pPr>
            <a:endParaRPr lang="en-US" sz="1200" dirty="0" smtClean="0">
              <a:latin typeface="Century Gothic" panose="020B0502020202020204" pitchFamily="34" charset="0"/>
            </a:endParaRPr>
          </a:p>
          <a:p>
            <a:pPr algn="just">
              <a:spcBef>
                <a:spcPts val="0"/>
              </a:spcBef>
              <a:buBlip>
                <a:blip r:embed="rId3"/>
              </a:buBlip>
            </a:pPr>
            <a:r>
              <a:rPr lang="en-US" sz="2600" i="1" dirty="0" smtClean="0">
                <a:latin typeface="Century Gothic" panose="020B0502020202020204" pitchFamily="34" charset="0"/>
              </a:rPr>
              <a:t>1p.m</a:t>
            </a:r>
            <a:r>
              <a:rPr lang="en-US" sz="2600" dirty="0" smtClean="0">
                <a:latin typeface="Century Gothic" panose="020B0502020202020204" pitchFamily="34" charset="0"/>
              </a:rPr>
              <a:t>.: </a:t>
            </a:r>
            <a:r>
              <a:rPr lang="en-US" sz="2600" dirty="0">
                <a:latin typeface="Century Gothic" panose="020B0502020202020204" pitchFamily="34" charset="0"/>
              </a:rPr>
              <a:t>Free-throw and </a:t>
            </a:r>
            <a:r>
              <a:rPr lang="en-US" sz="2600" dirty="0" smtClean="0">
                <a:latin typeface="Century Gothic" panose="020B0502020202020204" pitchFamily="34" charset="0"/>
              </a:rPr>
              <a:t>rebound coaching. </a:t>
            </a:r>
          </a:p>
          <a:p>
            <a:pPr marL="0" indent="0" algn="just">
              <a:spcBef>
                <a:spcPts val="0"/>
              </a:spcBef>
              <a:buNone/>
            </a:pPr>
            <a:endParaRPr lang="en-US" sz="1200" dirty="0" smtClean="0">
              <a:latin typeface="Century Gothic" panose="020B0502020202020204" pitchFamily="34" charset="0"/>
            </a:endParaRPr>
          </a:p>
          <a:p>
            <a:pPr algn="just">
              <a:spcBef>
                <a:spcPts val="0"/>
              </a:spcBef>
              <a:buBlip>
                <a:blip r:embed="rId3"/>
              </a:buBlip>
            </a:pPr>
            <a:r>
              <a:rPr lang="en-US" sz="2600" i="1" dirty="0" smtClean="0">
                <a:latin typeface="Century Gothic" panose="020B0502020202020204" pitchFamily="34" charset="0"/>
              </a:rPr>
              <a:t>3 p.m</a:t>
            </a:r>
            <a:r>
              <a:rPr lang="en-US" sz="2600" dirty="0" smtClean="0">
                <a:latin typeface="Century Gothic" panose="020B0502020202020204" pitchFamily="34" charset="0"/>
              </a:rPr>
              <a:t>.: 3-on-3 tournament.</a:t>
            </a:r>
          </a:p>
        </p:txBody>
      </p:sp>
    </p:spTree>
    <p:extLst>
      <p:ext uri="{BB962C8B-B14F-4D97-AF65-F5344CB8AC3E}">
        <p14:creationId xmlns:p14="http://schemas.microsoft.com/office/powerpoint/2010/main" val="33989586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3"/>
          <p:cNvSpPr>
            <a:spLocks noGrp="1"/>
          </p:cNvSpPr>
          <p:nvPr>
            <p:ph type="title"/>
          </p:nvPr>
        </p:nvSpPr>
        <p:spPr>
          <a:xfrm>
            <a:off x="457200" y="274639"/>
            <a:ext cx="8229600" cy="699396"/>
          </a:xfrm>
        </p:spPr>
        <p:txBody>
          <a:bodyPr>
            <a:noAutofit/>
          </a:bodyPr>
          <a:lstStyle/>
          <a:p>
            <a:r>
              <a:rPr lang="en-US" altLang="en-US" sz="4400" b="1" dirty="0">
                <a:latin typeface="Franklin Gothic Book" panose="020B0503020102020204" pitchFamily="34" charset="0"/>
              </a:rPr>
              <a:t>Shot-Caller Clinic Showcase</a:t>
            </a:r>
            <a:endParaRPr lang="en-US" altLang="en-US" sz="4400" b="1" dirty="0" smtClean="0">
              <a:latin typeface="Franklin Gothic Book" panose="020B0503020102020204" pitchFamily="34" charset="0"/>
            </a:endParaRPr>
          </a:p>
        </p:txBody>
      </p:sp>
      <p:sp>
        <p:nvSpPr>
          <p:cNvPr id="5" name="Content Placeholder 4"/>
          <p:cNvSpPr>
            <a:spLocks noGrp="1"/>
          </p:cNvSpPr>
          <p:nvPr>
            <p:ph idx="1"/>
          </p:nvPr>
        </p:nvSpPr>
        <p:spPr>
          <a:xfrm>
            <a:off x="457200" y="1454727"/>
            <a:ext cx="8229600" cy="4276011"/>
          </a:xfrm>
        </p:spPr>
        <p:txBody>
          <a:bodyPr>
            <a:noAutofit/>
          </a:bodyPr>
          <a:lstStyle/>
          <a:p>
            <a:pPr algn="just">
              <a:spcBef>
                <a:spcPts val="0"/>
              </a:spcBef>
              <a:buBlip>
                <a:blip r:embed="rId3"/>
              </a:buBlip>
            </a:pPr>
            <a:r>
              <a:rPr lang="en-US" sz="2800" dirty="0">
                <a:latin typeface="Century Gothic" panose="020B0502020202020204" pitchFamily="34" charset="0"/>
              </a:rPr>
              <a:t>Is this a tryout event</a:t>
            </a:r>
            <a:r>
              <a:rPr lang="en-US" sz="2800" dirty="0" smtClean="0">
                <a:latin typeface="Century Gothic" panose="020B0502020202020204" pitchFamily="34" charset="0"/>
              </a:rPr>
              <a:t>?</a:t>
            </a:r>
          </a:p>
          <a:p>
            <a:pPr marL="0" indent="0" algn="just">
              <a:spcBef>
                <a:spcPts val="0"/>
              </a:spcBef>
              <a:buNone/>
            </a:pPr>
            <a:endParaRPr lang="en-US" sz="1200" dirty="0" smtClean="0">
              <a:latin typeface="Century Gothic" panose="020B0502020202020204" pitchFamily="34" charset="0"/>
            </a:endParaRPr>
          </a:p>
          <a:p>
            <a:pPr algn="just">
              <a:spcBef>
                <a:spcPts val="0"/>
              </a:spcBef>
              <a:buBlip>
                <a:blip r:embed="rId3"/>
              </a:buBlip>
            </a:pPr>
            <a:r>
              <a:rPr lang="en-US" sz="2800" dirty="0">
                <a:latin typeface="Century Gothic" panose="020B0502020202020204" pitchFamily="34" charset="0"/>
              </a:rPr>
              <a:t>Can you work at this event</a:t>
            </a:r>
            <a:r>
              <a:rPr lang="en-US" sz="2800" dirty="0" smtClean="0">
                <a:latin typeface="Century Gothic" panose="020B0502020202020204" pitchFamily="34" charset="0"/>
              </a:rPr>
              <a:t>?</a:t>
            </a:r>
          </a:p>
          <a:p>
            <a:pPr marL="0" indent="0" algn="just">
              <a:spcBef>
                <a:spcPts val="0"/>
              </a:spcBef>
              <a:buNone/>
            </a:pPr>
            <a:endParaRPr lang="en-US" sz="1200" dirty="0" smtClean="0">
              <a:latin typeface="Century Gothic" panose="020B0502020202020204" pitchFamily="34" charset="0"/>
            </a:endParaRPr>
          </a:p>
          <a:p>
            <a:pPr algn="just">
              <a:spcBef>
                <a:spcPts val="0"/>
              </a:spcBef>
              <a:buBlip>
                <a:blip r:embed="rId3"/>
              </a:buBlip>
            </a:pPr>
            <a:r>
              <a:rPr lang="en-US" sz="2800" dirty="0" smtClean="0">
                <a:latin typeface="Century Gothic" panose="020B0502020202020204" pitchFamily="34" charset="0"/>
              </a:rPr>
              <a:t>Can the sponsor hold this </a:t>
            </a:r>
            <a:r>
              <a:rPr lang="en-US" sz="2800" dirty="0">
                <a:latin typeface="Century Gothic" panose="020B0502020202020204" pitchFamily="34" charset="0"/>
              </a:rPr>
              <a:t>event on your campus? </a:t>
            </a:r>
            <a:endParaRPr lang="en-US" sz="2800" dirty="0" smtClean="0">
              <a:latin typeface="Century Gothic" panose="020B0502020202020204" pitchFamily="34" charset="0"/>
            </a:endParaRPr>
          </a:p>
          <a:p>
            <a:pPr marL="0" indent="0" algn="just">
              <a:spcBef>
                <a:spcPts val="0"/>
              </a:spcBef>
              <a:buNone/>
            </a:pPr>
            <a:endParaRPr lang="en-US" sz="1200" dirty="0" smtClean="0">
              <a:latin typeface="Century Gothic" panose="020B0502020202020204" pitchFamily="34" charset="0"/>
            </a:endParaRPr>
          </a:p>
          <a:p>
            <a:pPr algn="just">
              <a:spcBef>
                <a:spcPts val="0"/>
              </a:spcBef>
              <a:buBlip>
                <a:blip r:embed="rId3"/>
              </a:buBlip>
            </a:pPr>
            <a:r>
              <a:rPr lang="en-US" sz="2800" dirty="0" smtClean="0">
                <a:latin typeface="Century Gothic" panose="020B0502020202020204" pitchFamily="34" charset="0"/>
              </a:rPr>
              <a:t>Can you attend this event if it’s held off campus?</a:t>
            </a:r>
          </a:p>
          <a:p>
            <a:pPr marL="0" indent="0" algn="just">
              <a:spcBef>
                <a:spcPts val="0"/>
              </a:spcBef>
              <a:buNone/>
            </a:pPr>
            <a:endParaRPr lang="en-US" sz="1200" dirty="0" smtClean="0">
              <a:latin typeface="Century Gothic" panose="020B0502020202020204" pitchFamily="34" charset="0"/>
            </a:endParaRPr>
          </a:p>
          <a:p>
            <a:pPr algn="just">
              <a:spcBef>
                <a:spcPts val="0"/>
              </a:spcBef>
              <a:buBlip>
                <a:blip r:embed="rId3"/>
              </a:buBlip>
            </a:pPr>
            <a:r>
              <a:rPr lang="en-US" sz="2800" dirty="0" smtClean="0">
                <a:latin typeface="Century Gothic" panose="020B0502020202020204" pitchFamily="34" charset="0"/>
              </a:rPr>
              <a:t>Overall, are brownies better than cookies?</a:t>
            </a:r>
          </a:p>
        </p:txBody>
      </p:sp>
    </p:spTree>
    <p:extLst>
      <p:ext uri="{BB962C8B-B14F-4D97-AF65-F5344CB8AC3E}">
        <p14:creationId xmlns:p14="http://schemas.microsoft.com/office/powerpoint/2010/main" val="258667044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b="0" dirty="0" smtClean="0">
                <a:effectLst/>
                <a:latin typeface="Century Gothic" panose="020B0502020202020204" pitchFamily="34" charset="0"/>
              </a:rPr>
              <a:t>Awards and Benefits</a:t>
            </a:r>
            <a:endParaRPr lang="en-US" b="0" dirty="0">
              <a:effectLst/>
              <a:latin typeface="Century Gothic" panose="020B0502020202020204" pitchFamily="34" charset="0"/>
            </a:endParaRPr>
          </a:p>
        </p:txBody>
      </p:sp>
    </p:spTree>
    <p:extLst>
      <p:ext uri="{BB962C8B-B14F-4D97-AF65-F5344CB8AC3E}">
        <p14:creationId xmlns:p14="http://schemas.microsoft.com/office/powerpoint/2010/main" val="399936167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9"/>
            <a:ext cx="8229600" cy="889143"/>
          </a:xfrm>
        </p:spPr>
        <p:txBody>
          <a:bodyPr>
            <a:normAutofit/>
          </a:bodyPr>
          <a:lstStyle/>
          <a:p>
            <a:r>
              <a:rPr lang="en-US" sz="4400" b="1" dirty="0" smtClean="0">
                <a:latin typeface="Franklin Gothic Book" panose="020B0503020102020204" pitchFamily="34" charset="0"/>
              </a:rPr>
              <a:t>Extra Benefit</a:t>
            </a:r>
            <a:endParaRPr lang="en-US" sz="4400" b="1" dirty="0">
              <a:latin typeface="Franklin Gothic Book" panose="020B0503020102020204" pitchFamily="34" charset="0"/>
            </a:endParaRPr>
          </a:p>
        </p:txBody>
      </p:sp>
      <p:graphicFrame>
        <p:nvGraphicFramePr>
          <p:cNvPr id="9" name="Content Placeholder 3"/>
          <p:cNvGraphicFramePr>
            <a:graphicFrameLocks/>
          </p:cNvGraphicFramePr>
          <p:nvPr>
            <p:extLst>
              <p:ext uri="{D42A27DB-BD31-4B8C-83A1-F6EECF244321}">
                <p14:modId xmlns:p14="http://schemas.microsoft.com/office/powerpoint/2010/main" val="2439843012"/>
              </p:ext>
            </p:extLst>
          </p:nvPr>
        </p:nvGraphicFramePr>
        <p:xfrm>
          <a:off x="268014" y="1163782"/>
          <a:ext cx="8650515" cy="448264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TextBox 2"/>
          <p:cNvSpPr txBox="1"/>
          <p:nvPr/>
        </p:nvSpPr>
        <p:spPr>
          <a:xfrm>
            <a:off x="6774873" y="5461763"/>
            <a:ext cx="2143656" cy="369332"/>
          </a:xfrm>
          <a:prstGeom prst="rect">
            <a:avLst/>
          </a:prstGeom>
          <a:noFill/>
        </p:spPr>
        <p:txBody>
          <a:bodyPr wrap="square" rtlCol="0">
            <a:spAutoFit/>
          </a:bodyPr>
          <a:lstStyle/>
          <a:p>
            <a:pPr algn="r"/>
            <a:r>
              <a:rPr lang="en-US" dirty="0" smtClean="0">
                <a:latin typeface="Century Gothic" panose="020B0502020202020204" pitchFamily="34" charset="0"/>
              </a:rPr>
              <a:t>Bylaw 16.02.3</a:t>
            </a:r>
            <a:endParaRPr lang="en-US" dirty="0">
              <a:latin typeface="Century Gothic" panose="020B0502020202020204" pitchFamily="34" charset="0"/>
            </a:endParaRPr>
          </a:p>
        </p:txBody>
      </p:sp>
    </p:spTree>
    <p:custDataLst>
      <p:tags r:id="rId1"/>
    </p:custDataLst>
    <p:extLst>
      <p:ext uri="{BB962C8B-B14F-4D97-AF65-F5344CB8AC3E}">
        <p14:creationId xmlns:p14="http://schemas.microsoft.com/office/powerpoint/2010/main" val="100469396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400" b="1" dirty="0" smtClean="0">
                <a:latin typeface="Franklin Gothic Book" panose="020B0503020102020204" pitchFamily="34" charset="0"/>
              </a:rPr>
              <a:t>Agenda</a:t>
            </a:r>
            <a:endParaRPr lang="en-US" sz="4400" b="1" dirty="0">
              <a:latin typeface="Franklin Gothic Book" panose="020B0503020102020204" pitchFamily="34" charset="0"/>
            </a:endParaRPr>
          </a:p>
        </p:txBody>
      </p:sp>
      <p:sp>
        <p:nvSpPr>
          <p:cNvPr id="3" name="Content Placeholder 2"/>
          <p:cNvSpPr>
            <a:spLocks noGrp="1"/>
          </p:cNvSpPr>
          <p:nvPr>
            <p:ph idx="1"/>
          </p:nvPr>
        </p:nvSpPr>
        <p:spPr/>
        <p:txBody>
          <a:bodyPr>
            <a:normAutofit lnSpcReduction="10000"/>
          </a:bodyPr>
          <a:lstStyle/>
          <a:p>
            <a:pPr>
              <a:lnSpc>
                <a:spcPct val="110000"/>
              </a:lnSpc>
              <a:spcBef>
                <a:spcPts val="0"/>
              </a:spcBef>
              <a:buBlip>
                <a:blip r:embed="rId2"/>
              </a:buBlip>
            </a:pPr>
            <a:r>
              <a:rPr lang="en-US" dirty="0" smtClean="0">
                <a:latin typeface="Century Gothic" panose="020B0502020202020204" pitchFamily="34" charset="0"/>
              </a:rPr>
              <a:t>Tryouts, Showcases and Camps.</a:t>
            </a:r>
          </a:p>
          <a:p>
            <a:pPr marL="0" indent="0">
              <a:lnSpc>
                <a:spcPct val="110000"/>
              </a:lnSpc>
              <a:spcBef>
                <a:spcPts val="0"/>
              </a:spcBef>
              <a:buNone/>
            </a:pPr>
            <a:endParaRPr lang="en-US" dirty="0" smtClean="0">
              <a:latin typeface="Century Gothic" panose="020B0502020202020204" pitchFamily="34" charset="0"/>
            </a:endParaRPr>
          </a:p>
          <a:p>
            <a:pPr>
              <a:lnSpc>
                <a:spcPct val="110000"/>
              </a:lnSpc>
              <a:spcBef>
                <a:spcPts val="0"/>
              </a:spcBef>
              <a:buBlip>
                <a:blip r:embed="rId2"/>
              </a:buBlip>
            </a:pPr>
            <a:r>
              <a:rPr lang="en-US" dirty="0" smtClean="0">
                <a:latin typeface="Century Gothic" panose="020B0502020202020204" pitchFamily="34" charset="0"/>
              </a:rPr>
              <a:t>Awards and Benefits.</a:t>
            </a:r>
          </a:p>
          <a:p>
            <a:pPr marL="0" indent="0">
              <a:lnSpc>
                <a:spcPct val="110000"/>
              </a:lnSpc>
              <a:spcBef>
                <a:spcPts val="0"/>
              </a:spcBef>
              <a:buNone/>
            </a:pPr>
            <a:endParaRPr lang="en-US" dirty="0" smtClean="0">
              <a:latin typeface="Century Gothic" panose="020B0502020202020204" pitchFamily="34" charset="0"/>
            </a:endParaRPr>
          </a:p>
          <a:p>
            <a:pPr>
              <a:lnSpc>
                <a:spcPct val="110000"/>
              </a:lnSpc>
              <a:spcBef>
                <a:spcPts val="0"/>
              </a:spcBef>
              <a:buBlip>
                <a:blip r:embed="rId2"/>
              </a:buBlip>
            </a:pPr>
            <a:r>
              <a:rPr lang="en-US" dirty="0" smtClean="0">
                <a:latin typeface="Century Gothic" panose="020B0502020202020204" pitchFamily="34" charset="0"/>
              </a:rPr>
              <a:t>Fundraising.</a:t>
            </a:r>
          </a:p>
          <a:p>
            <a:pPr marL="0" indent="0">
              <a:lnSpc>
                <a:spcPct val="110000"/>
              </a:lnSpc>
              <a:spcBef>
                <a:spcPts val="0"/>
              </a:spcBef>
              <a:buNone/>
            </a:pPr>
            <a:endParaRPr lang="en-US" dirty="0">
              <a:latin typeface="Century Gothic" panose="020B0502020202020204" pitchFamily="34" charset="0"/>
            </a:endParaRPr>
          </a:p>
          <a:p>
            <a:pPr>
              <a:lnSpc>
                <a:spcPct val="110000"/>
              </a:lnSpc>
              <a:spcBef>
                <a:spcPts val="0"/>
              </a:spcBef>
              <a:buBlip>
                <a:blip r:embed="rId2"/>
              </a:buBlip>
            </a:pPr>
            <a:r>
              <a:rPr lang="en-US" dirty="0" smtClean="0">
                <a:latin typeface="Century Gothic" panose="020B0502020202020204" pitchFamily="34" charset="0"/>
              </a:rPr>
              <a:t>Compliance Tasks.</a:t>
            </a:r>
            <a:endParaRPr lang="en-US" dirty="0">
              <a:latin typeface="Century Gothic" panose="020B0502020202020204" pitchFamily="34" charset="0"/>
            </a:endParaRPr>
          </a:p>
        </p:txBody>
      </p:sp>
    </p:spTree>
    <p:extLst>
      <p:ext uri="{BB962C8B-B14F-4D97-AF65-F5344CB8AC3E}">
        <p14:creationId xmlns:p14="http://schemas.microsoft.com/office/powerpoint/2010/main" val="4577289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68015" y="274639"/>
            <a:ext cx="8650514" cy="1143000"/>
          </a:xfrm>
        </p:spPr>
        <p:txBody>
          <a:bodyPr>
            <a:noAutofit/>
          </a:bodyPr>
          <a:lstStyle/>
          <a:p>
            <a:r>
              <a:rPr lang="en-US" sz="4400" b="1" dirty="0" smtClean="0">
                <a:latin typeface="Franklin Gothic Book" panose="020B0503020102020204" pitchFamily="34" charset="0"/>
              </a:rPr>
              <a:t>Permissible Benefits, </a:t>
            </a:r>
            <a:br>
              <a:rPr lang="en-US" sz="4400" b="1" dirty="0" smtClean="0">
                <a:latin typeface="Franklin Gothic Book" panose="020B0503020102020204" pitchFamily="34" charset="0"/>
              </a:rPr>
            </a:br>
            <a:r>
              <a:rPr lang="en-US" sz="4400" b="1" dirty="0" smtClean="0">
                <a:latin typeface="Franklin Gothic Book" panose="020B0503020102020204" pitchFamily="34" charset="0"/>
              </a:rPr>
              <a:t>Gifts and Services</a:t>
            </a:r>
            <a:endParaRPr lang="en-US" sz="4400" b="1" dirty="0">
              <a:latin typeface="Franklin Gothic Book" panose="020B0503020102020204" pitchFamily="34" charset="0"/>
            </a:endParaRPr>
          </a:p>
        </p:txBody>
      </p:sp>
      <p:sp>
        <p:nvSpPr>
          <p:cNvPr id="3" name="Content Placeholder 2"/>
          <p:cNvSpPr>
            <a:spLocks noGrp="1"/>
          </p:cNvSpPr>
          <p:nvPr>
            <p:ph idx="1"/>
          </p:nvPr>
        </p:nvSpPr>
        <p:spPr/>
        <p:txBody>
          <a:bodyPr/>
          <a:lstStyle/>
          <a:p>
            <a:endParaRPr lang="en-US" dirty="0" smtClean="0"/>
          </a:p>
          <a:p>
            <a:endParaRPr lang="en-US" dirty="0"/>
          </a:p>
        </p:txBody>
      </p:sp>
      <p:graphicFrame>
        <p:nvGraphicFramePr>
          <p:cNvPr id="4" name="Content Placeholder 3"/>
          <p:cNvGraphicFramePr>
            <a:graphicFrameLocks/>
          </p:cNvGraphicFramePr>
          <p:nvPr>
            <p:extLst>
              <p:ext uri="{D42A27DB-BD31-4B8C-83A1-F6EECF244321}">
                <p14:modId xmlns:p14="http://schemas.microsoft.com/office/powerpoint/2010/main" val="3510326059"/>
              </p:ext>
            </p:extLst>
          </p:nvPr>
        </p:nvGraphicFramePr>
        <p:xfrm>
          <a:off x="268014" y="1445165"/>
          <a:ext cx="8650515" cy="448264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TextBox 4"/>
          <p:cNvSpPr txBox="1"/>
          <p:nvPr/>
        </p:nvSpPr>
        <p:spPr>
          <a:xfrm>
            <a:off x="6858000" y="5542715"/>
            <a:ext cx="2286000" cy="369332"/>
          </a:xfrm>
          <a:prstGeom prst="rect">
            <a:avLst/>
          </a:prstGeom>
          <a:noFill/>
        </p:spPr>
        <p:txBody>
          <a:bodyPr wrap="square" rtlCol="0">
            <a:spAutoFit/>
          </a:bodyPr>
          <a:lstStyle/>
          <a:p>
            <a:r>
              <a:rPr lang="en-US" dirty="0" smtClean="0">
                <a:latin typeface="Century Gothic" panose="020B0502020202020204" pitchFamily="34" charset="0"/>
              </a:rPr>
              <a:t>Bylaw 16.11.1</a:t>
            </a:r>
            <a:endParaRPr lang="en-US" dirty="0">
              <a:latin typeface="Century Gothic" panose="020B0502020202020204" pitchFamily="34" charset="0"/>
            </a:endParaRPr>
          </a:p>
        </p:txBody>
      </p:sp>
    </p:spTree>
    <p:custDataLst>
      <p:tags r:id="rId1"/>
    </p:custDataLst>
    <p:extLst>
      <p:ext uri="{BB962C8B-B14F-4D97-AF65-F5344CB8AC3E}">
        <p14:creationId xmlns:p14="http://schemas.microsoft.com/office/powerpoint/2010/main" val="43444737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4400" b="1" dirty="0">
                <a:latin typeface="Franklin Gothic Book" panose="020B0503020102020204" pitchFamily="34" charset="0"/>
              </a:rPr>
              <a:t>Permissible Benefits, </a:t>
            </a:r>
            <a:br>
              <a:rPr lang="en-US" sz="4400" b="1" dirty="0">
                <a:latin typeface="Franklin Gothic Book" panose="020B0503020102020204" pitchFamily="34" charset="0"/>
              </a:rPr>
            </a:br>
            <a:r>
              <a:rPr lang="en-US" sz="4400" b="1" dirty="0">
                <a:latin typeface="Franklin Gothic Book" panose="020B0503020102020204" pitchFamily="34" charset="0"/>
              </a:rPr>
              <a:t>Gifts and Services</a:t>
            </a:r>
          </a:p>
        </p:txBody>
      </p:sp>
      <p:graphicFrame>
        <p:nvGraphicFramePr>
          <p:cNvPr id="4" name="Content Placeholder 3"/>
          <p:cNvGraphicFramePr>
            <a:graphicFrameLocks/>
          </p:cNvGraphicFramePr>
          <p:nvPr>
            <p:extLst>
              <p:ext uri="{D42A27DB-BD31-4B8C-83A1-F6EECF244321}">
                <p14:modId xmlns:p14="http://schemas.microsoft.com/office/powerpoint/2010/main" val="2570192357"/>
              </p:ext>
            </p:extLst>
          </p:nvPr>
        </p:nvGraphicFramePr>
        <p:xfrm>
          <a:off x="268014" y="1417639"/>
          <a:ext cx="8650515" cy="448264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TextBox 4"/>
          <p:cNvSpPr txBox="1"/>
          <p:nvPr/>
        </p:nvSpPr>
        <p:spPr>
          <a:xfrm>
            <a:off x="6632529" y="5376041"/>
            <a:ext cx="2286000" cy="369332"/>
          </a:xfrm>
          <a:prstGeom prst="rect">
            <a:avLst/>
          </a:prstGeom>
          <a:noFill/>
        </p:spPr>
        <p:txBody>
          <a:bodyPr wrap="square" rtlCol="0">
            <a:spAutoFit/>
          </a:bodyPr>
          <a:lstStyle/>
          <a:p>
            <a:pPr algn="r"/>
            <a:r>
              <a:rPr lang="en-US" dirty="0" smtClean="0"/>
              <a:t> </a:t>
            </a:r>
            <a:r>
              <a:rPr lang="en-US" dirty="0" smtClean="0">
                <a:latin typeface="Century Gothic" panose="020B0502020202020204" pitchFamily="34" charset="0"/>
              </a:rPr>
              <a:t>Bylaw 16.11.1</a:t>
            </a:r>
            <a:endParaRPr lang="en-US" dirty="0">
              <a:latin typeface="Century Gothic" panose="020B0502020202020204" pitchFamily="34" charset="0"/>
            </a:endParaRPr>
          </a:p>
        </p:txBody>
      </p:sp>
    </p:spTree>
    <p:custDataLst>
      <p:tags r:id="rId1"/>
    </p:custDataLst>
    <p:extLst>
      <p:ext uri="{BB962C8B-B14F-4D97-AF65-F5344CB8AC3E}">
        <p14:creationId xmlns:p14="http://schemas.microsoft.com/office/powerpoint/2010/main" val="232817463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95987"/>
            <a:ext cx="8229600" cy="1143000"/>
          </a:xfrm>
        </p:spPr>
        <p:txBody>
          <a:bodyPr>
            <a:normAutofit/>
          </a:bodyPr>
          <a:lstStyle/>
          <a:p>
            <a:r>
              <a:rPr lang="en-US" sz="4400" b="1" dirty="0" smtClean="0">
                <a:latin typeface="Franklin Gothic Book" panose="020B0503020102020204" pitchFamily="34" charset="0"/>
              </a:rPr>
              <a:t>Awards</a:t>
            </a:r>
            <a:endParaRPr lang="en-US" sz="4400" b="1" dirty="0">
              <a:latin typeface="Franklin Gothic Book" panose="020B0503020102020204" pitchFamily="34" charset="0"/>
            </a:endParaRPr>
          </a:p>
        </p:txBody>
      </p:sp>
      <p:sp>
        <p:nvSpPr>
          <p:cNvPr id="4" name="Content Placeholder 3"/>
          <p:cNvSpPr>
            <a:spLocks noGrp="1"/>
          </p:cNvSpPr>
          <p:nvPr>
            <p:ph sz="half" idx="2"/>
          </p:nvPr>
        </p:nvSpPr>
        <p:spPr/>
        <p:txBody>
          <a:bodyPr/>
          <a:lstStyle/>
          <a:p>
            <a:pPr marL="0" indent="0">
              <a:buNone/>
            </a:pPr>
            <a:endParaRPr lang="en-US" dirty="0" smtClean="0"/>
          </a:p>
          <a:p>
            <a:pPr marL="0" indent="0">
              <a:buNone/>
            </a:pPr>
            <a:endParaRPr lang="en-US" dirty="0"/>
          </a:p>
          <a:p>
            <a:pPr marL="0" indent="0" algn="r">
              <a:buNone/>
            </a:pPr>
            <a:endParaRPr lang="en-US" dirty="0"/>
          </a:p>
        </p:txBody>
      </p:sp>
      <p:grpSp>
        <p:nvGrpSpPr>
          <p:cNvPr id="6" name="Group 5"/>
          <p:cNvGrpSpPr/>
          <p:nvPr/>
        </p:nvGrpSpPr>
        <p:grpSpPr>
          <a:xfrm>
            <a:off x="274541" y="1742846"/>
            <a:ext cx="4070790" cy="1038301"/>
            <a:chOff x="4920" y="223254"/>
            <a:chExt cx="4070790" cy="1038301"/>
          </a:xfrm>
          <a:scene3d>
            <a:camera prst="orthographicFront"/>
            <a:lightRig rig="threePt" dir="t"/>
          </a:scene3d>
        </p:grpSpPr>
        <p:sp>
          <p:nvSpPr>
            <p:cNvPr id="16" name="Rectangle 15"/>
            <p:cNvSpPr/>
            <p:nvPr/>
          </p:nvSpPr>
          <p:spPr>
            <a:xfrm>
              <a:off x="4920" y="223254"/>
              <a:ext cx="4070790" cy="1038301"/>
            </a:xfrm>
            <a:prstGeom prst="rect">
              <a:avLst/>
            </a:prstGeom>
            <a:sp3d>
              <a:bevelT/>
            </a:sp3d>
          </p:spPr>
          <p:style>
            <a:lnRef idx="2">
              <a:schemeClr val="dk2">
                <a:hueOff val="0"/>
                <a:satOff val="0"/>
                <a:lumOff val="0"/>
                <a:alphaOff val="0"/>
              </a:schemeClr>
            </a:lnRef>
            <a:fillRef idx="1">
              <a:schemeClr val="dk2">
                <a:hueOff val="0"/>
                <a:satOff val="0"/>
                <a:lumOff val="0"/>
                <a:alphaOff val="0"/>
              </a:schemeClr>
            </a:fillRef>
            <a:effectRef idx="0">
              <a:schemeClr val="dk2">
                <a:hueOff val="0"/>
                <a:satOff val="0"/>
                <a:lumOff val="0"/>
                <a:alphaOff val="0"/>
              </a:schemeClr>
            </a:effectRef>
            <a:fontRef idx="minor">
              <a:schemeClr val="lt1"/>
            </a:fontRef>
          </p:style>
        </p:sp>
        <p:sp>
          <p:nvSpPr>
            <p:cNvPr id="17" name="Rectangle 16"/>
            <p:cNvSpPr/>
            <p:nvPr/>
          </p:nvSpPr>
          <p:spPr>
            <a:xfrm>
              <a:off x="4920" y="223254"/>
              <a:ext cx="4070790" cy="1038301"/>
            </a:xfrm>
            <a:prstGeom prst="rect">
              <a:avLst/>
            </a:prstGeom>
            <a:sp3d/>
          </p:spPr>
          <p:style>
            <a:lnRef idx="0">
              <a:scrgbClr r="0" g="0" b="0"/>
            </a:lnRef>
            <a:fillRef idx="0">
              <a:scrgbClr r="0" g="0" b="0"/>
            </a:fillRef>
            <a:effectRef idx="0">
              <a:scrgbClr r="0" g="0" b="0"/>
            </a:effectRef>
            <a:fontRef idx="minor">
              <a:schemeClr val="lt1"/>
            </a:fontRef>
          </p:style>
          <p:txBody>
            <a:bodyPr spcFirstLastPara="0" vert="horz" wrap="square" lIns="270256" tIns="154432" rIns="270256" bIns="154432" numCol="1" spcCol="1270" anchor="ctr" anchorCtr="0">
              <a:noAutofit/>
            </a:bodyPr>
            <a:lstStyle/>
            <a:p>
              <a:pPr lvl="0" algn="ctr" defTabSz="1689100">
                <a:lnSpc>
                  <a:spcPct val="90000"/>
                </a:lnSpc>
                <a:spcBef>
                  <a:spcPct val="0"/>
                </a:spcBef>
                <a:spcAft>
                  <a:spcPts val="0"/>
                </a:spcAft>
              </a:pPr>
              <a:r>
                <a:rPr lang="en-US" sz="3400" dirty="0" smtClean="0">
                  <a:latin typeface="Century Gothic" panose="020B0502020202020204" pitchFamily="34" charset="0"/>
                </a:rPr>
                <a:t>Representing the Institution</a:t>
              </a:r>
              <a:endParaRPr lang="en-US" sz="3400" b="0" kern="1200" dirty="0" smtClean="0">
                <a:latin typeface="Century Gothic" panose="020B0502020202020204" pitchFamily="34" charset="0"/>
              </a:endParaRPr>
            </a:p>
          </p:txBody>
        </p:sp>
      </p:grpSp>
      <p:grpSp>
        <p:nvGrpSpPr>
          <p:cNvPr id="7" name="Group 6"/>
          <p:cNvGrpSpPr/>
          <p:nvPr/>
        </p:nvGrpSpPr>
        <p:grpSpPr>
          <a:xfrm>
            <a:off x="274505" y="2784149"/>
            <a:ext cx="4070790" cy="2851384"/>
            <a:chOff x="4884" y="1264557"/>
            <a:chExt cx="4070790" cy="2851384"/>
          </a:xfrm>
          <a:scene3d>
            <a:camera prst="orthographicFront"/>
            <a:lightRig rig="threePt" dir="t"/>
          </a:scene3d>
        </p:grpSpPr>
        <p:sp>
          <p:nvSpPr>
            <p:cNvPr id="14" name="Rectangle 13"/>
            <p:cNvSpPr/>
            <p:nvPr/>
          </p:nvSpPr>
          <p:spPr>
            <a:xfrm>
              <a:off x="4884" y="1264557"/>
              <a:ext cx="4070790" cy="2851384"/>
            </a:xfrm>
            <a:prstGeom prst="rect">
              <a:avLst/>
            </a:prstGeom>
            <a:sp3d>
              <a:bevelT/>
            </a:sp3d>
          </p:spPr>
          <p:style>
            <a:lnRef idx="2">
              <a:schemeClr val="dk2">
                <a:alpha val="90000"/>
                <a:tint val="40000"/>
                <a:hueOff val="0"/>
                <a:satOff val="0"/>
                <a:lumOff val="0"/>
                <a:alphaOff val="0"/>
              </a:schemeClr>
            </a:lnRef>
            <a:fillRef idx="1">
              <a:schemeClr val="dk2">
                <a:alpha val="90000"/>
                <a:tint val="40000"/>
                <a:hueOff val="0"/>
                <a:satOff val="0"/>
                <a:lumOff val="0"/>
                <a:alphaOff val="0"/>
              </a:schemeClr>
            </a:fillRef>
            <a:effectRef idx="0">
              <a:schemeClr val="dk2">
                <a:alpha val="90000"/>
                <a:tint val="40000"/>
                <a:hueOff val="0"/>
                <a:satOff val="0"/>
                <a:lumOff val="0"/>
                <a:alphaOff val="0"/>
              </a:schemeClr>
            </a:effectRef>
            <a:fontRef idx="minor">
              <a:schemeClr val="dk1">
                <a:hueOff val="0"/>
                <a:satOff val="0"/>
                <a:lumOff val="0"/>
                <a:alphaOff val="0"/>
              </a:schemeClr>
            </a:fontRef>
          </p:style>
        </p:sp>
        <p:sp>
          <p:nvSpPr>
            <p:cNvPr id="15" name="Rectangle 14"/>
            <p:cNvSpPr/>
            <p:nvPr/>
          </p:nvSpPr>
          <p:spPr>
            <a:xfrm>
              <a:off x="4884" y="1264557"/>
              <a:ext cx="4070790" cy="2851384"/>
            </a:xfrm>
            <a:prstGeom prst="rect">
              <a:avLst/>
            </a:prstGeom>
            <a:sp3d/>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138684" tIns="138684" rIns="184912" bIns="208026" numCol="1" spcCol="1270" anchor="t" anchorCtr="0">
              <a:noAutofit/>
            </a:bodyPr>
            <a:lstStyle/>
            <a:p>
              <a:r>
                <a:rPr lang="en-US" sz="2400" dirty="0">
                  <a:latin typeface="Century Gothic" panose="020B0502020202020204" pitchFamily="34" charset="0"/>
                </a:rPr>
                <a:t>Limitation in 16.1</a:t>
              </a:r>
            </a:p>
            <a:p>
              <a:pPr marL="342900" indent="-342900">
                <a:buFont typeface="Arial" panose="020B0604020202020204" pitchFamily="34" charset="0"/>
                <a:buChar char="•"/>
              </a:pPr>
              <a:r>
                <a:rPr lang="en-US" sz="2400" dirty="0">
                  <a:latin typeface="Century Gothic" panose="020B0502020202020204" pitchFamily="34" charset="0"/>
                </a:rPr>
                <a:t> Figures 16-1, 16-2 and 16-3. </a:t>
              </a:r>
            </a:p>
            <a:p>
              <a:pPr marL="0" lvl="1" algn="l" defTabSz="1155700">
                <a:lnSpc>
                  <a:spcPct val="90000"/>
                </a:lnSpc>
                <a:spcBef>
                  <a:spcPct val="0"/>
                </a:spcBef>
                <a:spcAft>
                  <a:spcPct val="15000"/>
                </a:spcAft>
              </a:pPr>
              <a:endParaRPr lang="en-US" sz="2400" kern="1200" dirty="0">
                <a:latin typeface="Century Gothic" panose="020B0502020202020204" pitchFamily="34" charset="0"/>
              </a:endParaRPr>
            </a:p>
          </p:txBody>
        </p:sp>
      </p:grpSp>
      <p:grpSp>
        <p:nvGrpSpPr>
          <p:cNvPr id="8" name="Group 7"/>
          <p:cNvGrpSpPr/>
          <p:nvPr/>
        </p:nvGrpSpPr>
        <p:grpSpPr>
          <a:xfrm>
            <a:off x="4648200" y="1600201"/>
            <a:ext cx="4267015" cy="1180945"/>
            <a:chOff x="4378579" y="90736"/>
            <a:chExt cx="4267015" cy="1180945"/>
          </a:xfrm>
          <a:scene3d>
            <a:camera prst="orthographicFront"/>
            <a:lightRig rig="threePt" dir="t"/>
          </a:scene3d>
        </p:grpSpPr>
        <p:sp>
          <p:nvSpPr>
            <p:cNvPr id="12" name="Rectangle 11"/>
            <p:cNvSpPr/>
            <p:nvPr/>
          </p:nvSpPr>
          <p:spPr>
            <a:xfrm>
              <a:off x="4574804" y="233380"/>
              <a:ext cx="4070790" cy="1038301"/>
            </a:xfrm>
            <a:prstGeom prst="rect">
              <a:avLst/>
            </a:prstGeom>
            <a:sp3d>
              <a:bevelT/>
            </a:sp3d>
          </p:spPr>
          <p:style>
            <a:lnRef idx="2">
              <a:schemeClr val="dk2">
                <a:hueOff val="0"/>
                <a:satOff val="0"/>
                <a:lumOff val="0"/>
                <a:alphaOff val="0"/>
              </a:schemeClr>
            </a:lnRef>
            <a:fillRef idx="1">
              <a:schemeClr val="dk2">
                <a:hueOff val="0"/>
                <a:satOff val="0"/>
                <a:lumOff val="0"/>
                <a:alphaOff val="0"/>
              </a:schemeClr>
            </a:fillRef>
            <a:effectRef idx="0">
              <a:schemeClr val="dk2">
                <a:hueOff val="0"/>
                <a:satOff val="0"/>
                <a:lumOff val="0"/>
                <a:alphaOff val="0"/>
              </a:schemeClr>
            </a:effectRef>
            <a:fontRef idx="minor">
              <a:schemeClr val="lt1"/>
            </a:fontRef>
          </p:style>
        </p:sp>
        <p:sp>
          <p:nvSpPr>
            <p:cNvPr id="13" name="Rectangle 12"/>
            <p:cNvSpPr/>
            <p:nvPr/>
          </p:nvSpPr>
          <p:spPr>
            <a:xfrm>
              <a:off x="4378579" y="90736"/>
              <a:ext cx="4267015" cy="1180945"/>
            </a:xfrm>
            <a:prstGeom prst="rect">
              <a:avLst/>
            </a:prstGeom>
            <a:sp3d/>
          </p:spPr>
          <p:style>
            <a:lnRef idx="0">
              <a:scrgbClr r="0" g="0" b="0"/>
            </a:lnRef>
            <a:fillRef idx="0">
              <a:scrgbClr r="0" g="0" b="0"/>
            </a:fillRef>
            <a:effectRef idx="0">
              <a:scrgbClr r="0" g="0" b="0"/>
            </a:effectRef>
            <a:fontRef idx="minor">
              <a:schemeClr val="lt1"/>
            </a:fontRef>
          </p:style>
          <p:txBody>
            <a:bodyPr spcFirstLastPara="0" vert="horz" wrap="square" lIns="270256" tIns="154432" rIns="270256" bIns="154432" numCol="1" spcCol="1270" anchor="ctr" anchorCtr="0">
              <a:noAutofit/>
            </a:bodyPr>
            <a:lstStyle/>
            <a:p>
              <a:pPr lvl="0" algn="ctr" defTabSz="1689100">
                <a:spcBef>
                  <a:spcPct val="0"/>
                </a:spcBef>
                <a:spcAft>
                  <a:spcPts val="0"/>
                </a:spcAft>
              </a:pPr>
              <a:r>
                <a:rPr lang="en-US" sz="3400" b="0" kern="1200" dirty="0" smtClean="0">
                  <a:latin typeface="Century Gothic" panose="020B0502020202020204" pitchFamily="34" charset="0"/>
                </a:rPr>
                <a:t>Not Representing the Institution</a:t>
              </a:r>
            </a:p>
          </p:txBody>
        </p:sp>
      </p:grpSp>
      <p:grpSp>
        <p:nvGrpSpPr>
          <p:cNvPr id="9" name="Group 8"/>
          <p:cNvGrpSpPr/>
          <p:nvPr/>
        </p:nvGrpSpPr>
        <p:grpSpPr>
          <a:xfrm>
            <a:off x="4844425" y="2824653"/>
            <a:ext cx="4070790" cy="2810880"/>
            <a:chOff x="4574804" y="1299658"/>
            <a:chExt cx="4070790" cy="2810880"/>
          </a:xfrm>
          <a:scene3d>
            <a:camera prst="orthographicFront"/>
            <a:lightRig rig="threePt" dir="t"/>
          </a:scene3d>
        </p:grpSpPr>
        <p:sp>
          <p:nvSpPr>
            <p:cNvPr id="10" name="Rectangle 9"/>
            <p:cNvSpPr/>
            <p:nvPr/>
          </p:nvSpPr>
          <p:spPr>
            <a:xfrm>
              <a:off x="4574804" y="1299658"/>
              <a:ext cx="4070790" cy="2810880"/>
            </a:xfrm>
            <a:prstGeom prst="rect">
              <a:avLst/>
            </a:prstGeom>
            <a:sp3d>
              <a:bevelT/>
            </a:sp3d>
          </p:spPr>
          <p:style>
            <a:lnRef idx="2">
              <a:schemeClr val="dk2">
                <a:alpha val="90000"/>
                <a:tint val="40000"/>
                <a:hueOff val="0"/>
                <a:satOff val="0"/>
                <a:lumOff val="0"/>
                <a:alphaOff val="0"/>
              </a:schemeClr>
            </a:lnRef>
            <a:fillRef idx="1">
              <a:schemeClr val="dk2">
                <a:alpha val="90000"/>
                <a:tint val="40000"/>
                <a:hueOff val="0"/>
                <a:satOff val="0"/>
                <a:lumOff val="0"/>
                <a:alphaOff val="0"/>
              </a:schemeClr>
            </a:fillRef>
            <a:effectRef idx="0">
              <a:schemeClr val="dk2">
                <a:alpha val="90000"/>
                <a:tint val="40000"/>
                <a:hueOff val="0"/>
                <a:satOff val="0"/>
                <a:lumOff val="0"/>
                <a:alphaOff val="0"/>
              </a:schemeClr>
            </a:effectRef>
            <a:fontRef idx="minor">
              <a:schemeClr val="dk1">
                <a:hueOff val="0"/>
                <a:satOff val="0"/>
                <a:lumOff val="0"/>
                <a:alphaOff val="0"/>
              </a:schemeClr>
            </a:fontRef>
          </p:style>
        </p:sp>
        <p:sp>
          <p:nvSpPr>
            <p:cNvPr id="11" name="Rectangle 10"/>
            <p:cNvSpPr/>
            <p:nvPr/>
          </p:nvSpPr>
          <p:spPr>
            <a:xfrm>
              <a:off x="4574804" y="1299658"/>
              <a:ext cx="4070790" cy="2810880"/>
            </a:xfrm>
            <a:prstGeom prst="rect">
              <a:avLst/>
            </a:prstGeom>
            <a:sp3d/>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138684" tIns="138684" rIns="184912" bIns="208026" numCol="1" spcCol="1270" anchor="t" anchorCtr="0">
              <a:noAutofit/>
            </a:bodyPr>
            <a:lstStyle/>
            <a:p>
              <a:r>
                <a:rPr lang="en-US" dirty="0">
                  <a:latin typeface="Century Gothic" panose="020B0502020202020204" pitchFamily="34" charset="0"/>
                </a:rPr>
                <a:t>Governing Amateur Organization</a:t>
              </a:r>
            </a:p>
            <a:p>
              <a:endParaRPr lang="en-US" dirty="0">
                <a:latin typeface="Century Gothic" panose="020B0502020202020204" pitchFamily="34" charset="0"/>
              </a:endParaRPr>
            </a:p>
          </p:txBody>
        </p:sp>
      </p:grpSp>
    </p:spTree>
    <p:extLst>
      <p:ext uri="{BB962C8B-B14F-4D97-AF65-F5344CB8AC3E}">
        <p14:creationId xmlns:p14="http://schemas.microsoft.com/office/powerpoint/2010/main" val="1617991001"/>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3"/>
          <p:cNvGraphicFramePr>
            <a:graphicFrameLocks/>
          </p:cNvGraphicFramePr>
          <p:nvPr>
            <p:extLst>
              <p:ext uri="{D42A27DB-BD31-4B8C-83A1-F6EECF244321}">
                <p14:modId xmlns:p14="http://schemas.microsoft.com/office/powerpoint/2010/main" val="2878956188"/>
              </p:ext>
            </p:extLst>
          </p:nvPr>
        </p:nvGraphicFramePr>
        <p:xfrm>
          <a:off x="268014" y="409904"/>
          <a:ext cx="8650515" cy="476476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TextBox 3"/>
          <p:cNvSpPr txBox="1"/>
          <p:nvPr/>
        </p:nvSpPr>
        <p:spPr>
          <a:xfrm>
            <a:off x="5765425" y="5521913"/>
            <a:ext cx="3153104" cy="378373"/>
          </a:xfrm>
          <a:prstGeom prst="rect">
            <a:avLst/>
          </a:prstGeom>
          <a:noFill/>
        </p:spPr>
        <p:txBody>
          <a:bodyPr wrap="square" rtlCol="0">
            <a:spAutoFit/>
          </a:bodyPr>
          <a:lstStyle/>
          <a:p>
            <a:pPr algn="r"/>
            <a:r>
              <a:rPr lang="en-US" dirty="0" smtClean="0">
                <a:latin typeface="Century Gothic" panose="020B0502020202020204" pitchFamily="34" charset="0"/>
              </a:rPr>
              <a:t>Bylaw 16.1.4</a:t>
            </a:r>
            <a:endParaRPr lang="en-US" dirty="0">
              <a:latin typeface="Century Gothic" panose="020B0502020202020204" pitchFamily="34" charset="0"/>
            </a:endParaRPr>
          </a:p>
        </p:txBody>
      </p:sp>
    </p:spTree>
    <p:custDataLst>
      <p:tags r:id="rId1"/>
    </p:custDataLst>
    <p:extLst>
      <p:ext uri="{BB962C8B-B14F-4D97-AF65-F5344CB8AC3E}">
        <p14:creationId xmlns:p14="http://schemas.microsoft.com/office/powerpoint/2010/main" val="516724653"/>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400" b="1" dirty="0" smtClean="0">
                <a:latin typeface="Franklin Gothic Book" panose="020B0503020102020204" pitchFamily="34" charset="0"/>
              </a:rPr>
              <a:t>Award Charts</a:t>
            </a:r>
            <a:endParaRPr lang="en-US" sz="4400" b="1" dirty="0">
              <a:latin typeface="Franklin Gothic Book" panose="020B0503020102020204" pitchFamily="34" charset="0"/>
            </a:endParaRPr>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7820" y="1376074"/>
            <a:ext cx="8812903" cy="439983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ustDataLst>
      <p:tags r:id="rId1"/>
    </p:custDataLst>
    <p:extLst>
      <p:ext uri="{BB962C8B-B14F-4D97-AF65-F5344CB8AC3E}">
        <p14:creationId xmlns:p14="http://schemas.microsoft.com/office/powerpoint/2010/main" val="2507302049"/>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457200" y="274638"/>
            <a:ext cx="8229600" cy="1325563"/>
          </a:xfrm>
        </p:spPr>
        <p:txBody>
          <a:bodyPr>
            <a:noAutofit/>
          </a:bodyPr>
          <a:lstStyle/>
          <a:p>
            <a:r>
              <a:rPr lang="en-US" sz="4400" b="1" dirty="0" smtClean="0">
                <a:latin typeface="Franklin Gothic Book" panose="020B0503020102020204" pitchFamily="34" charset="0"/>
              </a:rPr>
              <a:t>Awards </a:t>
            </a:r>
            <a:br>
              <a:rPr lang="en-US" sz="4400" b="1" dirty="0" smtClean="0">
                <a:latin typeface="Franklin Gothic Book" panose="020B0503020102020204" pitchFamily="34" charset="0"/>
              </a:rPr>
            </a:br>
            <a:r>
              <a:rPr lang="en-US" sz="4400" b="1" dirty="0" smtClean="0">
                <a:latin typeface="Franklin Gothic Book" panose="020B0503020102020204" pitchFamily="34" charset="0"/>
              </a:rPr>
              <a:t>Not Representing Institution</a:t>
            </a:r>
            <a:endParaRPr lang="en-US" sz="4400" b="1" dirty="0">
              <a:latin typeface="Franklin Gothic Book" panose="020B0503020102020204" pitchFamily="34" charset="0"/>
            </a:endParaRPr>
          </a:p>
        </p:txBody>
      </p:sp>
      <p:sp>
        <p:nvSpPr>
          <p:cNvPr id="5" name="Content Placeholder 2"/>
          <p:cNvSpPr>
            <a:spLocks noGrp="1"/>
          </p:cNvSpPr>
          <p:nvPr>
            <p:ph idx="1"/>
          </p:nvPr>
        </p:nvSpPr>
        <p:spPr>
          <a:xfrm>
            <a:off x="457200" y="1891145"/>
            <a:ext cx="8229600" cy="3948546"/>
          </a:xfrm>
        </p:spPr>
        <p:txBody>
          <a:bodyPr>
            <a:noAutofit/>
          </a:bodyPr>
          <a:lstStyle/>
          <a:p>
            <a:pPr marL="0" indent="0" algn="just">
              <a:spcBef>
                <a:spcPts val="0"/>
              </a:spcBef>
              <a:buNone/>
            </a:pPr>
            <a:r>
              <a:rPr lang="en-US" u="sng" dirty="0" smtClean="0">
                <a:latin typeface="Century Gothic" panose="020B0502020202020204" pitchFamily="34" charset="0"/>
              </a:rPr>
              <a:t>Prize Money</a:t>
            </a:r>
          </a:p>
          <a:p>
            <a:pPr marL="0" indent="0" algn="just">
              <a:spcBef>
                <a:spcPts val="0"/>
              </a:spcBef>
              <a:buNone/>
            </a:pPr>
            <a:endParaRPr lang="en-US" sz="2000" u="sng" dirty="0" smtClean="0">
              <a:latin typeface="Century Gothic" panose="020B0502020202020204" pitchFamily="34" charset="0"/>
            </a:endParaRPr>
          </a:p>
          <a:p>
            <a:pPr algn="just">
              <a:spcBef>
                <a:spcPts val="0"/>
              </a:spcBef>
              <a:buBlip>
                <a:blip r:embed="rId2"/>
              </a:buBlip>
            </a:pPr>
            <a:r>
              <a:rPr lang="en-US" sz="2800" dirty="0" smtClean="0">
                <a:latin typeface="Century Gothic" panose="020B0502020202020204" pitchFamily="34" charset="0"/>
              </a:rPr>
              <a:t>Individual sports.</a:t>
            </a:r>
          </a:p>
          <a:p>
            <a:pPr marL="0" indent="0" algn="just">
              <a:spcBef>
                <a:spcPts val="0"/>
              </a:spcBef>
              <a:buNone/>
            </a:pPr>
            <a:endParaRPr lang="en-US" sz="1200" dirty="0" smtClean="0">
              <a:latin typeface="Century Gothic" panose="020B0502020202020204" pitchFamily="34" charset="0"/>
            </a:endParaRPr>
          </a:p>
          <a:p>
            <a:pPr algn="just">
              <a:spcBef>
                <a:spcPts val="0"/>
              </a:spcBef>
              <a:buBlip>
                <a:blip r:embed="rId2"/>
              </a:buBlip>
            </a:pPr>
            <a:r>
              <a:rPr lang="en-US" sz="2800" dirty="0" smtClean="0">
                <a:latin typeface="Century Gothic" panose="020B0502020202020204" pitchFamily="34" charset="0"/>
              </a:rPr>
              <a:t>Open event.</a:t>
            </a:r>
          </a:p>
          <a:p>
            <a:pPr marL="0" indent="0" algn="just">
              <a:spcBef>
                <a:spcPts val="0"/>
              </a:spcBef>
              <a:buNone/>
            </a:pPr>
            <a:endParaRPr lang="en-US" sz="1200" dirty="0" smtClean="0">
              <a:latin typeface="Century Gothic" panose="020B0502020202020204" pitchFamily="34" charset="0"/>
            </a:endParaRPr>
          </a:p>
          <a:p>
            <a:pPr algn="just">
              <a:spcBef>
                <a:spcPts val="0"/>
              </a:spcBef>
              <a:buBlip>
                <a:blip r:embed="rId2"/>
              </a:buBlip>
            </a:pPr>
            <a:r>
              <a:rPr lang="en-US" sz="2800" dirty="0" smtClean="0">
                <a:latin typeface="Century Gothic" panose="020B0502020202020204" pitchFamily="34" charset="0"/>
              </a:rPr>
              <a:t>Summer vacation period.</a:t>
            </a:r>
          </a:p>
          <a:p>
            <a:pPr marL="0" indent="0" algn="just">
              <a:spcBef>
                <a:spcPts val="0"/>
              </a:spcBef>
              <a:buNone/>
            </a:pPr>
            <a:endParaRPr lang="en-US" sz="1200" dirty="0" smtClean="0">
              <a:latin typeface="Century Gothic" panose="020B0502020202020204" pitchFamily="34" charset="0"/>
            </a:endParaRPr>
          </a:p>
          <a:p>
            <a:pPr algn="just">
              <a:spcBef>
                <a:spcPts val="0"/>
              </a:spcBef>
              <a:buBlip>
                <a:blip r:embed="rId2"/>
              </a:buBlip>
            </a:pPr>
            <a:r>
              <a:rPr lang="en-US" sz="2800" dirty="0" smtClean="0">
                <a:latin typeface="Century Gothic" panose="020B0502020202020204" pitchFamily="34" charset="0"/>
              </a:rPr>
              <a:t>Up to actual and necessary expenses.</a:t>
            </a:r>
          </a:p>
          <a:p>
            <a:pPr marL="0" indent="0" algn="r">
              <a:spcBef>
                <a:spcPts val="0"/>
              </a:spcBef>
              <a:buNone/>
            </a:pPr>
            <a:endParaRPr lang="en-US" sz="1800" dirty="0" smtClean="0">
              <a:latin typeface="Century Gothic" panose="020B0502020202020204" pitchFamily="34" charset="0"/>
            </a:endParaRPr>
          </a:p>
          <a:p>
            <a:pPr marL="0" indent="0" algn="r">
              <a:spcBef>
                <a:spcPts val="0"/>
              </a:spcBef>
              <a:buNone/>
            </a:pPr>
            <a:endParaRPr lang="en-US" sz="1800" dirty="0">
              <a:latin typeface="Century Gothic" panose="020B0502020202020204" pitchFamily="34" charset="0"/>
            </a:endParaRPr>
          </a:p>
          <a:p>
            <a:pPr marL="0" indent="0" algn="r">
              <a:spcBef>
                <a:spcPts val="0"/>
              </a:spcBef>
              <a:buNone/>
            </a:pPr>
            <a:r>
              <a:rPr lang="en-US" sz="1800" dirty="0" smtClean="0">
                <a:latin typeface="Century Gothic" panose="020B0502020202020204" pitchFamily="34" charset="0"/>
              </a:rPr>
              <a:t>Bylaw 12.1.5.1(b)</a:t>
            </a:r>
            <a:endParaRPr lang="en-US" sz="1800" dirty="0">
              <a:latin typeface="Century Gothic" panose="020B0502020202020204" pitchFamily="34" charset="0"/>
            </a:endParaRPr>
          </a:p>
        </p:txBody>
      </p:sp>
    </p:spTree>
    <p:extLst>
      <p:ext uri="{BB962C8B-B14F-4D97-AF65-F5344CB8AC3E}">
        <p14:creationId xmlns:p14="http://schemas.microsoft.com/office/powerpoint/2010/main" val="1654256421"/>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417639"/>
          </a:xfrm>
        </p:spPr>
        <p:txBody>
          <a:bodyPr>
            <a:noAutofit/>
          </a:bodyPr>
          <a:lstStyle/>
          <a:p>
            <a:r>
              <a:rPr lang="en-US" sz="4400" b="1" dirty="0" smtClean="0">
                <a:latin typeface="Franklin Gothic Book" panose="020B0503020102020204" pitchFamily="34" charset="0"/>
              </a:rPr>
              <a:t>Awards</a:t>
            </a:r>
            <a:br>
              <a:rPr lang="en-US" sz="4400" b="1" dirty="0" smtClean="0">
                <a:latin typeface="Franklin Gothic Book" panose="020B0503020102020204" pitchFamily="34" charset="0"/>
              </a:rPr>
            </a:br>
            <a:r>
              <a:rPr lang="en-US" sz="4400" b="1" dirty="0" smtClean="0">
                <a:latin typeface="Franklin Gothic Book" panose="020B0503020102020204" pitchFamily="34" charset="0"/>
              </a:rPr>
              <a:t>Not Representing Institution</a:t>
            </a:r>
            <a:endParaRPr lang="en-US" sz="4400" b="1" dirty="0">
              <a:latin typeface="Franklin Gothic Book" panose="020B0503020102020204" pitchFamily="34" charset="0"/>
            </a:endParaRPr>
          </a:p>
        </p:txBody>
      </p:sp>
      <p:sp>
        <p:nvSpPr>
          <p:cNvPr id="3" name="Content Placeholder 2"/>
          <p:cNvSpPr>
            <a:spLocks noGrp="1"/>
          </p:cNvSpPr>
          <p:nvPr>
            <p:ph idx="1"/>
          </p:nvPr>
        </p:nvSpPr>
        <p:spPr>
          <a:xfrm>
            <a:off x="457200" y="1417639"/>
            <a:ext cx="8229600" cy="4463616"/>
          </a:xfrm>
        </p:spPr>
        <p:txBody>
          <a:bodyPr>
            <a:noAutofit/>
          </a:bodyPr>
          <a:lstStyle/>
          <a:p>
            <a:pPr marL="0" indent="0">
              <a:spcBef>
                <a:spcPts val="0"/>
              </a:spcBef>
              <a:buNone/>
            </a:pPr>
            <a:r>
              <a:rPr lang="en-US" sz="2000" u="sng" dirty="0" smtClean="0">
                <a:latin typeface="Century Gothic" panose="020B0502020202020204" pitchFamily="34" charset="0"/>
              </a:rPr>
              <a:t>Prize Money</a:t>
            </a:r>
          </a:p>
          <a:p>
            <a:pPr marL="0" indent="0">
              <a:spcBef>
                <a:spcPts val="0"/>
              </a:spcBef>
              <a:buNone/>
            </a:pPr>
            <a:endParaRPr lang="en-US" sz="2000" u="sng" dirty="0" smtClean="0">
              <a:latin typeface="Century Gothic" panose="020B0502020202020204" pitchFamily="34" charset="0"/>
            </a:endParaRPr>
          </a:p>
          <a:p>
            <a:pPr marL="0" indent="0">
              <a:spcBef>
                <a:spcPts val="0"/>
              </a:spcBef>
              <a:buNone/>
            </a:pPr>
            <a:r>
              <a:rPr lang="en-US" sz="2000" dirty="0" smtClean="0">
                <a:latin typeface="Century Gothic" panose="020B0502020202020204" pitchFamily="34" charset="0"/>
              </a:rPr>
              <a:t>Actual and necessary expenses only for the SA (e.g. not coach’s fees or parents’ expenses).</a:t>
            </a:r>
          </a:p>
          <a:p>
            <a:pPr marL="0" indent="0">
              <a:spcBef>
                <a:spcPts val="0"/>
              </a:spcBef>
              <a:buNone/>
            </a:pPr>
            <a:endParaRPr lang="en-US" sz="2000" dirty="0" smtClean="0">
              <a:latin typeface="Century Gothic" panose="020B0502020202020204" pitchFamily="34" charset="0"/>
            </a:endParaRPr>
          </a:p>
          <a:p>
            <a:pPr marL="0" indent="0">
              <a:spcBef>
                <a:spcPts val="0"/>
              </a:spcBef>
              <a:buNone/>
            </a:pPr>
            <a:r>
              <a:rPr lang="en-US" sz="2000" dirty="0" smtClean="0">
                <a:latin typeface="Century Gothic" panose="020B0502020202020204" pitchFamily="34" charset="0"/>
              </a:rPr>
              <a:t>Some Examples:</a:t>
            </a:r>
          </a:p>
          <a:p>
            <a:pPr marL="0" indent="0">
              <a:spcBef>
                <a:spcPts val="0"/>
              </a:spcBef>
              <a:buNone/>
            </a:pPr>
            <a:endParaRPr lang="en-US" sz="500" dirty="0" smtClean="0">
              <a:latin typeface="Century Gothic" panose="020B0502020202020204" pitchFamily="34" charset="0"/>
            </a:endParaRPr>
          </a:p>
          <a:p>
            <a:pPr>
              <a:spcBef>
                <a:spcPts val="0"/>
              </a:spcBef>
              <a:buBlip>
                <a:blip r:embed="rId2"/>
              </a:buBlip>
            </a:pPr>
            <a:r>
              <a:rPr lang="en-US" sz="2000" dirty="0" smtClean="0">
                <a:latin typeface="Century Gothic" panose="020B0502020202020204" pitchFamily="34" charset="0"/>
              </a:rPr>
              <a:t>Meals directly tied to competition and practice held in preparation for such competition;</a:t>
            </a:r>
          </a:p>
          <a:p>
            <a:pPr marL="0" indent="0">
              <a:spcBef>
                <a:spcPts val="0"/>
              </a:spcBef>
              <a:buNone/>
            </a:pPr>
            <a:endParaRPr lang="en-US" sz="500" dirty="0" smtClean="0">
              <a:latin typeface="Century Gothic" panose="020B0502020202020204" pitchFamily="34" charset="0"/>
            </a:endParaRPr>
          </a:p>
          <a:p>
            <a:pPr>
              <a:spcBef>
                <a:spcPts val="0"/>
              </a:spcBef>
              <a:buBlip>
                <a:blip r:embed="rId2"/>
              </a:buBlip>
            </a:pPr>
            <a:r>
              <a:rPr lang="en-US" sz="2000" dirty="0" smtClean="0">
                <a:latin typeface="Century Gothic" panose="020B0502020202020204" pitchFamily="34" charset="0"/>
              </a:rPr>
              <a:t>Lodging directly tied to competition and practice held in preparation for such competition;</a:t>
            </a:r>
          </a:p>
          <a:p>
            <a:pPr marL="0" indent="0">
              <a:spcBef>
                <a:spcPts val="0"/>
              </a:spcBef>
              <a:buNone/>
            </a:pPr>
            <a:endParaRPr lang="en-US" sz="500" dirty="0" smtClean="0">
              <a:latin typeface="Century Gothic" panose="020B0502020202020204" pitchFamily="34" charset="0"/>
            </a:endParaRPr>
          </a:p>
          <a:p>
            <a:pPr>
              <a:spcBef>
                <a:spcPts val="0"/>
              </a:spcBef>
              <a:buBlip>
                <a:blip r:embed="rId2"/>
              </a:buBlip>
            </a:pPr>
            <a:r>
              <a:rPr lang="en-US" sz="2000" dirty="0" smtClean="0">
                <a:latin typeface="Century Gothic" panose="020B0502020202020204" pitchFamily="34" charset="0"/>
              </a:rPr>
              <a:t>Transportation to and from the competition; and</a:t>
            </a:r>
          </a:p>
          <a:p>
            <a:pPr marL="0" indent="0">
              <a:spcBef>
                <a:spcPts val="0"/>
              </a:spcBef>
              <a:buNone/>
            </a:pPr>
            <a:endParaRPr lang="en-US" sz="500" dirty="0" smtClean="0">
              <a:latin typeface="Century Gothic" panose="020B0502020202020204" pitchFamily="34" charset="0"/>
            </a:endParaRPr>
          </a:p>
          <a:p>
            <a:pPr>
              <a:spcBef>
                <a:spcPts val="0"/>
              </a:spcBef>
              <a:buBlip>
                <a:blip r:embed="rId2"/>
              </a:buBlip>
            </a:pPr>
            <a:r>
              <a:rPr lang="en-US" sz="2000" dirty="0" smtClean="0">
                <a:latin typeface="Century Gothic" panose="020B0502020202020204" pitchFamily="34" charset="0"/>
              </a:rPr>
              <a:t>Entry fees.</a:t>
            </a:r>
          </a:p>
          <a:p>
            <a:pPr marL="0" indent="0" algn="r">
              <a:spcBef>
                <a:spcPts val="0"/>
              </a:spcBef>
              <a:buNone/>
            </a:pPr>
            <a:r>
              <a:rPr lang="en-US" sz="1600" dirty="0" smtClean="0">
                <a:latin typeface="Century Gothic" panose="020B0502020202020204" pitchFamily="34" charset="0"/>
              </a:rPr>
              <a:t>Educational Column 1/18/13</a:t>
            </a:r>
            <a:endParaRPr lang="en-US" sz="1600" dirty="0">
              <a:latin typeface="Century Gothic" panose="020B0502020202020204" pitchFamily="34" charset="0"/>
            </a:endParaRPr>
          </a:p>
        </p:txBody>
      </p:sp>
    </p:spTree>
    <p:extLst>
      <p:ext uri="{BB962C8B-B14F-4D97-AF65-F5344CB8AC3E}">
        <p14:creationId xmlns:p14="http://schemas.microsoft.com/office/powerpoint/2010/main" val="2344833849"/>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4400" b="1" dirty="0">
                <a:latin typeface="Franklin Gothic Book" panose="020B0503020102020204" pitchFamily="34" charset="0"/>
              </a:rPr>
              <a:t>Awards </a:t>
            </a:r>
            <a:br>
              <a:rPr lang="en-US" sz="4400" b="1" dirty="0">
                <a:latin typeface="Franklin Gothic Book" panose="020B0503020102020204" pitchFamily="34" charset="0"/>
              </a:rPr>
            </a:br>
            <a:r>
              <a:rPr lang="en-US" sz="4400" b="1" dirty="0">
                <a:latin typeface="Franklin Gothic Book" panose="020B0503020102020204" pitchFamily="34" charset="0"/>
              </a:rPr>
              <a:t>Not Representing Institution</a:t>
            </a:r>
          </a:p>
        </p:txBody>
      </p:sp>
      <p:sp>
        <p:nvSpPr>
          <p:cNvPr id="3" name="Content Placeholder 2"/>
          <p:cNvSpPr>
            <a:spLocks noGrp="1"/>
          </p:cNvSpPr>
          <p:nvPr>
            <p:ph idx="1"/>
          </p:nvPr>
        </p:nvSpPr>
        <p:spPr>
          <a:xfrm>
            <a:off x="457200" y="1932709"/>
            <a:ext cx="8437418" cy="3798029"/>
          </a:xfrm>
        </p:spPr>
        <p:txBody>
          <a:bodyPr/>
          <a:lstStyle/>
          <a:p>
            <a:pPr marL="0" indent="0">
              <a:buNone/>
            </a:pPr>
            <a:r>
              <a:rPr lang="en-US" u="sng" dirty="0" smtClean="0"/>
              <a:t>Noncash Awards</a:t>
            </a:r>
          </a:p>
          <a:p>
            <a:pPr marL="0" indent="0">
              <a:buNone/>
            </a:pPr>
            <a:endParaRPr lang="en-US" u="sng" dirty="0" smtClean="0"/>
          </a:p>
          <a:p>
            <a:pPr>
              <a:buBlip>
                <a:blip r:embed="rId2"/>
              </a:buBlip>
            </a:pPr>
            <a:r>
              <a:rPr lang="en-US" dirty="0" smtClean="0"/>
              <a:t>Amateurism </a:t>
            </a:r>
            <a:r>
              <a:rPr lang="en-US" dirty="0"/>
              <a:t>Rules Governing </a:t>
            </a:r>
            <a:r>
              <a:rPr lang="en-US" dirty="0" smtClean="0"/>
              <a:t>Events.</a:t>
            </a:r>
          </a:p>
          <a:p>
            <a:endParaRPr lang="en-US" dirty="0"/>
          </a:p>
          <a:p>
            <a:pPr marL="0" indent="0" algn="r">
              <a:buNone/>
            </a:pPr>
            <a:endParaRPr lang="en-US" sz="1600" dirty="0" smtClean="0"/>
          </a:p>
          <a:p>
            <a:pPr marL="0" indent="0" algn="r">
              <a:buNone/>
            </a:pPr>
            <a:endParaRPr lang="en-US" sz="1600" dirty="0"/>
          </a:p>
          <a:p>
            <a:pPr marL="0" indent="0" algn="r">
              <a:buNone/>
            </a:pPr>
            <a:r>
              <a:rPr lang="en-US" sz="1600" dirty="0" smtClean="0">
                <a:latin typeface="Century Gothic" panose="020B0502020202020204" pitchFamily="34" charset="0"/>
              </a:rPr>
              <a:t>Bylaw 16.1.1.2</a:t>
            </a:r>
          </a:p>
        </p:txBody>
      </p:sp>
    </p:spTree>
    <p:extLst>
      <p:ext uri="{BB962C8B-B14F-4D97-AF65-F5344CB8AC3E}">
        <p14:creationId xmlns:p14="http://schemas.microsoft.com/office/powerpoint/2010/main" val="2596929946"/>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401762"/>
          </a:xfrm>
        </p:spPr>
        <p:txBody>
          <a:bodyPr>
            <a:noAutofit/>
          </a:bodyPr>
          <a:lstStyle/>
          <a:p>
            <a:r>
              <a:rPr lang="en-US" sz="4400" b="1" dirty="0" smtClean="0">
                <a:latin typeface="Franklin Gothic Book" panose="020B0503020102020204" pitchFamily="34" charset="0"/>
              </a:rPr>
              <a:t>Requests/Self-Reports Online Examples</a:t>
            </a:r>
            <a:endParaRPr lang="en-US" sz="4400" b="1" dirty="0">
              <a:latin typeface="Franklin Gothic Book" panose="020B0503020102020204" pitchFamily="34" charset="0"/>
            </a:endParaRPr>
          </a:p>
        </p:txBody>
      </p:sp>
      <p:sp>
        <p:nvSpPr>
          <p:cNvPr id="3" name="Content Placeholder 2"/>
          <p:cNvSpPr>
            <a:spLocks noGrp="1"/>
          </p:cNvSpPr>
          <p:nvPr>
            <p:ph idx="1"/>
          </p:nvPr>
        </p:nvSpPr>
        <p:spPr>
          <a:xfrm>
            <a:off x="457200" y="1911928"/>
            <a:ext cx="8229600" cy="3818810"/>
          </a:xfrm>
        </p:spPr>
        <p:txBody>
          <a:bodyPr>
            <a:noAutofit/>
          </a:bodyPr>
          <a:lstStyle/>
          <a:p>
            <a:pPr>
              <a:buBlip>
                <a:blip r:embed="rId2"/>
              </a:buBlip>
            </a:pPr>
            <a:r>
              <a:rPr lang="en-US" sz="3400" dirty="0" smtClean="0">
                <a:latin typeface="Century Gothic" panose="020B0502020202020204" pitchFamily="34" charset="0"/>
              </a:rPr>
              <a:t>Student participates in a road race and wins a combination of cash and gift cards.</a:t>
            </a:r>
          </a:p>
          <a:p>
            <a:pPr marL="0" indent="0">
              <a:buNone/>
            </a:pPr>
            <a:endParaRPr lang="en-US" sz="3400" dirty="0" smtClean="0">
              <a:latin typeface="Century Gothic" panose="020B0502020202020204" pitchFamily="34" charset="0"/>
            </a:endParaRPr>
          </a:p>
          <a:p>
            <a:pPr>
              <a:buBlip>
                <a:blip r:embed="rId2"/>
              </a:buBlip>
            </a:pPr>
            <a:r>
              <a:rPr lang="en-US" sz="3400" dirty="0" smtClean="0">
                <a:latin typeface="Century Gothic" panose="020B0502020202020204" pitchFamily="34" charset="0"/>
              </a:rPr>
              <a:t>Student participates on a soccer team and the team wins a cash prize for winning the tournament.</a:t>
            </a:r>
          </a:p>
        </p:txBody>
      </p:sp>
    </p:spTree>
    <p:extLst>
      <p:ext uri="{BB962C8B-B14F-4D97-AF65-F5344CB8AC3E}">
        <p14:creationId xmlns:p14="http://schemas.microsoft.com/office/powerpoint/2010/main" val="1584385623"/>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sz="4600" b="0" dirty="0" smtClean="0">
                <a:effectLst/>
                <a:latin typeface="Century Gothic" panose="020B0502020202020204" pitchFamily="34" charset="0"/>
              </a:rPr>
              <a:t>Fundraising</a:t>
            </a:r>
            <a:endParaRPr lang="en-US" sz="4600" b="0" dirty="0">
              <a:effectLst/>
              <a:latin typeface="Century Gothic" panose="020B0502020202020204" pitchFamily="34" charset="0"/>
            </a:endParaRPr>
          </a:p>
        </p:txBody>
      </p:sp>
    </p:spTree>
    <p:extLst>
      <p:ext uri="{BB962C8B-B14F-4D97-AF65-F5344CB8AC3E}">
        <p14:creationId xmlns:p14="http://schemas.microsoft.com/office/powerpoint/2010/main" val="32975385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b="0" dirty="0" smtClean="0">
                <a:effectLst/>
                <a:latin typeface="Century Gothic" panose="020B0502020202020204" pitchFamily="34" charset="0"/>
              </a:rPr>
              <a:t>Tryouts, Showcases and Camps</a:t>
            </a:r>
            <a:endParaRPr lang="en-US" b="0" dirty="0">
              <a:effectLst/>
              <a:latin typeface="Century Gothic" panose="020B0502020202020204" pitchFamily="34" charset="0"/>
            </a:endParaRPr>
          </a:p>
        </p:txBody>
      </p:sp>
    </p:spTree>
    <p:extLst>
      <p:ext uri="{BB962C8B-B14F-4D97-AF65-F5344CB8AC3E}">
        <p14:creationId xmlns:p14="http://schemas.microsoft.com/office/powerpoint/2010/main" val="903677828"/>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Title 1"/>
          <p:cNvSpPr>
            <a:spLocks noGrp="1"/>
          </p:cNvSpPr>
          <p:nvPr>
            <p:ph type="title"/>
          </p:nvPr>
        </p:nvSpPr>
        <p:spPr>
          <a:xfrm>
            <a:off x="457200" y="274639"/>
            <a:ext cx="8229600" cy="765885"/>
          </a:xfrm>
        </p:spPr>
        <p:txBody>
          <a:bodyPr>
            <a:normAutofit/>
          </a:bodyPr>
          <a:lstStyle/>
          <a:p>
            <a:r>
              <a:rPr lang="en-US" altLang="en-US" sz="4400" b="1" dirty="0" smtClean="0">
                <a:latin typeface="Franklin Gothic Book" panose="020B0503020102020204" pitchFamily="34" charset="0"/>
              </a:rPr>
              <a:t>Fundraising</a:t>
            </a:r>
          </a:p>
        </p:txBody>
      </p:sp>
      <p:sp>
        <p:nvSpPr>
          <p:cNvPr id="3" name="Content Placeholder 2"/>
          <p:cNvSpPr>
            <a:spLocks noGrp="1"/>
          </p:cNvSpPr>
          <p:nvPr>
            <p:ph idx="4294967295"/>
          </p:nvPr>
        </p:nvSpPr>
        <p:spPr>
          <a:xfrm>
            <a:off x="583314" y="1450430"/>
            <a:ext cx="7937231" cy="3810000"/>
          </a:xfrm>
        </p:spPr>
        <p:txBody>
          <a:bodyPr rtlCol="0">
            <a:normAutofit/>
          </a:bodyPr>
          <a:lstStyle/>
          <a:p>
            <a:pPr marL="0" indent="0" algn="just" eaLnBrk="1" fontAlgn="auto" hangingPunct="1">
              <a:spcAft>
                <a:spcPts val="0"/>
              </a:spcAft>
              <a:buNone/>
              <a:defRPr/>
            </a:pPr>
            <a:r>
              <a:rPr lang="en-US" sz="3200" dirty="0" smtClean="0">
                <a:latin typeface="Century Gothic" panose="020B0502020202020204" pitchFamily="34" charset="0"/>
                <a:cs typeface="Arial" pitchFamily="34" charset="0"/>
              </a:rPr>
              <a:t>Student-athletes may participate in institutional fundraising activities provided the conditions set forth in Bylaw 12.5.1.1 are satisfied.</a:t>
            </a:r>
          </a:p>
        </p:txBody>
      </p:sp>
    </p:spTree>
    <p:custDataLst>
      <p:tags r:id="rId1"/>
    </p:custDataLst>
    <p:extLst>
      <p:ext uri="{BB962C8B-B14F-4D97-AF65-F5344CB8AC3E}">
        <p14:creationId xmlns:p14="http://schemas.microsoft.com/office/powerpoint/2010/main" val="4196791678"/>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Title 1"/>
          <p:cNvSpPr>
            <a:spLocks noGrp="1"/>
          </p:cNvSpPr>
          <p:nvPr>
            <p:ph type="title"/>
          </p:nvPr>
        </p:nvSpPr>
        <p:spPr>
          <a:xfrm>
            <a:off x="457200" y="132745"/>
            <a:ext cx="8229600" cy="639761"/>
          </a:xfrm>
        </p:spPr>
        <p:txBody>
          <a:bodyPr>
            <a:noAutofit/>
          </a:bodyPr>
          <a:lstStyle/>
          <a:p>
            <a:r>
              <a:rPr lang="en-US" altLang="en-US" sz="4400" b="1" dirty="0" smtClean="0">
                <a:latin typeface="Franklin Gothic Book" panose="020B0503020102020204" pitchFamily="34" charset="0"/>
              </a:rPr>
              <a:t>Promotional Activities</a:t>
            </a:r>
          </a:p>
        </p:txBody>
      </p:sp>
      <p:sp>
        <p:nvSpPr>
          <p:cNvPr id="52227" name="Content Placeholder 2"/>
          <p:cNvSpPr>
            <a:spLocks noGrp="1"/>
          </p:cNvSpPr>
          <p:nvPr>
            <p:ph idx="4294967295"/>
          </p:nvPr>
        </p:nvSpPr>
        <p:spPr>
          <a:xfrm>
            <a:off x="533400" y="1016878"/>
            <a:ext cx="8229600" cy="4885158"/>
          </a:xfrm>
        </p:spPr>
        <p:txBody>
          <a:bodyPr>
            <a:noAutofit/>
          </a:bodyPr>
          <a:lstStyle/>
          <a:p>
            <a:pPr marL="0" indent="0" algn="just" eaLnBrk="1" hangingPunct="1">
              <a:spcBef>
                <a:spcPts val="0"/>
              </a:spcBef>
              <a:buNone/>
              <a:tabLst>
                <a:tab pos="466725" algn="l"/>
              </a:tabLst>
            </a:pPr>
            <a:r>
              <a:rPr lang="en-US" altLang="en-US" sz="2800" dirty="0" smtClean="0">
                <a:latin typeface="Century Gothic" panose="020B0502020202020204" pitchFamily="34" charset="0"/>
                <a:cs typeface="Arial" charset="0"/>
              </a:rPr>
              <a:t>Institutional, Charitable, Educational, or Nonprofit Promotions – Bylaw 12.5.1.1.</a:t>
            </a:r>
          </a:p>
          <a:p>
            <a:pPr marL="0" indent="0" algn="just" eaLnBrk="1" hangingPunct="1">
              <a:spcBef>
                <a:spcPts val="0"/>
              </a:spcBef>
              <a:buNone/>
              <a:tabLst>
                <a:tab pos="466725" algn="l"/>
              </a:tabLst>
            </a:pPr>
            <a:endParaRPr lang="en-US" altLang="en-US" sz="2000" dirty="0" smtClean="0">
              <a:latin typeface="Century Gothic" panose="020B0502020202020204" pitchFamily="34" charset="0"/>
              <a:cs typeface="Arial" charset="0"/>
            </a:endParaRPr>
          </a:p>
          <a:p>
            <a:pPr marL="866775" lvl="2" indent="-466725" eaLnBrk="1" hangingPunct="1">
              <a:spcBef>
                <a:spcPts val="0"/>
              </a:spcBef>
              <a:buBlip>
                <a:blip r:embed="rId4"/>
              </a:buBlip>
              <a:tabLst>
                <a:tab pos="466725" algn="l"/>
              </a:tabLst>
            </a:pPr>
            <a:r>
              <a:rPr lang="en-US" altLang="en-US" sz="2400" dirty="0" smtClean="0">
                <a:latin typeface="Century Gothic" panose="020B0502020202020204" pitchFamily="34" charset="0"/>
                <a:cs typeface="Arial" charset="0"/>
              </a:rPr>
              <a:t>No missed class.</a:t>
            </a:r>
          </a:p>
          <a:p>
            <a:pPr marL="400050" lvl="2" indent="0" eaLnBrk="1" hangingPunct="1">
              <a:spcBef>
                <a:spcPts val="0"/>
              </a:spcBef>
              <a:buNone/>
              <a:tabLst>
                <a:tab pos="466725" algn="l"/>
              </a:tabLst>
            </a:pPr>
            <a:endParaRPr lang="en-US" altLang="en-US" sz="1200" dirty="0" smtClean="0">
              <a:latin typeface="Century Gothic" panose="020B0502020202020204" pitchFamily="34" charset="0"/>
              <a:cs typeface="Arial" charset="0"/>
            </a:endParaRPr>
          </a:p>
          <a:p>
            <a:pPr marL="866775" lvl="2" indent="-466725" eaLnBrk="1" hangingPunct="1">
              <a:spcBef>
                <a:spcPts val="0"/>
              </a:spcBef>
              <a:buBlip>
                <a:blip r:embed="rId4"/>
              </a:buBlip>
              <a:tabLst>
                <a:tab pos="466725" algn="l"/>
              </a:tabLst>
            </a:pPr>
            <a:r>
              <a:rPr lang="en-US" altLang="en-US" sz="2400" dirty="0" smtClean="0">
                <a:latin typeface="Century Gothic" panose="020B0502020202020204" pitchFamily="34" charset="0"/>
                <a:cs typeface="Arial" charset="0"/>
              </a:rPr>
              <a:t>Must have permission to participate.</a:t>
            </a:r>
          </a:p>
          <a:p>
            <a:pPr marL="400050" lvl="2" indent="0" eaLnBrk="1" hangingPunct="1">
              <a:spcBef>
                <a:spcPts val="0"/>
              </a:spcBef>
              <a:buNone/>
              <a:tabLst>
                <a:tab pos="466725" algn="l"/>
              </a:tabLst>
            </a:pPr>
            <a:endParaRPr lang="en-US" altLang="en-US" sz="1200" dirty="0" smtClean="0">
              <a:latin typeface="Century Gothic" panose="020B0502020202020204" pitchFamily="34" charset="0"/>
              <a:cs typeface="Arial" charset="0"/>
            </a:endParaRPr>
          </a:p>
          <a:p>
            <a:pPr marL="866775" lvl="2" indent="-466725" eaLnBrk="1" hangingPunct="1">
              <a:spcBef>
                <a:spcPts val="0"/>
              </a:spcBef>
              <a:buBlip>
                <a:blip r:embed="rId4"/>
              </a:buBlip>
              <a:tabLst>
                <a:tab pos="466725" algn="l"/>
              </a:tabLst>
            </a:pPr>
            <a:r>
              <a:rPr lang="en-US" altLang="en-US" sz="2400" dirty="0" smtClean="0">
                <a:latin typeface="Century Gothic" panose="020B0502020202020204" pitchFamily="34" charset="0"/>
                <a:cs typeface="Arial" charset="0"/>
              </a:rPr>
              <a:t>All money must go back to the institution.</a:t>
            </a:r>
          </a:p>
          <a:p>
            <a:pPr marL="400050" lvl="2" indent="0" eaLnBrk="1" hangingPunct="1">
              <a:spcBef>
                <a:spcPts val="0"/>
              </a:spcBef>
              <a:buNone/>
              <a:tabLst>
                <a:tab pos="466725" algn="l"/>
              </a:tabLst>
            </a:pPr>
            <a:endParaRPr lang="en-US" altLang="en-US" sz="1200" dirty="0" smtClean="0">
              <a:latin typeface="Century Gothic" panose="020B0502020202020204" pitchFamily="34" charset="0"/>
              <a:cs typeface="Arial" charset="0"/>
            </a:endParaRPr>
          </a:p>
          <a:p>
            <a:pPr marL="866775" lvl="2" indent="-466725" eaLnBrk="1" hangingPunct="1">
              <a:spcBef>
                <a:spcPts val="0"/>
              </a:spcBef>
              <a:buBlip>
                <a:blip r:embed="rId4"/>
              </a:buBlip>
              <a:tabLst>
                <a:tab pos="466725" algn="l"/>
              </a:tabLst>
            </a:pPr>
            <a:r>
              <a:rPr lang="en-US" altLang="en-US" sz="2400" dirty="0" smtClean="0">
                <a:latin typeface="Century Gothic" panose="020B0502020202020204" pitchFamily="34" charset="0"/>
                <a:cs typeface="Arial" charset="0"/>
              </a:rPr>
              <a:t>Can receive actual and necessary expenses to participate.</a:t>
            </a:r>
          </a:p>
          <a:p>
            <a:pPr marL="400050" lvl="2" indent="0" eaLnBrk="1" hangingPunct="1">
              <a:spcBef>
                <a:spcPts val="0"/>
              </a:spcBef>
              <a:buNone/>
              <a:tabLst>
                <a:tab pos="466725" algn="l"/>
              </a:tabLst>
            </a:pPr>
            <a:endParaRPr lang="en-US" altLang="en-US" sz="1200" dirty="0" smtClean="0">
              <a:latin typeface="Century Gothic" panose="020B0502020202020204" pitchFamily="34" charset="0"/>
              <a:cs typeface="Arial" charset="0"/>
            </a:endParaRPr>
          </a:p>
          <a:p>
            <a:pPr marL="866775" lvl="2" indent="-466725" eaLnBrk="1" hangingPunct="1">
              <a:spcBef>
                <a:spcPts val="0"/>
              </a:spcBef>
              <a:buBlip>
                <a:blip r:embed="rId4"/>
              </a:buBlip>
              <a:tabLst>
                <a:tab pos="466725" algn="l"/>
              </a:tabLst>
            </a:pPr>
            <a:r>
              <a:rPr lang="en-US" altLang="en-US" sz="2400" dirty="0" smtClean="0">
                <a:latin typeface="Century Gothic" panose="020B0502020202020204" pitchFamily="34" charset="0"/>
                <a:cs typeface="Arial" charset="0"/>
              </a:rPr>
              <a:t>Consistent with Bylaw 17 limitations.</a:t>
            </a:r>
          </a:p>
          <a:p>
            <a:pPr marL="400050" lvl="2" indent="0" eaLnBrk="1" hangingPunct="1">
              <a:spcBef>
                <a:spcPts val="0"/>
              </a:spcBef>
              <a:buNone/>
              <a:tabLst>
                <a:tab pos="466725" algn="l"/>
              </a:tabLst>
            </a:pPr>
            <a:endParaRPr lang="en-US" altLang="en-US" sz="1200" dirty="0" smtClean="0">
              <a:latin typeface="Century Gothic" panose="020B0502020202020204" pitchFamily="34" charset="0"/>
              <a:cs typeface="Arial" charset="0"/>
            </a:endParaRPr>
          </a:p>
          <a:p>
            <a:pPr marL="866775" lvl="2" indent="-466725" eaLnBrk="1" hangingPunct="1">
              <a:spcBef>
                <a:spcPts val="0"/>
              </a:spcBef>
              <a:buBlip>
                <a:blip r:embed="rId4"/>
              </a:buBlip>
              <a:tabLst>
                <a:tab pos="466725" algn="l"/>
              </a:tabLst>
            </a:pPr>
            <a:r>
              <a:rPr lang="en-US" altLang="en-US" sz="2400" dirty="0" smtClean="0">
                <a:latin typeface="Century Gothic" panose="020B0502020202020204" pitchFamily="34" charset="0"/>
                <a:cs typeface="Arial" charset="0"/>
              </a:rPr>
              <a:t>Other conditions….</a:t>
            </a:r>
          </a:p>
          <a:p>
            <a:pPr marL="866775" lvl="2" indent="-466725" algn="just" eaLnBrk="1" hangingPunct="1">
              <a:spcBef>
                <a:spcPts val="0"/>
              </a:spcBef>
              <a:buFont typeface="Wingdings" pitchFamily="2" charset="2"/>
              <a:buChar char="§"/>
              <a:tabLst>
                <a:tab pos="466725" algn="l"/>
              </a:tabLst>
            </a:pPr>
            <a:endParaRPr lang="en-US" altLang="en-US" sz="2400" dirty="0" smtClean="0">
              <a:latin typeface="Century Gothic" panose="020B0502020202020204" pitchFamily="34" charset="0"/>
              <a:cs typeface="Arial" charset="0"/>
            </a:endParaRPr>
          </a:p>
          <a:p>
            <a:pPr marL="0" indent="0" eaLnBrk="1" hangingPunct="1">
              <a:buNone/>
              <a:tabLst>
                <a:tab pos="466725" algn="l"/>
              </a:tabLst>
            </a:pPr>
            <a:endParaRPr lang="en-US" altLang="en-US" dirty="0" smtClean="0">
              <a:latin typeface="Arial" charset="0"/>
              <a:cs typeface="Arial" charset="0"/>
            </a:endParaRPr>
          </a:p>
        </p:txBody>
      </p:sp>
    </p:spTree>
    <p:custDataLst>
      <p:tags r:id="rId1"/>
    </p:custDataLst>
    <p:extLst>
      <p:ext uri="{BB962C8B-B14F-4D97-AF65-F5344CB8AC3E}">
        <p14:creationId xmlns:p14="http://schemas.microsoft.com/office/powerpoint/2010/main" val="2086922899"/>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3" name="Content Placeholder 2"/>
          <p:cNvSpPr>
            <a:spLocks noGrp="1"/>
          </p:cNvSpPr>
          <p:nvPr>
            <p:ph idx="4294967295"/>
          </p:nvPr>
        </p:nvSpPr>
        <p:spPr>
          <a:xfrm>
            <a:off x="644236" y="1246908"/>
            <a:ext cx="7945338" cy="4675909"/>
          </a:xfrm>
        </p:spPr>
        <p:txBody>
          <a:bodyPr>
            <a:noAutofit/>
          </a:bodyPr>
          <a:lstStyle/>
          <a:p>
            <a:pPr marL="0" indent="0" algn="just" eaLnBrk="1" hangingPunct="1">
              <a:buFont typeface="Arial" charset="0"/>
              <a:buNone/>
            </a:pPr>
            <a:r>
              <a:rPr lang="en-US" altLang="en-US" sz="2800" dirty="0" smtClean="0">
                <a:latin typeface="Century Gothic" panose="020B0502020202020204" pitchFamily="34" charset="0"/>
                <a:cs typeface="Arial" charset="0"/>
              </a:rPr>
              <a:t>PSAs are permitted to participate in institutional fundraisers prior to initial collegiate enrollment provided they have graduated from high school and forwarded paid acceptance of institution’s written offer of admission and/or financial aid.</a:t>
            </a:r>
          </a:p>
          <a:p>
            <a:pPr marL="0" indent="0" algn="just" eaLnBrk="1" hangingPunct="1">
              <a:buFont typeface="Arial" charset="0"/>
              <a:buNone/>
            </a:pPr>
            <a:endParaRPr lang="en-US" altLang="en-US" sz="2800" dirty="0" smtClean="0">
              <a:latin typeface="Century Gothic" panose="020B0502020202020204" pitchFamily="34" charset="0"/>
              <a:cs typeface="Arial" charset="0"/>
            </a:endParaRPr>
          </a:p>
          <a:p>
            <a:pPr marL="0" indent="0" algn="just" eaLnBrk="1" hangingPunct="1">
              <a:buFont typeface="Arial" charset="0"/>
              <a:buNone/>
            </a:pPr>
            <a:r>
              <a:rPr lang="en-US" altLang="en-US" sz="2800" dirty="0" smtClean="0">
                <a:latin typeface="Century Gothic" panose="020B0502020202020204" pitchFamily="34" charset="0"/>
                <a:cs typeface="Arial" charset="0"/>
              </a:rPr>
              <a:t>PSAs are still treated like PSAs for all other rules purposes.</a:t>
            </a:r>
          </a:p>
          <a:p>
            <a:pPr marL="0" indent="0" algn="r" eaLnBrk="1" hangingPunct="1">
              <a:buFont typeface="Arial" charset="0"/>
              <a:buNone/>
            </a:pPr>
            <a:r>
              <a:rPr lang="en-US" altLang="en-US" sz="1800" dirty="0" smtClean="0">
                <a:latin typeface="Century Gothic" panose="020B0502020202020204" pitchFamily="34" charset="0"/>
                <a:cs typeface="Arial" charset="0"/>
              </a:rPr>
              <a:t>Bylaw 12.5.1.1.6.1</a:t>
            </a:r>
          </a:p>
        </p:txBody>
      </p:sp>
      <p:sp>
        <p:nvSpPr>
          <p:cNvPr id="3" name="Title 1"/>
          <p:cNvSpPr>
            <a:spLocks noGrp="1"/>
          </p:cNvSpPr>
          <p:nvPr>
            <p:ph type="title"/>
          </p:nvPr>
        </p:nvSpPr>
        <p:spPr>
          <a:xfrm>
            <a:off x="457200" y="0"/>
            <a:ext cx="8229600" cy="1080655"/>
          </a:xfrm>
        </p:spPr>
        <p:txBody>
          <a:bodyPr>
            <a:normAutofit/>
          </a:bodyPr>
          <a:lstStyle/>
          <a:p>
            <a:r>
              <a:rPr lang="en-US" altLang="en-US" sz="4400" b="1" dirty="0" smtClean="0">
                <a:latin typeface="Franklin Gothic Book" panose="020B0503020102020204" pitchFamily="34" charset="0"/>
              </a:rPr>
              <a:t>Fundraising and PSAs</a:t>
            </a:r>
          </a:p>
        </p:txBody>
      </p:sp>
    </p:spTree>
    <p:custDataLst>
      <p:tags r:id="rId1"/>
    </p:custDataLst>
    <p:extLst>
      <p:ext uri="{BB962C8B-B14F-4D97-AF65-F5344CB8AC3E}">
        <p14:creationId xmlns:p14="http://schemas.microsoft.com/office/powerpoint/2010/main" val="2314998386"/>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400" b="1" dirty="0" smtClean="0">
                <a:latin typeface="Franklin Gothic Book" panose="020B0503020102020204" pitchFamily="34" charset="0"/>
              </a:rPr>
              <a:t>Designation of Funds</a:t>
            </a:r>
            <a:endParaRPr lang="en-US" sz="4400" b="1" dirty="0">
              <a:latin typeface="Franklin Gothic Book" panose="020B0503020102020204" pitchFamily="34" charset="0"/>
            </a:endParaRPr>
          </a:p>
        </p:txBody>
      </p:sp>
      <p:sp>
        <p:nvSpPr>
          <p:cNvPr id="3" name="Content Placeholder 2"/>
          <p:cNvSpPr>
            <a:spLocks noGrp="1"/>
          </p:cNvSpPr>
          <p:nvPr>
            <p:ph idx="1"/>
          </p:nvPr>
        </p:nvSpPr>
        <p:spPr/>
        <p:txBody>
          <a:bodyPr>
            <a:noAutofit/>
          </a:bodyPr>
          <a:lstStyle/>
          <a:p>
            <a:pPr algn="just">
              <a:spcBef>
                <a:spcPts val="0"/>
              </a:spcBef>
              <a:buBlip>
                <a:blip r:embed="rId2"/>
              </a:buBlip>
            </a:pPr>
            <a:r>
              <a:rPr lang="en-US" sz="3000" dirty="0" smtClean="0">
                <a:latin typeface="Century Gothic" panose="020B0502020202020204" pitchFamily="34" charset="0"/>
              </a:rPr>
              <a:t>Prospective Student-Athletes = </a:t>
            </a:r>
            <a:r>
              <a:rPr lang="en-US" sz="3000" dirty="0" smtClean="0">
                <a:solidFill>
                  <a:srgbClr val="00B050"/>
                </a:solidFill>
                <a:latin typeface="Century Gothic" panose="020B0502020202020204" pitchFamily="34" charset="0"/>
              </a:rPr>
              <a:t>Allowed.</a:t>
            </a:r>
            <a:r>
              <a:rPr lang="en-US" sz="3000" dirty="0" smtClean="0">
                <a:latin typeface="Century Gothic" panose="020B0502020202020204" pitchFamily="34" charset="0"/>
              </a:rPr>
              <a:t>*</a:t>
            </a:r>
          </a:p>
          <a:p>
            <a:pPr marL="0" indent="0" algn="just">
              <a:spcBef>
                <a:spcPts val="0"/>
              </a:spcBef>
              <a:buNone/>
            </a:pPr>
            <a:endParaRPr lang="en-US" sz="3000" dirty="0" smtClean="0">
              <a:latin typeface="Century Gothic" panose="020B0502020202020204" pitchFamily="34" charset="0"/>
            </a:endParaRPr>
          </a:p>
          <a:p>
            <a:pPr algn="just">
              <a:spcBef>
                <a:spcPts val="0"/>
              </a:spcBef>
              <a:buBlip>
                <a:blip r:embed="rId2"/>
              </a:buBlip>
            </a:pPr>
            <a:r>
              <a:rPr lang="en-US" sz="3000" dirty="0" smtClean="0">
                <a:latin typeface="Century Gothic" panose="020B0502020202020204" pitchFamily="34" charset="0"/>
              </a:rPr>
              <a:t>Student-Athletes for institutional team = Allowed, if the funds are “Earned”.</a:t>
            </a:r>
          </a:p>
          <a:p>
            <a:pPr marL="0" indent="0" algn="just">
              <a:spcBef>
                <a:spcPts val="0"/>
              </a:spcBef>
              <a:buNone/>
            </a:pPr>
            <a:endParaRPr lang="en-US" sz="3000" dirty="0" smtClean="0">
              <a:latin typeface="Century Gothic" panose="020B0502020202020204" pitchFamily="34" charset="0"/>
            </a:endParaRPr>
          </a:p>
          <a:p>
            <a:pPr algn="just">
              <a:spcBef>
                <a:spcPts val="0"/>
              </a:spcBef>
              <a:buBlip>
                <a:blip r:embed="rId2"/>
              </a:buBlip>
            </a:pPr>
            <a:r>
              <a:rPr lang="en-US" sz="3000" dirty="0" smtClean="0">
                <a:latin typeface="Century Gothic" panose="020B0502020202020204" pitchFamily="34" charset="0"/>
              </a:rPr>
              <a:t>Student-Athlete for an outside team = </a:t>
            </a:r>
            <a:r>
              <a:rPr lang="en-US" sz="3000" dirty="0" smtClean="0">
                <a:solidFill>
                  <a:srgbClr val="B00000"/>
                </a:solidFill>
                <a:latin typeface="Century Gothic" panose="020B0502020202020204" pitchFamily="34" charset="0"/>
              </a:rPr>
              <a:t>Not Allowed</a:t>
            </a:r>
            <a:r>
              <a:rPr lang="en-US" sz="3000" dirty="0" smtClean="0">
                <a:latin typeface="Century Gothic" panose="020B0502020202020204" pitchFamily="34" charset="0"/>
              </a:rPr>
              <a:t>. </a:t>
            </a:r>
          </a:p>
          <a:p>
            <a:pPr marL="0" indent="0" algn="r">
              <a:buNone/>
            </a:pPr>
            <a:r>
              <a:rPr lang="en-US" sz="1800" dirty="0" smtClean="0">
                <a:latin typeface="Century Gothic" panose="020B0502020202020204" pitchFamily="34" charset="0"/>
              </a:rPr>
              <a:t>Bylaw 12.1.1.1</a:t>
            </a:r>
          </a:p>
          <a:p>
            <a:pPr marL="0" indent="0" algn="r">
              <a:buNone/>
            </a:pPr>
            <a:r>
              <a:rPr lang="en-US" sz="1800" dirty="0" smtClean="0">
                <a:latin typeface="Century Gothic" panose="020B0502020202020204" pitchFamily="34" charset="0"/>
              </a:rPr>
              <a:t>*not an institutional fundraiser</a:t>
            </a:r>
            <a:endParaRPr lang="en-US" sz="1800" dirty="0">
              <a:latin typeface="Century Gothic" panose="020B0502020202020204" pitchFamily="34" charset="0"/>
            </a:endParaRPr>
          </a:p>
        </p:txBody>
      </p:sp>
    </p:spTree>
    <p:extLst>
      <p:ext uri="{BB962C8B-B14F-4D97-AF65-F5344CB8AC3E}">
        <p14:creationId xmlns:p14="http://schemas.microsoft.com/office/powerpoint/2010/main" val="2937154738"/>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01213"/>
            <a:ext cx="8229600" cy="718589"/>
          </a:xfrm>
        </p:spPr>
        <p:txBody>
          <a:bodyPr>
            <a:normAutofit fontScale="90000"/>
          </a:bodyPr>
          <a:lstStyle/>
          <a:p>
            <a:r>
              <a:rPr lang="en-US" altLang="en-US" b="1" dirty="0">
                <a:latin typeface="Franklin Gothic Book" panose="020B0503020102020204" pitchFamily="34" charset="0"/>
              </a:rPr>
              <a:t>Earned </a:t>
            </a:r>
            <a:r>
              <a:rPr lang="en-US" altLang="en-US" sz="3300" b="1" i="1" dirty="0" smtClean="0">
                <a:latin typeface="Franklin Gothic Book" panose="020B0503020102020204" pitchFamily="34" charset="0"/>
              </a:rPr>
              <a:t>versus</a:t>
            </a:r>
            <a:r>
              <a:rPr lang="en-US" altLang="en-US" sz="3900" b="1" i="1" dirty="0" smtClean="0">
                <a:latin typeface="Franklin Gothic Book" panose="020B0503020102020204" pitchFamily="34" charset="0"/>
              </a:rPr>
              <a:t> </a:t>
            </a:r>
            <a:r>
              <a:rPr lang="en-US" altLang="en-US" b="1" dirty="0">
                <a:latin typeface="Franklin Gothic Book" panose="020B0503020102020204" pitchFamily="34" charset="0"/>
              </a:rPr>
              <a:t>Unearned</a:t>
            </a:r>
            <a:endParaRPr lang="en-US" b="1" dirty="0">
              <a:latin typeface="Franklin Gothic Book" panose="020B0503020102020204" pitchFamily="34" charset="0"/>
            </a:endParaRPr>
          </a:p>
        </p:txBody>
      </p:sp>
      <p:graphicFrame>
        <p:nvGraphicFramePr>
          <p:cNvPr id="5" name="Content Placeholder 4"/>
          <p:cNvGraphicFramePr>
            <a:graphicFrameLocks noGrp="1"/>
          </p:cNvGraphicFramePr>
          <p:nvPr>
            <p:ph sz="half" idx="2"/>
            <p:extLst>
              <p:ext uri="{D42A27DB-BD31-4B8C-83A1-F6EECF244321}">
                <p14:modId xmlns:p14="http://schemas.microsoft.com/office/powerpoint/2010/main" val="2707982550"/>
              </p:ext>
            </p:extLst>
          </p:nvPr>
        </p:nvGraphicFramePr>
        <p:xfrm>
          <a:off x="353577" y="1040524"/>
          <a:ext cx="8396287" cy="430435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Rectangle 2"/>
          <p:cNvSpPr/>
          <p:nvPr/>
        </p:nvSpPr>
        <p:spPr>
          <a:xfrm>
            <a:off x="5163361" y="5456177"/>
            <a:ext cx="3863558" cy="338554"/>
          </a:xfrm>
          <a:prstGeom prst="rect">
            <a:avLst/>
          </a:prstGeom>
        </p:spPr>
        <p:txBody>
          <a:bodyPr wrap="none">
            <a:spAutoFit/>
          </a:bodyPr>
          <a:lstStyle/>
          <a:p>
            <a:r>
              <a:rPr lang="en-US" sz="1600" dirty="0">
                <a:latin typeface="Century Gothic" panose="020B0502020202020204" pitchFamily="34" charset="0"/>
              </a:rPr>
              <a:t>March 25, 2011-Official Interpretation</a:t>
            </a:r>
          </a:p>
        </p:txBody>
      </p:sp>
    </p:spTree>
    <p:extLst>
      <p:ext uri="{BB962C8B-B14F-4D97-AF65-F5344CB8AC3E}">
        <p14:creationId xmlns:p14="http://schemas.microsoft.com/office/powerpoint/2010/main" val="84780730"/>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b="0" dirty="0" smtClean="0">
                <a:effectLst/>
                <a:latin typeface="Century Gothic" panose="020B0502020202020204" pitchFamily="34" charset="0"/>
              </a:rPr>
              <a:t>Compliance Tasks</a:t>
            </a:r>
            <a:endParaRPr lang="en-US" b="0" dirty="0">
              <a:effectLst/>
              <a:latin typeface="Century Gothic" panose="020B0502020202020204" pitchFamily="34" charset="0"/>
            </a:endParaRPr>
          </a:p>
        </p:txBody>
      </p:sp>
    </p:spTree>
    <p:extLst>
      <p:ext uri="{BB962C8B-B14F-4D97-AF65-F5344CB8AC3E}">
        <p14:creationId xmlns:p14="http://schemas.microsoft.com/office/powerpoint/2010/main" val="2703255437"/>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0"/>
            <a:ext cx="8229600" cy="1447800"/>
          </a:xfrm>
        </p:spPr>
        <p:txBody>
          <a:bodyPr>
            <a:noAutofit/>
          </a:bodyPr>
          <a:lstStyle/>
          <a:p>
            <a:r>
              <a:rPr lang="en-US" sz="4400" b="1" dirty="0" smtClean="0">
                <a:solidFill>
                  <a:schemeClr val="accent5">
                    <a:lumMod val="75000"/>
                  </a:schemeClr>
                </a:solidFill>
                <a:latin typeface="Franklin Gothic Book" panose="020B0503020102020204" pitchFamily="34" charset="0"/>
                <a:cs typeface="Arial" pitchFamily="34" charset="0"/>
              </a:rPr>
              <a:t>April</a:t>
            </a:r>
            <a:r>
              <a:rPr lang="en-US" sz="4400" b="1" i="1" dirty="0" smtClean="0">
                <a:latin typeface="Franklin Gothic Book" panose="020B0503020102020204" pitchFamily="34" charset="0"/>
                <a:cs typeface="Arial" pitchFamily="34" charset="0"/>
              </a:rPr>
              <a:t/>
            </a:r>
            <a:br>
              <a:rPr lang="en-US" sz="4400" b="1" i="1" dirty="0" smtClean="0">
                <a:latin typeface="Franklin Gothic Book" panose="020B0503020102020204" pitchFamily="34" charset="0"/>
                <a:cs typeface="Arial" pitchFamily="34" charset="0"/>
              </a:rPr>
            </a:br>
            <a:r>
              <a:rPr lang="en-US" sz="4400" b="1" dirty="0" smtClean="0">
                <a:latin typeface="Franklin Gothic Book" panose="020B0503020102020204" pitchFamily="34" charset="0"/>
                <a:cs typeface="Arial" pitchFamily="34" charset="0"/>
              </a:rPr>
              <a:t>Compliance Tasks</a:t>
            </a:r>
            <a:endParaRPr lang="en-US" sz="4400" b="1" dirty="0">
              <a:latin typeface="Franklin Gothic Book" panose="020B0503020102020204" pitchFamily="34" charset="0"/>
            </a:endParaRPr>
          </a:p>
        </p:txBody>
      </p:sp>
      <p:graphicFrame>
        <p:nvGraphicFramePr>
          <p:cNvPr id="4" name="Diagram 3"/>
          <p:cNvGraphicFramePr/>
          <p:nvPr>
            <p:extLst>
              <p:ext uri="{D42A27DB-BD31-4B8C-83A1-F6EECF244321}">
                <p14:modId xmlns:p14="http://schemas.microsoft.com/office/powerpoint/2010/main" val="2401365930"/>
              </p:ext>
            </p:extLst>
          </p:nvPr>
        </p:nvGraphicFramePr>
        <p:xfrm>
          <a:off x="436420" y="1473201"/>
          <a:ext cx="8229600" cy="388850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787691008"/>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b="1" dirty="0">
                <a:solidFill>
                  <a:schemeClr val="accent5">
                    <a:lumMod val="75000"/>
                  </a:schemeClr>
                </a:solidFill>
                <a:latin typeface="Franklin Gothic Book" panose="020B0503020102020204" pitchFamily="34" charset="0"/>
                <a:cs typeface="Arial" pitchFamily="34" charset="0"/>
              </a:rPr>
              <a:t>April</a:t>
            </a:r>
            <a:r>
              <a:rPr lang="en-US" b="1" i="1" dirty="0">
                <a:latin typeface="Franklin Gothic Book" panose="020B0503020102020204" pitchFamily="34" charset="0"/>
                <a:cs typeface="Arial" pitchFamily="34" charset="0"/>
              </a:rPr>
              <a:t/>
            </a:r>
            <a:br>
              <a:rPr lang="en-US" b="1" i="1" dirty="0">
                <a:latin typeface="Franklin Gothic Book" panose="020B0503020102020204" pitchFamily="34" charset="0"/>
                <a:cs typeface="Arial" pitchFamily="34" charset="0"/>
              </a:rPr>
            </a:br>
            <a:r>
              <a:rPr lang="en-US" b="1" dirty="0">
                <a:latin typeface="Franklin Gothic Book" panose="020B0503020102020204" pitchFamily="34" charset="0"/>
                <a:cs typeface="Arial" pitchFamily="34" charset="0"/>
              </a:rPr>
              <a:t>Compliance Tasks</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084954636"/>
              </p:ext>
            </p:extLst>
          </p:nvPr>
        </p:nvGraphicFramePr>
        <p:xfrm>
          <a:off x="187036" y="1787236"/>
          <a:ext cx="8499764" cy="409401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679705625"/>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226127"/>
          </a:xfrm>
        </p:spPr>
        <p:txBody>
          <a:bodyPr>
            <a:noAutofit/>
          </a:bodyPr>
          <a:lstStyle/>
          <a:p>
            <a:r>
              <a:rPr lang="en-US" sz="4400" b="1" dirty="0" smtClean="0">
                <a:solidFill>
                  <a:schemeClr val="accent4">
                    <a:lumMod val="75000"/>
                  </a:schemeClr>
                </a:solidFill>
                <a:latin typeface="Franklin Gothic Book" panose="020B0503020102020204" pitchFamily="34" charset="0"/>
                <a:cs typeface="Arial" pitchFamily="34" charset="0"/>
              </a:rPr>
              <a:t>May</a:t>
            </a:r>
            <a:r>
              <a:rPr lang="en-US" sz="4400" b="1" i="1" dirty="0">
                <a:latin typeface="Franklin Gothic Book" panose="020B0503020102020204" pitchFamily="34" charset="0"/>
                <a:cs typeface="Arial" pitchFamily="34" charset="0"/>
              </a:rPr>
              <a:t/>
            </a:r>
            <a:br>
              <a:rPr lang="en-US" sz="4400" b="1" i="1" dirty="0">
                <a:latin typeface="Franklin Gothic Book" panose="020B0503020102020204" pitchFamily="34" charset="0"/>
                <a:cs typeface="Arial" pitchFamily="34" charset="0"/>
              </a:rPr>
            </a:br>
            <a:r>
              <a:rPr lang="en-US" sz="4400" b="1" dirty="0">
                <a:latin typeface="Franklin Gothic Book" panose="020B0503020102020204" pitchFamily="34" charset="0"/>
                <a:cs typeface="Arial" pitchFamily="34" charset="0"/>
              </a:rPr>
              <a:t>Compliance Tasks</a:t>
            </a:r>
            <a:endParaRPr lang="en-US" sz="4400"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829084778"/>
              </p:ext>
            </p:extLst>
          </p:nvPr>
        </p:nvGraphicFramePr>
        <p:xfrm>
          <a:off x="457200" y="1600201"/>
          <a:ext cx="8229600" cy="413053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364130615"/>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417639"/>
          </a:xfrm>
        </p:spPr>
        <p:txBody>
          <a:bodyPr>
            <a:normAutofit fontScale="90000"/>
          </a:bodyPr>
          <a:lstStyle/>
          <a:p>
            <a:r>
              <a:rPr lang="en-US" b="1" dirty="0" smtClean="0">
                <a:solidFill>
                  <a:schemeClr val="tx2">
                    <a:lumMod val="60000"/>
                    <a:lumOff val="40000"/>
                  </a:schemeClr>
                </a:solidFill>
                <a:latin typeface="Franklin Gothic Book" panose="020B0503020102020204" pitchFamily="34" charset="0"/>
                <a:cs typeface="Arial" pitchFamily="34" charset="0"/>
              </a:rPr>
              <a:t>June</a:t>
            </a:r>
            <a:r>
              <a:rPr lang="en-US" b="1" i="1" dirty="0">
                <a:latin typeface="Franklin Gothic Book" panose="020B0503020102020204" pitchFamily="34" charset="0"/>
                <a:cs typeface="Arial" pitchFamily="34" charset="0"/>
              </a:rPr>
              <a:t/>
            </a:r>
            <a:br>
              <a:rPr lang="en-US" b="1" i="1" dirty="0">
                <a:latin typeface="Franklin Gothic Book" panose="020B0503020102020204" pitchFamily="34" charset="0"/>
                <a:cs typeface="Arial" pitchFamily="34" charset="0"/>
              </a:rPr>
            </a:br>
            <a:r>
              <a:rPr lang="en-US" b="1" dirty="0">
                <a:latin typeface="Franklin Gothic Book" panose="020B0503020102020204" pitchFamily="34" charset="0"/>
                <a:cs typeface="Arial" pitchFamily="34" charset="0"/>
              </a:rPr>
              <a:t>Compliance Tasks</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081401359"/>
              </p:ext>
            </p:extLst>
          </p:nvPr>
        </p:nvGraphicFramePr>
        <p:xfrm>
          <a:off x="270164" y="1537855"/>
          <a:ext cx="8624454" cy="430183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53261180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3"/>
          <p:cNvSpPr>
            <a:spLocks noGrp="1"/>
          </p:cNvSpPr>
          <p:nvPr>
            <p:ph type="title"/>
          </p:nvPr>
        </p:nvSpPr>
        <p:spPr/>
        <p:txBody>
          <a:bodyPr>
            <a:normAutofit/>
          </a:bodyPr>
          <a:lstStyle/>
          <a:p>
            <a:r>
              <a:rPr lang="en-US" altLang="en-US" sz="4400" b="1" dirty="0">
                <a:latin typeface="Franklin Gothic Book" panose="020B0503020102020204" pitchFamily="34" charset="0"/>
              </a:rPr>
              <a:t>General Tryout Rule</a:t>
            </a:r>
            <a:endParaRPr lang="en-US" altLang="en-US" sz="4400" b="1" dirty="0" smtClean="0">
              <a:latin typeface="Franklin Gothic Book" panose="020B0503020102020204" pitchFamily="34" charset="0"/>
            </a:endParaRPr>
          </a:p>
        </p:txBody>
      </p:sp>
      <p:sp>
        <p:nvSpPr>
          <p:cNvPr id="5" name="Content Placeholder 4"/>
          <p:cNvSpPr>
            <a:spLocks noGrp="1"/>
          </p:cNvSpPr>
          <p:nvPr>
            <p:ph idx="1"/>
          </p:nvPr>
        </p:nvSpPr>
        <p:spPr/>
        <p:txBody>
          <a:bodyPr>
            <a:noAutofit/>
          </a:bodyPr>
          <a:lstStyle/>
          <a:p>
            <a:pPr marL="0" indent="0">
              <a:spcBef>
                <a:spcPts val="0"/>
              </a:spcBef>
              <a:buNone/>
            </a:pPr>
            <a:r>
              <a:rPr lang="en-US" dirty="0" smtClean="0">
                <a:latin typeface="Century Gothic" panose="020B0502020202020204" pitchFamily="34" charset="0"/>
              </a:rPr>
              <a:t>Prohibited:</a:t>
            </a:r>
          </a:p>
          <a:p>
            <a:pPr marL="0" indent="0">
              <a:spcBef>
                <a:spcPts val="0"/>
              </a:spcBef>
              <a:buNone/>
            </a:pPr>
            <a:endParaRPr lang="en-US" dirty="0" smtClean="0">
              <a:latin typeface="Century Gothic" panose="020B0502020202020204" pitchFamily="34" charset="0"/>
            </a:endParaRPr>
          </a:p>
          <a:p>
            <a:pPr marL="0" indent="0">
              <a:spcBef>
                <a:spcPts val="0"/>
              </a:spcBef>
              <a:buNone/>
            </a:pPr>
            <a:endParaRPr lang="en-US" sz="1200" dirty="0" smtClean="0">
              <a:latin typeface="Century Gothic" panose="020B0502020202020204" pitchFamily="34" charset="0"/>
            </a:endParaRPr>
          </a:p>
          <a:p>
            <a:pPr lvl="1">
              <a:spcBef>
                <a:spcPts val="0"/>
              </a:spcBef>
              <a:buBlip>
                <a:blip r:embed="rId3"/>
              </a:buBlip>
            </a:pPr>
            <a:r>
              <a:rPr lang="en-US" sz="3200" dirty="0" smtClean="0">
                <a:latin typeface="Century Gothic" panose="020B0502020202020204" pitchFamily="34" charset="0"/>
              </a:rPr>
              <a:t>Traditional Tryouts.</a:t>
            </a:r>
          </a:p>
          <a:p>
            <a:pPr marL="457200" lvl="1" indent="0">
              <a:spcBef>
                <a:spcPts val="0"/>
              </a:spcBef>
              <a:buNone/>
            </a:pPr>
            <a:endParaRPr lang="en-US" sz="3200" dirty="0" smtClean="0">
              <a:latin typeface="Century Gothic" panose="020B0502020202020204" pitchFamily="34" charset="0"/>
            </a:endParaRPr>
          </a:p>
          <a:p>
            <a:pPr lvl="1">
              <a:spcBef>
                <a:spcPts val="0"/>
              </a:spcBef>
              <a:buBlip>
                <a:blip r:embed="rId3"/>
              </a:buBlip>
            </a:pPr>
            <a:r>
              <a:rPr lang="en-US" sz="3200" dirty="0" smtClean="0">
                <a:latin typeface="Century Gothic" panose="020B0502020202020204" pitchFamily="34" charset="0"/>
              </a:rPr>
              <a:t>Tryout Events.</a:t>
            </a:r>
          </a:p>
          <a:p>
            <a:pPr lvl="1">
              <a:spcBef>
                <a:spcPts val="0"/>
              </a:spcBef>
            </a:pPr>
            <a:endParaRPr lang="en-US" dirty="0">
              <a:latin typeface="Century Gothic" panose="020B0502020202020204" pitchFamily="34" charset="0"/>
            </a:endParaRPr>
          </a:p>
          <a:p>
            <a:pPr marL="457200" lvl="1" indent="0">
              <a:spcBef>
                <a:spcPts val="0"/>
              </a:spcBef>
              <a:buNone/>
            </a:pPr>
            <a:endParaRPr lang="en-US" dirty="0" smtClean="0">
              <a:latin typeface="Century Gothic" panose="020B0502020202020204" pitchFamily="34" charset="0"/>
            </a:endParaRPr>
          </a:p>
          <a:p>
            <a:pPr marL="0" lvl="1" indent="0" algn="r">
              <a:spcBef>
                <a:spcPts val="0"/>
              </a:spcBef>
              <a:buNone/>
            </a:pPr>
            <a:r>
              <a:rPr lang="en-US" sz="1800" dirty="0" smtClean="0">
                <a:latin typeface="Century Gothic" panose="020B0502020202020204" pitchFamily="34" charset="0"/>
              </a:rPr>
              <a:t>NCAA Division III Bylaw 13.11.2</a:t>
            </a:r>
          </a:p>
        </p:txBody>
      </p:sp>
    </p:spTree>
    <p:extLst>
      <p:ext uri="{BB962C8B-B14F-4D97-AF65-F5344CB8AC3E}">
        <p14:creationId xmlns:p14="http://schemas.microsoft.com/office/powerpoint/2010/main" val="2347465071"/>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417639"/>
          </a:xfrm>
        </p:spPr>
        <p:txBody>
          <a:bodyPr>
            <a:noAutofit/>
          </a:bodyPr>
          <a:lstStyle/>
          <a:p>
            <a:r>
              <a:rPr lang="en-US" sz="4400" b="1" dirty="0" smtClean="0">
                <a:solidFill>
                  <a:schemeClr val="accent1">
                    <a:lumMod val="75000"/>
                  </a:schemeClr>
                </a:solidFill>
                <a:latin typeface="Franklin Gothic Book" panose="020B0503020102020204" pitchFamily="34" charset="0"/>
                <a:cs typeface="Arial" pitchFamily="34" charset="0"/>
              </a:rPr>
              <a:t>July</a:t>
            </a:r>
            <a:r>
              <a:rPr lang="en-US" sz="4400" b="1" i="1" dirty="0">
                <a:latin typeface="Franklin Gothic Book" panose="020B0503020102020204" pitchFamily="34" charset="0"/>
                <a:cs typeface="Arial" pitchFamily="34" charset="0"/>
              </a:rPr>
              <a:t/>
            </a:r>
            <a:br>
              <a:rPr lang="en-US" sz="4400" b="1" i="1" dirty="0">
                <a:latin typeface="Franklin Gothic Book" panose="020B0503020102020204" pitchFamily="34" charset="0"/>
                <a:cs typeface="Arial" pitchFamily="34" charset="0"/>
              </a:rPr>
            </a:br>
            <a:r>
              <a:rPr lang="en-US" sz="4400" b="1" dirty="0">
                <a:latin typeface="Franklin Gothic Book" panose="020B0503020102020204" pitchFamily="34" charset="0"/>
                <a:cs typeface="Arial" pitchFamily="34" charset="0"/>
              </a:rPr>
              <a:t>Compliance Tasks</a:t>
            </a:r>
            <a:endParaRPr lang="en-US" sz="4400"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4231499603"/>
              </p:ext>
            </p:extLst>
          </p:nvPr>
        </p:nvGraphicFramePr>
        <p:xfrm>
          <a:off x="270164" y="1417639"/>
          <a:ext cx="8603672" cy="433892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268911669"/>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
          <p:cNvSpPr txBox="1">
            <a:spLocks/>
          </p:cNvSpPr>
          <p:nvPr/>
        </p:nvSpPr>
        <p:spPr bwMode="auto">
          <a:xfrm>
            <a:off x="0" y="1080655"/>
            <a:ext cx="9144000" cy="16625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rtlCol="0" anchor="ctr" anchorCtr="0" compatLnSpc="1">
            <a:prstTxWarp prst="textNoShape">
              <a:avLst/>
            </a:prstTxWarp>
            <a:noAutofit/>
          </a:bodyPr>
          <a:lst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pPr eaLnBrk="1" fontAlgn="auto" hangingPunct="1">
              <a:spcAft>
                <a:spcPts val="0"/>
              </a:spcAft>
              <a:defRPr/>
            </a:pPr>
            <a:r>
              <a:rPr lang="en-US" sz="4800" dirty="0" smtClean="0">
                <a:solidFill>
                  <a:prstClr val="black"/>
                </a:solidFill>
                <a:latin typeface="Century Gothic" panose="020B0502020202020204" pitchFamily="34" charset="0"/>
              </a:rPr>
              <a:t>Questions?</a:t>
            </a:r>
            <a:endParaRPr lang="en-US" sz="4800" dirty="0">
              <a:solidFill>
                <a:prstClr val="black"/>
              </a:solidFill>
              <a:latin typeface="Century Gothic" panose="020B0502020202020204" pitchFamily="34" charset="0"/>
            </a:endParaRPr>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352800" y="2417620"/>
            <a:ext cx="2438400" cy="2438400"/>
          </a:xfrm>
          <a:prstGeom prst="rect">
            <a:avLst/>
          </a:prstGeom>
        </p:spPr>
      </p:pic>
    </p:spTree>
    <p:extLst>
      <p:ext uri="{BB962C8B-B14F-4D97-AF65-F5344CB8AC3E}">
        <p14:creationId xmlns:p14="http://schemas.microsoft.com/office/powerpoint/2010/main" val="312202815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3"/>
          <p:cNvSpPr>
            <a:spLocks noGrp="1"/>
          </p:cNvSpPr>
          <p:nvPr>
            <p:ph type="title"/>
          </p:nvPr>
        </p:nvSpPr>
        <p:spPr/>
        <p:txBody>
          <a:bodyPr>
            <a:normAutofit/>
          </a:bodyPr>
          <a:lstStyle/>
          <a:p>
            <a:r>
              <a:rPr lang="en-US" altLang="en-US" sz="4400" b="1" dirty="0" smtClean="0">
                <a:latin typeface="Franklin Gothic Book" panose="020B0503020102020204" pitchFamily="34" charset="0"/>
              </a:rPr>
              <a:t>Traditional Tryouts</a:t>
            </a:r>
          </a:p>
        </p:txBody>
      </p:sp>
      <p:sp>
        <p:nvSpPr>
          <p:cNvPr id="5" name="Content Placeholder 4"/>
          <p:cNvSpPr>
            <a:spLocks noGrp="1"/>
          </p:cNvSpPr>
          <p:nvPr>
            <p:ph idx="1"/>
          </p:nvPr>
        </p:nvSpPr>
        <p:spPr/>
        <p:txBody>
          <a:bodyPr/>
          <a:lstStyle/>
          <a:p>
            <a:pPr marL="457200" lvl="1" algn="just">
              <a:spcBef>
                <a:spcPts val="0"/>
              </a:spcBef>
              <a:buBlip>
                <a:blip r:embed="rId3"/>
              </a:buBlip>
            </a:pPr>
            <a:r>
              <a:rPr lang="en-US" dirty="0" smtClean="0">
                <a:solidFill>
                  <a:schemeClr val="tx1"/>
                </a:solidFill>
                <a:latin typeface="Century Gothic" panose="020B0502020202020204" pitchFamily="34" charset="0"/>
              </a:rPr>
              <a:t>Observing or conducting physical workouts or other recreational activities designed to test the athletics abilities of a prospective student-athlete (PSA). </a:t>
            </a:r>
          </a:p>
          <a:p>
            <a:pPr marL="0" lvl="1" indent="0" algn="just">
              <a:spcBef>
                <a:spcPts val="0"/>
              </a:spcBef>
              <a:buNone/>
            </a:pPr>
            <a:endParaRPr lang="en-US" sz="800" dirty="0" smtClean="0">
              <a:latin typeface="Century Gothic" panose="020B0502020202020204" pitchFamily="34" charset="0"/>
            </a:endParaRPr>
          </a:p>
          <a:p>
            <a:pPr marL="0" lvl="1" indent="0" algn="just">
              <a:spcBef>
                <a:spcPts val="0"/>
              </a:spcBef>
              <a:buNone/>
            </a:pPr>
            <a:endParaRPr lang="en-US" sz="800" dirty="0" smtClean="0">
              <a:latin typeface="Century Gothic" panose="020B0502020202020204" pitchFamily="34" charset="0"/>
            </a:endParaRPr>
          </a:p>
          <a:p>
            <a:pPr marL="914400" lvl="2" algn="just">
              <a:spcBef>
                <a:spcPts val="0"/>
              </a:spcBef>
              <a:buFont typeface="Arial" panose="020B0604020202020204" pitchFamily="34" charset="0"/>
              <a:buChar char="•"/>
            </a:pPr>
            <a:r>
              <a:rPr lang="en-US" dirty="0" smtClean="0">
                <a:latin typeface="Century Gothic" panose="020B0502020202020204" pitchFamily="34" charset="0"/>
              </a:rPr>
              <a:t>Bylaw 13.11.2.1</a:t>
            </a:r>
          </a:p>
          <a:p>
            <a:pPr marL="0" lvl="2" indent="0" algn="just">
              <a:spcBef>
                <a:spcPts val="0"/>
              </a:spcBef>
              <a:buNone/>
            </a:pPr>
            <a:endParaRPr lang="en-US" sz="1200" dirty="0" smtClean="0">
              <a:latin typeface="Century Gothic" panose="020B0502020202020204" pitchFamily="34" charset="0"/>
            </a:endParaRPr>
          </a:p>
          <a:p>
            <a:pPr marL="0" lvl="2" indent="0" algn="just">
              <a:spcBef>
                <a:spcPts val="0"/>
              </a:spcBef>
              <a:buNone/>
            </a:pPr>
            <a:endParaRPr lang="en-US" sz="1200" dirty="0" smtClean="0">
              <a:latin typeface="Century Gothic" panose="020B0502020202020204" pitchFamily="34" charset="0"/>
            </a:endParaRPr>
          </a:p>
          <a:p>
            <a:pPr marL="457200" lvl="1" algn="just">
              <a:spcBef>
                <a:spcPts val="0"/>
              </a:spcBef>
              <a:buBlip>
                <a:blip r:embed="rId3"/>
              </a:buBlip>
            </a:pPr>
            <a:r>
              <a:rPr lang="en-US" dirty="0" smtClean="0">
                <a:solidFill>
                  <a:schemeClr val="tx1"/>
                </a:solidFill>
                <a:latin typeface="Century Gothic" panose="020B0502020202020204" pitchFamily="34" charset="0"/>
              </a:rPr>
              <a:t>Recreational activities exception.</a:t>
            </a:r>
          </a:p>
          <a:p>
            <a:pPr marL="0" lvl="1" indent="0" algn="just">
              <a:spcBef>
                <a:spcPts val="0"/>
              </a:spcBef>
              <a:buNone/>
            </a:pPr>
            <a:endParaRPr lang="en-US" sz="800" dirty="0" smtClean="0">
              <a:latin typeface="Century Gothic" panose="020B0502020202020204" pitchFamily="34" charset="0"/>
            </a:endParaRPr>
          </a:p>
          <a:p>
            <a:pPr marL="914400" lvl="2" algn="just">
              <a:spcBef>
                <a:spcPts val="0"/>
              </a:spcBef>
              <a:buFont typeface="Arial" panose="020B0604020202020204" pitchFamily="34" charset="0"/>
              <a:buChar char="•"/>
            </a:pPr>
            <a:r>
              <a:rPr lang="en-US" dirty="0" smtClean="0">
                <a:latin typeface="Century Gothic" panose="020B0502020202020204" pitchFamily="34" charset="0"/>
              </a:rPr>
              <a:t>Bylaw 13.11.2.1.1</a:t>
            </a:r>
          </a:p>
        </p:txBody>
      </p:sp>
    </p:spTree>
    <p:extLst>
      <p:ext uri="{BB962C8B-B14F-4D97-AF65-F5344CB8AC3E}">
        <p14:creationId xmlns:p14="http://schemas.microsoft.com/office/powerpoint/2010/main" val="370971248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3"/>
          <p:cNvSpPr>
            <a:spLocks noGrp="1"/>
          </p:cNvSpPr>
          <p:nvPr>
            <p:ph type="title"/>
          </p:nvPr>
        </p:nvSpPr>
        <p:spPr/>
        <p:txBody>
          <a:bodyPr>
            <a:normAutofit/>
          </a:bodyPr>
          <a:lstStyle/>
          <a:p>
            <a:r>
              <a:rPr lang="en-US" altLang="en-US" sz="4400" b="1" dirty="0" smtClean="0">
                <a:latin typeface="Franklin Gothic Book" panose="020B0503020102020204" pitchFamily="34" charset="0"/>
              </a:rPr>
              <a:t>Tryout Events</a:t>
            </a:r>
          </a:p>
        </p:txBody>
      </p:sp>
      <p:sp>
        <p:nvSpPr>
          <p:cNvPr id="5" name="Content Placeholder 4"/>
          <p:cNvSpPr>
            <a:spLocks noGrp="1"/>
          </p:cNvSpPr>
          <p:nvPr>
            <p:ph idx="1"/>
          </p:nvPr>
        </p:nvSpPr>
        <p:spPr/>
        <p:txBody>
          <a:bodyPr>
            <a:normAutofit/>
          </a:bodyPr>
          <a:lstStyle/>
          <a:p>
            <a:pPr marL="0" indent="0" algn="just">
              <a:spcBef>
                <a:spcPts val="0"/>
              </a:spcBef>
              <a:buNone/>
            </a:pPr>
            <a:r>
              <a:rPr lang="en-US" sz="3200" dirty="0" smtClean="0">
                <a:latin typeface="Century Gothic" panose="020B0502020202020204" pitchFamily="34" charset="0"/>
              </a:rPr>
              <a:t>Events that host, sponsor or conduct activity devoted to agility, flexibility, speed and strength tests for prospective student-athletes. </a:t>
            </a:r>
          </a:p>
          <a:p>
            <a:pPr marL="0" indent="0" algn="just">
              <a:spcBef>
                <a:spcPts val="0"/>
              </a:spcBef>
              <a:buNone/>
            </a:pPr>
            <a:endParaRPr lang="en-US" sz="3200" dirty="0" smtClean="0">
              <a:latin typeface="Century Gothic" panose="020B0502020202020204" pitchFamily="34" charset="0"/>
            </a:endParaRPr>
          </a:p>
          <a:p>
            <a:pPr>
              <a:buBlip>
                <a:blip r:embed="rId3"/>
              </a:buBlip>
            </a:pPr>
            <a:r>
              <a:rPr lang="en-US" sz="3200" dirty="0" smtClean="0">
                <a:latin typeface="Century Gothic" panose="020B0502020202020204" pitchFamily="34" charset="0"/>
              </a:rPr>
              <a:t>Combines.</a:t>
            </a:r>
          </a:p>
          <a:p>
            <a:pPr>
              <a:buBlip>
                <a:blip r:embed="rId3"/>
              </a:buBlip>
            </a:pPr>
            <a:endParaRPr lang="en-US" sz="3200" dirty="0" smtClean="0">
              <a:latin typeface="Century Gothic" panose="020B0502020202020204" pitchFamily="34" charset="0"/>
            </a:endParaRPr>
          </a:p>
          <a:p>
            <a:pPr marL="0" indent="0" algn="r">
              <a:buNone/>
            </a:pPr>
            <a:r>
              <a:rPr lang="en-US" sz="1800" dirty="0" smtClean="0">
                <a:latin typeface="Century Gothic" panose="020B0502020202020204" pitchFamily="34" charset="0"/>
              </a:rPr>
              <a:t>Bylaw 13.11.2.2</a:t>
            </a:r>
          </a:p>
        </p:txBody>
      </p:sp>
    </p:spTree>
    <p:extLst>
      <p:ext uri="{BB962C8B-B14F-4D97-AF65-F5344CB8AC3E}">
        <p14:creationId xmlns:p14="http://schemas.microsoft.com/office/powerpoint/2010/main" val="205301241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3"/>
          <p:cNvSpPr>
            <a:spLocks noGrp="1"/>
          </p:cNvSpPr>
          <p:nvPr>
            <p:ph type="title"/>
          </p:nvPr>
        </p:nvSpPr>
        <p:spPr>
          <a:xfrm>
            <a:off x="457200" y="135493"/>
            <a:ext cx="8229600" cy="798787"/>
          </a:xfrm>
        </p:spPr>
        <p:txBody>
          <a:bodyPr>
            <a:normAutofit/>
          </a:bodyPr>
          <a:lstStyle/>
          <a:p>
            <a:r>
              <a:rPr lang="en-US" altLang="en-US" sz="4400" b="1" dirty="0" smtClean="0">
                <a:latin typeface="Franklin Gothic Book" panose="020B0503020102020204" pitchFamily="34" charset="0"/>
              </a:rPr>
              <a:t>General Tryout Rule</a:t>
            </a:r>
          </a:p>
        </p:txBody>
      </p:sp>
      <p:sp>
        <p:nvSpPr>
          <p:cNvPr id="5" name="Content Placeholder 4"/>
          <p:cNvSpPr>
            <a:spLocks noGrp="1"/>
          </p:cNvSpPr>
          <p:nvPr>
            <p:ph idx="1"/>
          </p:nvPr>
        </p:nvSpPr>
        <p:spPr>
          <a:xfrm>
            <a:off x="457200" y="1013792"/>
            <a:ext cx="8229600" cy="5034995"/>
          </a:xfrm>
        </p:spPr>
        <p:txBody>
          <a:bodyPr>
            <a:noAutofit/>
          </a:bodyPr>
          <a:lstStyle/>
          <a:p>
            <a:pPr marL="0" indent="0" algn="just">
              <a:lnSpc>
                <a:spcPct val="120000"/>
              </a:lnSpc>
              <a:spcBef>
                <a:spcPts val="0"/>
              </a:spcBef>
              <a:buNone/>
            </a:pPr>
            <a:r>
              <a:rPr lang="en-US" sz="2800" u="sng" dirty="0" smtClean="0">
                <a:latin typeface="Century Gothic" panose="020B0502020202020204" pitchFamily="34" charset="0"/>
              </a:rPr>
              <a:t>Permitted</a:t>
            </a:r>
            <a:r>
              <a:rPr lang="en-US" sz="2800" dirty="0" smtClean="0">
                <a:latin typeface="Century Gothic" panose="020B0502020202020204" pitchFamily="34" charset="0"/>
              </a:rPr>
              <a:t>: Everything that isn’t prohibited. Includes, but is not limited to:</a:t>
            </a:r>
          </a:p>
          <a:p>
            <a:pPr lvl="1">
              <a:lnSpc>
                <a:spcPct val="110000"/>
              </a:lnSpc>
              <a:spcBef>
                <a:spcPts val="0"/>
              </a:spcBef>
            </a:pPr>
            <a:endParaRPr lang="en-US" sz="1200" dirty="0" smtClean="0">
              <a:latin typeface="Century Gothic" panose="020B0502020202020204" pitchFamily="34" charset="0"/>
            </a:endParaRPr>
          </a:p>
          <a:p>
            <a:pPr lvl="1">
              <a:lnSpc>
                <a:spcPct val="110000"/>
              </a:lnSpc>
              <a:spcBef>
                <a:spcPts val="0"/>
              </a:spcBef>
              <a:buBlip>
                <a:blip r:embed="rId3"/>
              </a:buBlip>
            </a:pPr>
            <a:r>
              <a:rPr lang="en-US" sz="2400" dirty="0">
                <a:latin typeface="Century Gothic" panose="020B0502020202020204" pitchFamily="34" charset="0"/>
              </a:rPr>
              <a:t>Private </a:t>
            </a:r>
            <a:r>
              <a:rPr lang="en-US" sz="2400" dirty="0" smtClean="0">
                <a:latin typeface="Century Gothic" panose="020B0502020202020204" pitchFamily="34" charset="0"/>
              </a:rPr>
              <a:t>Lessons.</a:t>
            </a:r>
          </a:p>
          <a:p>
            <a:pPr marL="457200" lvl="1" indent="0">
              <a:lnSpc>
                <a:spcPct val="110000"/>
              </a:lnSpc>
              <a:spcBef>
                <a:spcPts val="0"/>
              </a:spcBef>
              <a:buNone/>
            </a:pPr>
            <a:endParaRPr lang="en-US" sz="1200" dirty="0">
              <a:latin typeface="Century Gothic" panose="020B0502020202020204" pitchFamily="34" charset="0"/>
            </a:endParaRPr>
          </a:p>
          <a:p>
            <a:pPr lvl="1">
              <a:lnSpc>
                <a:spcPct val="110000"/>
              </a:lnSpc>
              <a:spcBef>
                <a:spcPts val="0"/>
              </a:spcBef>
              <a:buBlip>
                <a:blip r:embed="rId3"/>
              </a:buBlip>
            </a:pPr>
            <a:r>
              <a:rPr lang="en-US" sz="2400" dirty="0">
                <a:latin typeface="Century Gothic" panose="020B0502020202020204" pitchFamily="34" charset="0"/>
              </a:rPr>
              <a:t>Sports Club </a:t>
            </a:r>
            <a:r>
              <a:rPr lang="en-US" sz="2400" dirty="0" smtClean="0">
                <a:latin typeface="Century Gothic" panose="020B0502020202020204" pitchFamily="34" charset="0"/>
              </a:rPr>
              <a:t>Teams.</a:t>
            </a:r>
          </a:p>
          <a:p>
            <a:pPr marL="457200" lvl="1" indent="0">
              <a:lnSpc>
                <a:spcPct val="110000"/>
              </a:lnSpc>
              <a:spcBef>
                <a:spcPts val="0"/>
              </a:spcBef>
              <a:buNone/>
            </a:pPr>
            <a:endParaRPr lang="en-US" sz="1200" dirty="0">
              <a:latin typeface="Century Gothic" panose="020B0502020202020204" pitchFamily="34" charset="0"/>
            </a:endParaRPr>
          </a:p>
          <a:p>
            <a:pPr lvl="1">
              <a:lnSpc>
                <a:spcPct val="110000"/>
              </a:lnSpc>
              <a:spcBef>
                <a:spcPts val="0"/>
              </a:spcBef>
              <a:buBlip>
                <a:blip r:embed="rId3"/>
              </a:buBlip>
            </a:pPr>
            <a:r>
              <a:rPr lang="en-US" sz="2400" dirty="0">
                <a:latin typeface="Century Gothic" panose="020B0502020202020204" pitchFamily="34" charset="0"/>
              </a:rPr>
              <a:t>High School All-Star </a:t>
            </a:r>
            <a:r>
              <a:rPr lang="en-US" sz="2400" dirty="0" smtClean="0">
                <a:latin typeface="Century Gothic" panose="020B0502020202020204" pitchFamily="34" charset="0"/>
              </a:rPr>
              <a:t>Games.</a:t>
            </a:r>
            <a:endParaRPr lang="en-US" sz="2400" dirty="0" smtClean="0">
              <a:latin typeface="Century Gothic" panose="020B0502020202020204" pitchFamily="34" charset="0"/>
            </a:endParaRPr>
          </a:p>
          <a:p>
            <a:pPr marL="457200" lvl="1" indent="0">
              <a:lnSpc>
                <a:spcPct val="110000"/>
              </a:lnSpc>
              <a:spcBef>
                <a:spcPts val="0"/>
              </a:spcBef>
              <a:buNone/>
            </a:pPr>
            <a:endParaRPr lang="en-US" sz="1200" dirty="0">
              <a:latin typeface="Century Gothic" panose="020B0502020202020204" pitchFamily="34" charset="0"/>
            </a:endParaRPr>
          </a:p>
          <a:p>
            <a:pPr lvl="1">
              <a:lnSpc>
                <a:spcPct val="110000"/>
              </a:lnSpc>
              <a:spcBef>
                <a:spcPts val="0"/>
              </a:spcBef>
              <a:buBlip>
                <a:blip r:embed="rId3"/>
              </a:buBlip>
            </a:pPr>
            <a:r>
              <a:rPr lang="en-US" sz="2400" b="1" dirty="0">
                <a:latin typeface="Century Gothic" panose="020B0502020202020204" pitchFamily="34" charset="0"/>
              </a:rPr>
              <a:t>Camps and Clinics</a:t>
            </a:r>
            <a:r>
              <a:rPr lang="en-US" sz="2400" b="1" dirty="0" smtClean="0">
                <a:latin typeface="Century Gothic" panose="020B0502020202020204" pitchFamily="34" charset="0"/>
              </a:rPr>
              <a:t>.</a:t>
            </a:r>
          </a:p>
          <a:p>
            <a:pPr marL="457200" lvl="1" indent="0">
              <a:lnSpc>
                <a:spcPct val="110000"/>
              </a:lnSpc>
              <a:spcBef>
                <a:spcPts val="0"/>
              </a:spcBef>
              <a:buNone/>
            </a:pPr>
            <a:endParaRPr lang="en-US" sz="1200" b="1" dirty="0" smtClean="0">
              <a:latin typeface="Century Gothic" panose="020B0502020202020204" pitchFamily="34" charset="0"/>
            </a:endParaRPr>
          </a:p>
          <a:p>
            <a:pPr lvl="1">
              <a:lnSpc>
                <a:spcPct val="110000"/>
              </a:lnSpc>
              <a:spcBef>
                <a:spcPts val="0"/>
              </a:spcBef>
              <a:buBlip>
                <a:blip r:embed="rId3"/>
              </a:buBlip>
            </a:pPr>
            <a:r>
              <a:rPr lang="en-US" sz="2400" b="1" dirty="0">
                <a:latin typeface="Century Gothic" panose="020B0502020202020204" pitchFamily="34" charset="0"/>
              </a:rPr>
              <a:t>Events or activities involving PSAs. Can be hosted, sponsored, promoted or </a:t>
            </a:r>
            <a:r>
              <a:rPr lang="en-US" sz="2400" b="1" dirty="0" smtClean="0">
                <a:latin typeface="Century Gothic" panose="020B0502020202020204" pitchFamily="34" charset="0"/>
              </a:rPr>
              <a:t>conducted.</a:t>
            </a:r>
          </a:p>
          <a:p>
            <a:pPr marL="457200" lvl="1" indent="0" algn="r">
              <a:lnSpc>
                <a:spcPct val="120000"/>
              </a:lnSpc>
              <a:spcBef>
                <a:spcPts val="0"/>
              </a:spcBef>
              <a:buNone/>
            </a:pPr>
            <a:r>
              <a:rPr lang="en-US" sz="1800" dirty="0" smtClean="0">
                <a:latin typeface="Century Gothic" panose="020B0502020202020204" pitchFamily="34" charset="0"/>
              </a:rPr>
              <a:t>Bylaw 13.11.3</a:t>
            </a:r>
          </a:p>
          <a:p>
            <a:pPr lvl="1">
              <a:lnSpc>
                <a:spcPct val="120000"/>
              </a:lnSpc>
              <a:spcBef>
                <a:spcPts val="0"/>
              </a:spcBef>
            </a:pPr>
            <a:endParaRPr lang="en-US" sz="2400" dirty="0" smtClean="0">
              <a:latin typeface="Century Gothic" panose="020B0502020202020204" pitchFamily="34" charset="0"/>
            </a:endParaRPr>
          </a:p>
        </p:txBody>
      </p:sp>
    </p:spTree>
    <p:extLst>
      <p:ext uri="{BB962C8B-B14F-4D97-AF65-F5344CB8AC3E}">
        <p14:creationId xmlns:p14="http://schemas.microsoft.com/office/powerpoint/2010/main" val="117447767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3" name="Title 3"/>
          <p:cNvSpPr>
            <a:spLocks noGrp="1"/>
          </p:cNvSpPr>
          <p:nvPr>
            <p:ph type="title"/>
          </p:nvPr>
        </p:nvSpPr>
        <p:spPr>
          <a:xfrm>
            <a:off x="457200" y="274639"/>
            <a:ext cx="8229600" cy="993052"/>
          </a:xfrm>
        </p:spPr>
        <p:txBody>
          <a:bodyPr>
            <a:normAutofit/>
          </a:bodyPr>
          <a:lstStyle/>
          <a:p>
            <a:r>
              <a:rPr lang="en-US" altLang="en-US" sz="4400" b="1" dirty="0" smtClean="0">
                <a:latin typeface="Franklin Gothic Book" panose="020B0503020102020204" pitchFamily="34" charset="0"/>
              </a:rPr>
              <a:t>Camps and Clinics</a:t>
            </a:r>
          </a:p>
        </p:txBody>
      </p:sp>
      <p:sp>
        <p:nvSpPr>
          <p:cNvPr id="5" name="Content Placeholder 4"/>
          <p:cNvSpPr>
            <a:spLocks noGrp="1"/>
          </p:cNvSpPr>
          <p:nvPr>
            <p:ph idx="1"/>
          </p:nvPr>
        </p:nvSpPr>
        <p:spPr>
          <a:xfrm>
            <a:off x="457200" y="1433945"/>
            <a:ext cx="8229600" cy="4296793"/>
          </a:xfrm>
        </p:spPr>
        <p:txBody>
          <a:bodyPr>
            <a:noAutofit/>
          </a:bodyPr>
          <a:lstStyle/>
          <a:p>
            <a:pPr marL="0" lvl="1" indent="0">
              <a:spcBef>
                <a:spcPts val="0"/>
              </a:spcBef>
              <a:buNone/>
            </a:pPr>
            <a:r>
              <a:rPr lang="en-US" sz="3200" dirty="0" smtClean="0">
                <a:solidFill>
                  <a:schemeClr val="tx1"/>
                </a:solidFill>
                <a:latin typeface="Century Gothic" panose="020B0502020202020204" pitchFamily="34" charset="0"/>
              </a:rPr>
              <a:t>Institutional sports camp or clinic:</a:t>
            </a:r>
          </a:p>
          <a:p>
            <a:pPr marL="457200" lvl="1" indent="0">
              <a:spcBef>
                <a:spcPts val="0"/>
              </a:spcBef>
              <a:buNone/>
            </a:pPr>
            <a:endParaRPr lang="en-US" dirty="0" smtClean="0">
              <a:latin typeface="Century Gothic" panose="020B0502020202020204" pitchFamily="34" charset="0"/>
            </a:endParaRPr>
          </a:p>
          <a:p>
            <a:pPr marL="0" lvl="1" indent="0" algn="just">
              <a:spcBef>
                <a:spcPts val="0"/>
              </a:spcBef>
              <a:buNone/>
            </a:pPr>
            <a:r>
              <a:rPr lang="en-US" dirty="0" smtClean="0">
                <a:latin typeface="Century Gothic" panose="020B0502020202020204" pitchFamily="34" charset="0"/>
              </a:rPr>
              <a:t>Any camp or clinic that is owned or operated by a member institution or an employee of the member institution's athletics department, either on or off its campus.</a:t>
            </a:r>
          </a:p>
          <a:p>
            <a:pPr lvl="2" algn="just">
              <a:spcBef>
                <a:spcPts val="0"/>
              </a:spcBef>
            </a:pPr>
            <a:endParaRPr lang="en-US" dirty="0" smtClean="0">
              <a:latin typeface="Century Gothic" panose="020B0502020202020204" pitchFamily="34" charset="0"/>
            </a:endParaRPr>
          </a:p>
          <a:p>
            <a:pPr lvl="2">
              <a:spcBef>
                <a:spcPts val="0"/>
              </a:spcBef>
            </a:pPr>
            <a:endParaRPr lang="en-US" dirty="0" smtClean="0">
              <a:latin typeface="Century Gothic" panose="020B0502020202020204" pitchFamily="34" charset="0"/>
            </a:endParaRPr>
          </a:p>
          <a:p>
            <a:pPr marL="457200" lvl="1" indent="0" algn="r">
              <a:spcBef>
                <a:spcPts val="0"/>
              </a:spcBef>
              <a:buNone/>
            </a:pPr>
            <a:endParaRPr lang="en-US" dirty="0" smtClean="0">
              <a:latin typeface="Century Gothic" panose="020B0502020202020204" pitchFamily="34" charset="0"/>
            </a:endParaRPr>
          </a:p>
          <a:p>
            <a:pPr marL="457200" lvl="1" indent="0" algn="r">
              <a:spcBef>
                <a:spcPts val="0"/>
              </a:spcBef>
              <a:buNone/>
            </a:pPr>
            <a:r>
              <a:rPr lang="en-US" sz="1800" dirty="0" smtClean="0">
                <a:latin typeface="Century Gothic" panose="020B0502020202020204" pitchFamily="34" charset="0"/>
              </a:rPr>
              <a:t>Bylaw 13.12.1.1</a:t>
            </a:r>
            <a:endParaRPr lang="en-US" sz="1800" dirty="0">
              <a:latin typeface="Century Gothic" panose="020B0502020202020204" pitchFamily="34" charset="0"/>
            </a:endParaRPr>
          </a:p>
        </p:txBody>
      </p:sp>
    </p:spTree>
    <p:extLst>
      <p:ext uri="{BB962C8B-B14F-4D97-AF65-F5344CB8AC3E}">
        <p14:creationId xmlns:p14="http://schemas.microsoft.com/office/powerpoint/2010/main" val="281793142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7" name="Title 3"/>
          <p:cNvSpPr>
            <a:spLocks noGrp="1"/>
          </p:cNvSpPr>
          <p:nvPr>
            <p:ph type="title"/>
          </p:nvPr>
        </p:nvSpPr>
        <p:spPr>
          <a:xfrm>
            <a:off x="457200" y="0"/>
            <a:ext cx="8229600" cy="821291"/>
          </a:xfrm>
        </p:spPr>
        <p:txBody>
          <a:bodyPr>
            <a:normAutofit/>
          </a:bodyPr>
          <a:lstStyle/>
          <a:p>
            <a:r>
              <a:rPr lang="en-US" altLang="en-US" sz="4400" b="1" dirty="0" smtClean="0">
                <a:latin typeface="Franklin Gothic Book" panose="020B0503020102020204" pitchFamily="34" charset="0"/>
              </a:rPr>
              <a:t>Camps and Clinics</a:t>
            </a:r>
          </a:p>
        </p:txBody>
      </p:sp>
      <p:sp>
        <p:nvSpPr>
          <p:cNvPr id="5" name="Content Placeholder 4"/>
          <p:cNvSpPr>
            <a:spLocks noGrp="1"/>
          </p:cNvSpPr>
          <p:nvPr>
            <p:ph idx="1"/>
          </p:nvPr>
        </p:nvSpPr>
        <p:spPr>
          <a:xfrm>
            <a:off x="139148" y="1179102"/>
            <a:ext cx="9004852" cy="4770295"/>
          </a:xfrm>
        </p:spPr>
        <p:txBody>
          <a:bodyPr>
            <a:noAutofit/>
          </a:bodyPr>
          <a:lstStyle/>
          <a:p>
            <a:pPr marL="457200" lvl="1" algn="just">
              <a:lnSpc>
                <a:spcPct val="110000"/>
              </a:lnSpc>
              <a:spcBef>
                <a:spcPts val="0"/>
              </a:spcBef>
              <a:buBlip>
                <a:blip r:embed="rId3"/>
              </a:buBlip>
            </a:pPr>
            <a:r>
              <a:rPr lang="en-US" sz="2600" dirty="0" smtClean="0">
                <a:solidFill>
                  <a:schemeClr val="tx1"/>
                </a:solidFill>
                <a:latin typeface="Century Gothic" panose="020B0502020202020204" pitchFamily="34" charset="0"/>
              </a:rPr>
              <a:t>Include </a:t>
            </a:r>
            <a:r>
              <a:rPr lang="en-US" sz="2600" dirty="0">
                <a:solidFill>
                  <a:schemeClr val="tx1"/>
                </a:solidFill>
                <a:latin typeface="Century Gothic" panose="020B0502020202020204" pitchFamily="34" charset="0"/>
              </a:rPr>
              <a:t>instruction or practice </a:t>
            </a:r>
            <a:r>
              <a:rPr lang="en-US" sz="2600" dirty="0" smtClean="0">
                <a:solidFill>
                  <a:schemeClr val="tx1"/>
                </a:solidFill>
                <a:latin typeface="Century Gothic" panose="020B0502020202020204" pitchFamily="34" charset="0"/>
              </a:rPr>
              <a:t>programming, either for a particular sport or a diversified experience.</a:t>
            </a:r>
            <a:endParaRPr lang="en-US" sz="2600" dirty="0">
              <a:solidFill>
                <a:schemeClr val="tx1"/>
              </a:solidFill>
              <a:latin typeface="Century Gothic" panose="020B0502020202020204" pitchFamily="34" charset="0"/>
            </a:endParaRPr>
          </a:p>
          <a:p>
            <a:pPr marL="0" lvl="2" indent="0" algn="just">
              <a:lnSpc>
                <a:spcPct val="110000"/>
              </a:lnSpc>
              <a:spcBef>
                <a:spcPts val="0"/>
              </a:spcBef>
              <a:buNone/>
            </a:pPr>
            <a:endParaRPr lang="en-US" sz="2600" dirty="0">
              <a:solidFill>
                <a:schemeClr val="tx1"/>
              </a:solidFill>
              <a:latin typeface="Century Gothic" panose="020B0502020202020204" pitchFamily="34" charset="0"/>
            </a:endParaRPr>
          </a:p>
          <a:p>
            <a:pPr marL="457200" lvl="1" algn="just">
              <a:lnSpc>
                <a:spcPct val="110000"/>
              </a:lnSpc>
              <a:spcBef>
                <a:spcPts val="0"/>
              </a:spcBef>
              <a:buBlip>
                <a:blip r:embed="rId3"/>
              </a:buBlip>
            </a:pPr>
            <a:r>
              <a:rPr lang="en-US" sz="2600" dirty="0">
                <a:solidFill>
                  <a:schemeClr val="tx1"/>
                </a:solidFill>
                <a:latin typeface="Century Gothic" panose="020B0502020202020204" pitchFamily="34" charset="0"/>
              </a:rPr>
              <a:t>May also include competition, but cannot have competition only</a:t>
            </a:r>
            <a:r>
              <a:rPr lang="en-US" sz="2600" dirty="0" smtClean="0">
                <a:solidFill>
                  <a:schemeClr val="tx1"/>
                </a:solidFill>
                <a:latin typeface="Century Gothic" panose="020B0502020202020204" pitchFamily="34" charset="0"/>
              </a:rPr>
              <a:t>.</a:t>
            </a:r>
          </a:p>
          <a:p>
            <a:pPr marL="0" lvl="1" indent="0" algn="just">
              <a:lnSpc>
                <a:spcPct val="110000"/>
              </a:lnSpc>
              <a:spcBef>
                <a:spcPts val="0"/>
              </a:spcBef>
              <a:buNone/>
            </a:pPr>
            <a:endParaRPr lang="en-US" sz="2600" dirty="0" smtClean="0">
              <a:solidFill>
                <a:schemeClr val="tx1"/>
              </a:solidFill>
              <a:latin typeface="Century Gothic" panose="020B0502020202020204" pitchFamily="34" charset="0"/>
            </a:endParaRPr>
          </a:p>
          <a:p>
            <a:pPr marL="457200" lvl="1" algn="just">
              <a:lnSpc>
                <a:spcPct val="110000"/>
              </a:lnSpc>
              <a:spcBef>
                <a:spcPts val="0"/>
              </a:spcBef>
              <a:buBlip>
                <a:blip r:embed="rId3"/>
              </a:buBlip>
            </a:pPr>
            <a:r>
              <a:rPr lang="en-US" sz="2600" dirty="0" smtClean="0">
                <a:solidFill>
                  <a:schemeClr val="tx1"/>
                </a:solidFill>
                <a:latin typeface="Century Gothic" panose="020B0502020202020204" pitchFamily="34" charset="0"/>
              </a:rPr>
              <a:t>Must be open to any and all entrants, limited only by age and number.</a:t>
            </a:r>
          </a:p>
          <a:p>
            <a:pPr marL="914400" lvl="2" indent="0">
              <a:lnSpc>
                <a:spcPct val="110000"/>
              </a:lnSpc>
              <a:spcBef>
                <a:spcPts val="0"/>
              </a:spcBef>
              <a:buNone/>
            </a:pPr>
            <a:endParaRPr lang="en-US" dirty="0" smtClean="0"/>
          </a:p>
          <a:p>
            <a:pPr marL="914400" lvl="2" indent="0" algn="r">
              <a:lnSpc>
                <a:spcPct val="110000"/>
              </a:lnSpc>
              <a:spcBef>
                <a:spcPts val="0"/>
              </a:spcBef>
              <a:buNone/>
            </a:pPr>
            <a:r>
              <a:rPr lang="en-US" dirty="0" smtClean="0"/>
              <a:t>	</a:t>
            </a:r>
            <a:r>
              <a:rPr lang="en-US" dirty="0" smtClean="0">
                <a:solidFill>
                  <a:schemeClr val="tx1"/>
                </a:solidFill>
              </a:rPr>
              <a:t>Bylaws 13.12.1.1.1 and 13.12.1.2</a:t>
            </a:r>
          </a:p>
          <a:p>
            <a:pPr lvl="1" algn="r">
              <a:lnSpc>
                <a:spcPct val="110000"/>
              </a:lnSpc>
              <a:spcBef>
                <a:spcPts val="0"/>
              </a:spcBef>
            </a:pPr>
            <a:endParaRPr lang="en-US" dirty="0">
              <a:solidFill>
                <a:schemeClr val="tx1"/>
              </a:solidFill>
            </a:endParaRPr>
          </a:p>
        </p:txBody>
      </p:sp>
    </p:spTree>
    <p:extLst>
      <p:ext uri="{BB962C8B-B14F-4D97-AF65-F5344CB8AC3E}">
        <p14:creationId xmlns:p14="http://schemas.microsoft.com/office/powerpoint/2010/main" val="1830340672"/>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xml><?xml version="1.0" encoding="utf-8"?>
<p:tagLst xmlns:a="http://schemas.openxmlformats.org/drawingml/2006/main" xmlns:r="http://schemas.openxmlformats.org/officeDocument/2006/relationships" xmlns:p="http://schemas.openxmlformats.org/presentationml/2006/main">
  <p:tag name="NOPREFERENCE" val="False"/>
</p:tagLst>
</file>

<file path=ppt/tags/tag7.xml><?xml version="1.0" encoding="utf-8"?>
<p:tagLst xmlns:a="http://schemas.openxmlformats.org/drawingml/2006/main" xmlns:r="http://schemas.openxmlformats.org/officeDocument/2006/relationships" xmlns:p="http://schemas.openxmlformats.org/presentationml/2006/main">
  <p:tag name="NOPREFERENCE" val="False"/>
</p:tagLst>
</file>

<file path=ppt/tags/tag8.xml><?xml version="1.0" encoding="utf-8"?>
<p:tagLst xmlns:a="http://schemas.openxmlformats.org/drawingml/2006/main" xmlns:r="http://schemas.openxmlformats.org/officeDocument/2006/relationships" xmlns:p="http://schemas.openxmlformats.org/presentationml/2006/main">
  <p:tag name="NOPREFERENCE" val="False"/>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documentManagement>
    <Committee xmlns="8203a8d2-2ccf-4437-8480-e4e7da4321d9" xsi:nil="true"/>
    <Academic_x005f_x002F_Fiscal_x005f_x0020_Year xmlns="8203a8d2-2ccf-4437-8480-e4e7da4321d9">n/a</Academic_x005f_x002F_Fiscal_x005f_x0020_Year>
    <Document_x0020_Type xmlns="2a3058fb-e7d8-4bcd-83c9-2e38e3df2500" xsi:nil="true"/>
    <Division xmlns="8203a8d2-2ccf-4437-8480-e4e7da4321d9" xsi:nil="true"/>
    <Championship xmlns="8203a8d2-2ccf-4437-8480-e4e7da4321d9"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Core.5Year" ma:contentTypeID="0x010100F9F789DCBE2F8546844AAD72D1F17829010200FB61311DF971744FAE7A46A10C475AE7" ma:contentTypeVersion="5" ma:contentTypeDescription="" ma:contentTypeScope="" ma:versionID="fe1e70f0e008a5ffeb889d736ae9772f">
  <xsd:schema xmlns:xsd="http://www.w3.org/2001/XMLSchema" xmlns:xs="http://www.w3.org/2001/XMLSchema" xmlns:p="http://schemas.microsoft.com/office/2006/metadata/properties" xmlns:ns2="2a3058fb-e7d8-4bcd-83c9-2e38e3df2500" xmlns:ns3="8203a8d2-2ccf-4437-8480-e4e7da4321d9" targetNamespace="http://schemas.microsoft.com/office/2006/metadata/properties" ma:root="true" ma:fieldsID="717c0469d34852c81fede5250a38abdf" ns2:_="" ns3:_="">
    <xsd:import namespace="2a3058fb-e7d8-4bcd-83c9-2e38e3df2500"/>
    <xsd:import namespace="8203a8d2-2ccf-4437-8480-e4e7da4321d9"/>
    <xsd:element name="properties">
      <xsd:complexType>
        <xsd:sequence>
          <xsd:element name="documentManagement">
            <xsd:complexType>
              <xsd:all>
                <xsd:element ref="ns2:Document_x0020_Type" minOccurs="0"/>
                <xsd:element ref="ns3:Championship" minOccurs="0"/>
                <xsd:element ref="ns3:Division" minOccurs="0"/>
                <xsd:element ref="ns3:Committee" minOccurs="0"/>
                <xsd:element ref="ns3:Academic_x005f_x002F_Fiscal_x005f_x0020_Year"/>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2a3058fb-e7d8-4bcd-83c9-2e38e3df2500" elementFormDefault="qualified">
    <xsd:import namespace="http://schemas.microsoft.com/office/2006/documentManagement/types"/>
    <xsd:import namespace="http://schemas.microsoft.com/office/infopath/2007/PartnerControls"/>
    <xsd:element name="Document_x0020_Type" ma:index="3" nillable="true" ma:displayName="Document Type" ma:list="{6337aed9-7485-44c6-a2cb-2d4bdfdcf954}" ma:internalName="Document_x0020_Type0" ma:readOnly="false" ma:showField="Title" ma:web="8203a8d2-2ccf-4437-8480-e4e7da4321d9">
      <xsd:simpleType>
        <xsd:restriction base="dms:Lookup"/>
      </xsd:simpleType>
    </xsd:element>
  </xsd:schema>
  <xsd:schema xmlns:xsd="http://www.w3.org/2001/XMLSchema" xmlns:xs="http://www.w3.org/2001/XMLSchema" xmlns:dms="http://schemas.microsoft.com/office/2006/documentManagement/types" xmlns:pc="http://schemas.microsoft.com/office/infopath/2007/PartnerControls" targetNamespace="8203a8d2-2ccf-4437-8480-e4e7da4321d9" elementFormDefault="qualified">
    <xsd:import namespace="http://schemas.microsoft.com/office/2006/documentManagement/types"/>
    <xsd:import namespace="http://schemas.microsoft.com/office/infopath/2007/PartnerControls"/>
    <xsd:element name="Championship" ma:index="4" nillable="true" ma:displayName="Championship" ma:list="{9f0c0c2f-65a3-4803-a250-88a2c6aa503b}" ma:internalName="Championship" ma:readOnly="false" ma:showField="Title" ma:web="8203a8d2-2ccf-4437-8480-e4e7da4321d9">
      <xsd:simpleType>
        <xsd:restriction base="dms:Lookup"/>
      </xsd:simpleType>
    </xsd:element>
    <xsd:element name="Division" ma:index="5" nillable="true" ma:displayName="Division" ma:list="{019add6d-0a23-4369-833b-7f9c3f6d7be9}" ma:internalName="Division" ma:readOnly="false" ma:showField="Title" ma:web="8203a8d2-2ccf-4437-8480-e4e7da4321d9">
      <xsd:simpleType>
        <xsd:restriction base="dms:Lookup"/>
      </xsd:simpleType>
    </xsd:element>
    <xsd:element name="Committee" ma:index="6" nillable="true" ma:displayName="Committee" ma:list="{92b80169-226d-41af-a280-46338252cbf7}" ma:internalName="Committee" ma:readOnly="false" ma:showField="Title" ma:web="8203a8d2-2ccf-4437-8480-e4e7da4321d9">
      <xsd:simpleType>
        <xsd:restriction base="dms:Lookup"/>
      </xsd:simpleType>
    </xsd:element>
    <xsd:element name="Academic_x005f_x002F_Fiscal_x005f_x0020_Year" ma:index="7" ma:displayName="Academic/Fiscal Year" ma:default="n/a" ma:format="Dropdown" ma:internalName="Academic_x002F_Fiscal_x0020_Year">
      <xsd:simpleType>
        <xsd:restriction base="dms:Choice">
          <xsd:enumeration value="n/a"/>
          <xsd:enumeration value="2005-06"/>
          <xsd:enumeration value="2006-07"/>
          <xsd:enumeration value="2007-08"/>
          <xsd:enumeration value="2008-09"/>
          <xsd:enumeration value="2009-10"/>
          <xsd:enumeration value="2010-11"/>
          <xsd:enumeration value="2011-12"/>
          <xsd:enumeration value="2012-13"/>
          <xsd:enumeration value="2013-14"/>
          <xsd:enumeration value="Other"/>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2"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97BC9959-C388-4557-9CA4-7EA4FEA1BD17}">
  <ds:schemaRefs>
    <ds:schemaRef ds:uri="2a3058fb-e7d8-4bcd-83c9-2e38e3df2500"/>
    <ds:schemaRef ds:uri="http://schemas.microsoft.com/office/2006/metadata/properties"/>
    <ds:schemaRef ds:uri="http://purl.org/dc/dcmitype/"/>
    <ds:schemaRef ds:uri="http://schemas.microsoft.com/office/2006/documentManagement/types"/>
    <ds:schemaRef ds:uri="http://purl.org/dc/terms/"/>
    <ds:schemaRef ds:uri="http://schemas.microsoft.com/office/infopath/2007/PartnerControls"/>
    <ds:schemaRef ds:uri="http://purl.org/dc/elements/1.1/"/>
    <ds:schemaRef ds:uri="http://schemas.openxmlformats.org/package/2006/metadata/core-properties"/>
    <ds:schemaRef ds:uri="8203a8d2-2ccf-4437-8480-e4e7da4321d9"/>
    <ds:schemaRef ds:uri="http://www.w3.org/XML/1998/namespace"/>
  </ds:schemaRefs>
</ds:datastoreItem>
</file>

<file path=customXml/itemProps2.xml><?xml version="1.0" encoding="utf-8"?>
<ds:datastoreItem xmlns:ds="http://schemas.openxmlformats.org/officeDocument/2006/customXml" ds:itemID="{56B40A3F-CA05-40DD-A4E6-902FEDB9376D}">
  <ds:schemaRefs>
    <ds:schemaRef ds:uri="http://schemas.microsoft.com/sharepoint/v3/contenttype/forms"/>
  </ds:schemaRefs>
</ds:datastoreItem>
</file>

<file path=customXml/itemProps3.xml><?xml version="1.0" encoding="utf-8"?>
<ds:datastoreItem xmlns:ds="http://schemas.openxmlformats.org/officeDocument/2006/customXml" ds:itemID="{3D413EC4-4928-4C7E-8B11-0119970E95B4}">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2a3058fb-e7d8-4bcd-83c9-2e38e3df2500"/>
    <ds:schemaRef ds:uri="8203a8d2-2ccf-4437-8480-e4e7da4321d9"/>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4969</TotalTime>
  <Words>1499</Words>
  <Application>Microsoft Office PowerPoint</Application>
  <PresentationFormat>On-screen Show (4:3)</PresentationFormat>
  <Paragraphs>376</Paragraphs>
  <Slides>41</Slides>
  <Notes>19</Notes>
  <HiddenSlides>0</HiddenSlides>
  <MMClips>0</MMClips>
  <ScaleCrop>false</ScaleCrop>
  <HeadingPairs>
    <vt:vector size="4" baseType="variant">
      <vt:variant>
        <vt:lpstr>Theme</vt:lpstr>
      </vt:variant>
      <vt:variant>
        <vt:i4>1</vt:i4>
      </vt:variant>
      <vt:variant>
        <vt:lpstr>Slide Titles</vt:lpstr>
      </vt:variant>
      <vt:variant>
        <vt:i4>41</vt:i4>
      </vt:variant>
    </vt:vector>
  </HeadingPairs>
  <TitlesOfParts>
    <vt:vector size="42" baseType="lpstr">
      <vt:lpstr>Office Theme</vt:lpstr>
      <vt:lpstr>NCAA DIVISION III  INTRODUCTION TO COMPLIANCE CONCEPTS (PART 3) </vt:lpstr>
      <vt:lpstr>Agenda</vt:lpstr>
      <vt:lpstr>Tryouts, Showcases and Camps</vt:lpstr>
      <vt:lpstr>General Tryout Rule</vt:lpstr>
      <vt:lpstr>Traditional Tryouts</vt:lpstr>
      <vt:lpstr>Tryout Events</vt:lpstr>
      <vt:lpstr>General Tryout Rule</vt:lpstr>
      <vt:lpstr>Camps and Clinics</vt:lpstr>
      <vt:lpstr>Camps and Clinics</vt:lpstr>
      <vt:lpstr>Camps and Clinics</vt:lpstr>
      <vt:lpstr>Private Camps and Clinics</vt:lpstr>
      <vt:lpstr>Miscellaneous Athletics Events</vt:lpstr>
      <vt:lpstr>Case Studies</vt:lpstr>
      <vt:lpstr>BallerSearch Expo</vt:lpstr>
      <vt:lpstr>BallerSearch Expo</vt:lpstr>
      <vt:lpstr>Shot-Caller Clinic Showcase</vt:lpstr>
      <vt:lpstr>Shot-Caller Clinic Showcase</vt:lpstr>
      <vt:lpstr>Awards and Benefits</vt:lpstr>
      <vt:lpstr>Extra Benefit</vt:lpstr>
      <vt:lpstr>Permissible Benefits,  Gifts and Services</vt:lpstr>
      <vt:lpstr>Permissible Benefits,  Gifts and Services</vt:lpstr>
      <vt:lpstr>Awards</vt:lpstr>
      <vt:lpstr>PowerPoint Presentation</vt:lpstr>
      <vt:lpstr>Award Charts</vt:lpstr>
      <vt:lpstr>Awards  Not Representing Institution</vt:lpstr>
      <vt:lpstr>Awards Not Representing Institution</vt:lpstr>
      <vt:lpstr>Awards  Not Representing Institution</vt:lpstr>
      <vt:lpstr>Requests/Self-Reports Online Examples</vt:lpstr>
      <vt:lpstr>Fundraising</vt:lpstr>
      <vt:lpstr>Fundraising</vt:lpstr>
      <vt:lpstr>Promotional Activities</vt:lpstr>
      <vt:lpstr>Fundraising and PSAs</vt:lpstr>
      <vt:lpstr>Designation of Funds</vt:lpstr>
      <vt:lpstr>Earned versus Unearned</vt:lpstr>
      <vt:lpstr>Compliance Tasks</vt:lpstr>
      <vt:lpstr>April Compliance Tasks</vt:lpstr>
      <vt:lpstr>April Compliance Tasks</vt:lpstr>
      <vt:lpstr>May Compliance Tasks</vt:lpstr>
      <vt:lpstr>June Compliance Tasks</vt:lpstr>
      <vt:lpstr>July Compliance Tasks</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Jennifer DeLeonardis</dc:creator>
  <cp:lastModifiedBy>Kristin Nesbitt</cp:lastModifiedBy>
  <cp:revision>583</cp:revision>
  <cp:lastPrinted>2015-04-17T14:53:02Z</cp:lastPrinted>
  <dcterms:created xsi:type="dcterms:W3CDTF">2012-10-12T16:45:07Z</dcterms:created>
  <dcterms:modified xsi:type="dcterms:W3CDTF">2015-05-06T13:35:08Z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0x010100F9F789DCBE2F8546844AAD72D1F17829010200FB61311DF971744FAE7A46A10C475AE7</vt:lpwstr>
  </property>
</Properties>
</file>