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5.xml" ContentType="application/vnd.openxmlformats-officedocument.presentationml.notesSlide+xml"/>
  <Override PartName="/ppt/tags/tag1.xml" ContentType="application/vnd.openxmlformats-officedocument.presentationml.tags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6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3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14.xml" ContentType="application/vnd.openxmlformats-officedocument.presentationml.notesSlide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notesSlides/notesSlide15.xml" ContentType="application/vnd.openxmlformats-officedocument.presentationml.notesSlide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tags/tag2.xml" ContentType="application/vnd.openxmlformats-officedocument.presentationml.tags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tags/tag3.xml" ContentType="application/vnd.openxmlformats-officedocument.presentationml.tags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62"/>
  </p:notesMasterIdLst>
  <p:handoutMasterIdLst>
    <p:handoutMasterId r:id="rId63"/>
  </p:handoutMasterIdLst>
  <p:sldIdLst>
    <p:sldId id="256" r:id="rId5"/>
    <p:sldId id="312" r:id="rId6"/>
    <p:sldId id="538" r:id="rId7"/>
    <p:sldId id="539" r:id="rId8"/>
    <p:sldId id="540" r:id="rId9"/>
    <p:sldId id="440" r:id="rId10"/>
    <p:sldId id="283" r:id="rId11"/>
    <p:sldId id="531" r:id="rId12"/>
    <p:sldId id="323" r:id="rId13"/>
    <p:sldId id="326" r:id="rId14"/>
    <p:sldId id="444" r:id="rId15"/>
    <p:sldId id="535" r:id="rId16"/>
    <p:sldId id="536" r:id="rId17"/>
    <p:sldId id="537" r:id="rId18"/>
    <p:sldId id="327" r:id="rId19"/>
    <p:sldId id="265" r:id="rId20"/>
    <p:sldId id="543" r:id="rId21"/>
    <p:sldId id="262" r:id="rId22"/>
    <p:sldId id="263" r:id="rId23"/>
    <p:sldId id="442" r:id="rId24"/>
    <p:sldId id="266" r:id="rId25"/>
    <p:sldId id="267" r:id="rId26"/>
    <p:sldId id="258" r:id="rId27"/>
    <p:sldId id="541" r:id="rId28"/>
    <p:sldId id="277" r:id="rId29"/>
    <p:sldId id="282" r:id="rId30"/>
    <p:sldId id="274" r:id="rId31"/>
    <p:sldId id="281" r:id="rId32"/>
    <p:sldId id="268" r:id="rId33"/>
    <p:sldId id="272" r:id="rId34"/>
    <p:sldId id="278" r:id="rId35"/>
    <p:sldId id="276" r:id="rId36"/>
    <p:sldId id="275" r:id="rId37"/>
    <p:sldId id="279" r:id="rId38"/>
    <p:sldId id="280" r:id="rId39"/>
    <p:sldId id="269" r:id="rId40"/>
    <p:sldId id="259" r:id="rId41"/>
    <p:sldId id="270" r:id="rId42"/>
    <p:sldId id="329" r:id="rId43"/>
    <p:sldId id="302" r:id="rId44"/>
    <p:sldId id="303" r:id="rId45"/>
    <p:sldId id="306" r:id="rId46"/>
    <p:sldId id="307" r:id="rId47"/>
    <p:sldId id="305" r:id="rId48"/>
    <p:sldId id="309" r:id="rId49"/>
    <p:sldId id="311" r:id="rId50"/>
    <p:sldId id="447" r:id="rId51"/>
    <p:sldId id="448" r:id="rId52"/>
    <p:sldId id="449" r:id="rId53"/>
    <p:sldId id="450" r:id="rId54"/>
    <p:sldId id="452" r:id="rId55"/>
    <p:sldId id="456" r:id="rId56"/>
    <p:sldId id="457" r:id="rId57"/>
    <p:sldId id="459" r:id="rId58"/>
    <p:sldId id="460" r:id="rId59"/>
    <p:sldId id="544" r:id="rId60"/>
    <p:sldId id="313" r:id="rId61"/>
  </p:sldIdLst>
  <p:sldSz cx="9144000" cy="6858000" type="screen4x3"/>
  <p:notesSz cx="6985000" cy="92837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00000"/>
    <a:srgbClr val="0065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80" autoAdjust="0"/>
    <p:restoredTop sz="72077" autoAdjust="0"/>
  </p:normalViewPr>
  <p:slideViewPr>
    <p:cSldViewPr snapToGrid="0" snapToObjects="1">
      <p:cViewPr varScale="1">
        <p:scale>
          <a:sx n="53" d="100"/>
          <a:sy n="53" d="100"/>
        </p:scale>
        <p:origin x="-175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61" Type="http://schemas.openxmlformats.org/officeDocument/2006/relationships/slide" Target="slides/slide57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2AC3FD-E5E1-4A54-8FCA-95B3C312D961}" type="doc">
      <dgm:prSet loTypeId="urn:microsoft.com/office/officeart/2005/8/layout/hList1" loCatId="list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3B726C3F-765F-41C8-883B-5D5D1504B327}">
      <dgm:prSet phldrT="[Text]" custT="1"/>
      <dgm:spPr/>
      <dgm:t>
        <a:bodyPr/>
        <a:lstStyle/>
        <a:p>
          <a:r>
            <a:rPr lang="en-US" sz="3600" dirty="0" smtClean="0">
              <a:latin typeface="Century Gothic" panose="020B0502020202020204" pitchFamily="34" charset="0"/>
            </a:rPr>
            <a:t>Printed</a:t>
          </a:r>
          <a:endParaRPr lang="en-US" sz="3600" dirty="0">
            <a:latin typeface="Century Gothic" panose="020B0502020202020204" pitchFamily="34" charset="0"/>
          </a:endParaRPr>
        </a:p>
      </dgm:t>
    </dgm:pt>
    <dgm:pt modelId="{F7A37D20-5F12-4BAC-835C-A383CC6CB210}" type="parTrans" cxnId="{C24E5DD5-1D16-4342-A274-B697F1592165}">
      <dgm:prSet/>
      <dgm:spPr/>
      <dgm:t>
        <a:bodyPr/>
        <a:lstStyle/>
        <a:p>
          <a:endParaRPr lang="en-US"/>
        </a:p>
      </dgm:t>
    </dgm:pt>
    <dgm:pt modelId="{A96BBDF1-A88B-43FE-90EE-B569A3DB25AD}" type="sibTrans" cxnId="{C24E5DD5-1D16-4342-A274-B697F1592165}">
      <dgm:prSet/>
      <dgm:spPr/>
      <dgm:t>
        <a:bodyPr/>
        <a:lstStyle/>
        <a:p>
          <a:endParaRPr lang="en-US"/>
        </a:p>
      </dgm:t>
    </dgm:pt>
    <dgm:pt modelId="{DAF14BF3-2027-4D6E-AECC-58C7691CA013}">
      <dgm:prSet phldrT="[Text]" custT="1"/>
      <dgm:spPr/>
      <dgm:t>
        <a:bodyPr/>
        <a:lstStyle/>
        <a:p>
          <a:pPr marL="466725" indent="-466725">
            <a:lnSpc>
              <a:spcPct val="100000"/>
            </a:lnSpc>
            <a:spcAft>
              <a:spcPts val="0"/>
            </a:spcAft>
          </a:pPr>
          <a:r>
            <a:rPr lang="en-US" sz="2800" dirty="0" smtClean="0">
              <a:latin typeface="Century Gothic" panose="020B0502020202020204" pitchFamily="34" charset="0"/>
            </a:rPr>
            <a:t>Only includes NCAA Division III Bylaws: 3, 10-17 and 20.</a:t>
          </a:r>
          <a:endParaRPr lang="en-US" sz="2800" dirty="0">
            <a:latin typeface="Century Gothic" panose="020B0502020202020204" pitchFamily="34" charset="0"/>
          </a:endParaRPr>
        </a:p>
      </dgm:t>
    </dgm:pt>
    <dgm:pt modelId="{CD068914-9427-456E-9550-E73B1F6A3E2E}" type="parTrans" cxnId="{4328A95B-293D-4264-B945-256FAC96A8E2}">
      <dgm:prSet/>
      <dgm:spPr/>
      <dgm:t>
        <a:bodyPr/>
        <a:lstStyle/>
        <a:p>
          <a:endParaRPr lang="en-US"/>
        </a:p>
      </dgm:t>
    </dgm:pt>
    <dgm:pt modelId="{9808D304-2C70-43F5-BF82-0AED67E3B639}" type="sibTrans" cxnId="{4328A95B-293D-4264-B945-256FAC96A8E2}">
      <dgm:prSet/>
      <dgm:spPr/>
      <dgm:t>
        <a:bodyPr/>
        <a:lstStyle/>
        <a:p>
          <a:endParaRPr lang="en-US"/>
        </a:p>
      </dgm:t>
    </dgm:pt>
    <dgm:pt modelId="{6CE2D769-A8E3-44D2-9777-811ADF2FB77F}">
      <dgm:prSet phldrT="[Text]" custT="1"/>
      <dgm:spPr/>
      <dgm:t>
        <a:bodyPr/>
        <a:lstStyle/>
        <a:p>
          <a:r>
            <a:rPr lang="en-US" sz="3600" dirty="0" smtClean="0">
              <a:latin typeface="Century Gothic" panose="020B0502020202020204" pitchFamily="34" charset="0"/>
            </a:rPr>
            <a:t>Online</a:t>
          </a:r>
          <a:endParaRPr lang="en-US" sz="3600" dirty="0">
            <a:latin typeface="Century Gothic" panose="020B0502020202020204" pitchFamily="34" charset="0"/>
          </a:endParaRPr>
        </a:p>
      </dgm:t>
    </dgm:pt>
    <dgm:pt modelId="{9F96EEC7-46F1-4559-853B-B166C5169984}" type="parTrans" cxnId="{B2661806-28AD-42EF-A039-F32364B02FC8}">
      <dgm:prSet/>
      <dgm:spPr/>
      <dgm:t>
        <a:bodyPr/>
        <a:lstStyle/>
        <a:p>
          <a:endParaRPr lang="en-US"/>
        </a:p>
      </dgm:t>
    </dgm:pt>
    <dgm:pt modelId="{F80FD57E-0A1F-4A29-BF73-2C8867E62A80}" type="sibTrans" cxnId="{B2661806-28AD-42EF-A039-F32364B02FC8}">
      <dgm:prSet/>
      <dgm:spPr/>
      <dgm:t>
        <a:bodyPr/>
        <a:lstStyle/>
        <a:p>
          <a:endParaRPr lang="en-US"/>
        </a:p>
      </dgm:t>
    </dgm:pt>
    <dgm:pt modelId="{98C48F24-C5CC-47F6-91D8-0F3C1D97E10C}">
      <dgm:prSet phldrT="[Text]" custT="1"/>
      <dgm:spPr/>
      <dgm:t>
        <a:bodyPr/>
        <a:lstStyle/>
        <a:p>
          <a:pPr marL="466725" indent="-466725"/>
          <a:r>
            <a:rPr lang="en-US" sz="2600" baseline="0" dirty="0" smtClean="0">
              <a:latin typeface="Century Gothic" panose="020B0502020202020204" pitchFamily="34" charset="0"/>
            </a:rPr>
            <a:t>Constitution.</a:t>
          </a:r>
          <a:endParaRPr lang="en-US" sz="2600" baseline="0" dirty="0">
            <a:latin typeface="Century Gothic" panose="020B0502020202020204" pitchFamily="34" charset="0"/>
          </a:endParaRPr>
        </a:p>
      </dgm:t>
    </dgm:pt>
    <dgm:pt modelId="{5A8CAA52-0868-4733-8BFF-E7B0C9847F44}" type="parTrans" cxnId="{5AC83622-62A1-4EE2-84AB-0214C121EB22}">
      <dgm:prSet/>
      <dgm:spPr/>
      <dgm:t>
        <a:bodyPr/>
        <a:lstStyle/>
        <a:p>
          <a:endParaRPr lang="en-US"/>
        </a:p>
      </dgm:t>
    </dgm:pt>
    <dgm:pt modelId="{CD4B7E7F-ADE6-4DC6-BB3A-E7718B967633}" type="sibTrans" cxnId="{5AC83622-62A1-4EE2-84AB-0214C121EB22}">
      <dgm:prSet/>
      <dgm:spPr/>
      <dgm:t>
        <a:bodyPr/>
        <a:lstStyle/>
        <a:p>
          <a:endParaRPr lang="en-US"/>
        </a:p>
      </dgm:t>
    </dgm:pt>
    <dgm:pt modelId="{7EFA3D11-0484-4A59-9BBA-3440D4EE102D}">
      <dgm:prSet phldrT="[Text]" custT="1"/>
      <dgm:spPr/>
      <dgm:t>
        <a:bodyPr/>
        <a:lstStyle/>
        <a:p>
          <a:pPr marL="466725" indent="-466725"/>
          <a:r>
            <a:rPr lang="en-US" sz="2600" baseline="0" dirty="0" smtClean="0">
              <a:latin typeface="Century Gothic" panose="020B0502020202020204" pitchFamily="34" charset="0"/>
            </a:rPr>
            <a:t>Administrative Bylaws (e.g., Committees).</a:t>
          </a:r>
          <a:endParaRPr lang="en-US" sz="2600" baseline="0" dirty="0">
            <a:latin typeface="Century Gothic" panose="020B0502020202020204" pitchFamily="34" charset="0"/>
          </a:endParaRPr>
        </a:p>
      </dgm:t>
    </dgm:pt>
    <dgm:pt modelId="{35DA3A76-C2DF-4849-BDA7-8A8995301E8C}" type="parTrans" cxnId="{E23FB41D-ACAA-4B64-B642-C4725E39F86F}">
      <dgm:prSet/>
      <dgm:spPr/>
      <dgm:t>
        <a:bodyPr/>
        <a:lstStyle/>
        <a:p>
          <a:endParaRPr lang="en-US"/>
        </a:p>
      </dgm:t>
    </dgm:pt>
    <dgm:pt modelId="{4B359153-D847-4F22-816D-E553FC733614}" type="sibTrans" cxnId="{E23FB41D-ACAA-4B64-B642-C4725E39F86F}">
      <dgm:prSet/>
      <dgm:spPr/>
      <dgm:t>
        <a:bodyPr/>
        <a:lstStyle/>
        <a:p>
          <a:endParaRPr lang="en-US"/>
        </a:p>
      </dgm:t>
    </dgm:pt>
    <dgm:pt modelId="{0ABED62A-CBAB-4425-84F6-8C26044A1CA2}">
      <dgm:prSet phldrT="[Text]" custT="1"/>
      <dgm:spPr/>
      <dgm:t>
        <a:bodyPr/>
        <a:lstStyle/>
        <a:p>
          <a:pPr marL="466725" indent="-466725"/>
          <a:r>
            <a:rPr lang="en-US" sz="2600" baseline="0" dirty="0" smtClean="0">
              <a:latin typeface="Century Gothic" panose="020B0502020202020204" pitchFamily="34" charset="0"/>
            </a:rPr>
            <a:t>Includes entire manual.</a:t>
          </a:r>
          <a:endParaRPr lang="en-US" sz="2600" baseline="0" dirty="0">
            <a:latin typeface="Century Gothic" panose="020B0502020202020204" pitchFamily="34" charset="0"/>
          </a:endParaRPr>
        </a:p>
      </dgm:t>
    </dgm:pt>
    <dgm:pt modelId="{E274BAC7-53AB-4865-BBF5-81117D060A19}" type="parTrans" cxnId="{7167B9FC-4781-450A-A725-CA7622291CDC}">
      <dgm:prSet/>
      <dgm:spPr/>
      <dgm:t>
        <a:bodyPr/>
        <a:lstStyle/>
        <a:p>
          <a:endParaRPr lang="en-US"/>
        </a:p>
      </dgm:t>
    </dgm:pt>
    <dgm:pt modelId="{A97DB737-B7E0-4FC9-B686-71DE4AE145B3}" type="sibTrans" cxnId="{7167B9FC-4781-450A-A725-CA7622291CDC}">
      <dgm:prSet/>
      <dgm:spPr/>
      <dgm:t>
        <a:bodyPr/>
        <a:lstStyle/>
        <a:p>
          <a:endParaRPr lang="en-US"/>
        </a:p>
      </dgm:t>
    </dgm:pt>
    <dgm:pt modelId="{14F74B4C-BEE5-46B9-867D-AE1338895687}" type="pres">
      <dgm:prSet presAssocID="{C52AC3FD-E5E1-4A54-8FCA-95B3C312D96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1AC7BCB-8CB5-4587-9123-ECE7801AD38B}" type="pres">
      <dgm:prSet presAssocID="{3B726C3F-765F-41C8-883B-5D5D1504B327}" presName="composite" presStyleCnt="0"/>
      <dgm:spPr/>
      <dgm:t>
        <a:bodyPr/>
        <a:lstStyle/>
        <a:p>
          <a:endParaRPr lang="en-US"/>
        </a:p>
      </dgm:t>
    </dgm:pt>
    <dgm:pt modelId="{A67CC449-8D42-4134-AEBD-9907AFA2562B}" type="pres">
      <dgm:prSet presAssocID="{3B726C3F-765F-41C8-883B-5D5D1504B327}" presName="parTx" presStyleLbl="alignNode1" presStyleIdx="0" presStyleCnt="2" custScaleY="8912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58D5C2-A577-43AB-A778-39F58AE0618D}" type="pres">
      <dgm:prSet presAssocID="{3B726C3F-765F-41C8-883B-5D5D1504B327}" presName="desTx" presStyleLbl="alignAccFollowNode1" presStyleIdx="0" presStyleCnt="2" custLinFactNeighborY="-44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1BF296-895E-4987-B46A-0FA278D8484C}" type="pres">
      <dgm:prSet presAssocID="{A96BBDF1-A88B-43FE-90EE-B569A3DB25AD}" presName="space" presStyleCnt="0"/>
      <dgm:spPr/>
      <dgm:t>
        <a:bodyPr/>
        <a:lstStyle/>
        <a:p>
          <a:endParaRPr lang="en-US"/>
        </a:p>
      </dgm:t>
    </dgm:pt>
    <dgm:pt modelId="{D43A29EB-1D41-44F1-968C-933CA18428D7}" type="pres">
      <dgm:prSet presAssocID="{6CE2D769-A8E3-44D2-9777-811ADF2FB77F}" presName="composite" presStyleCnt="0"/>
      <dgm:spPr/>
      <dgm:t>
        <a:bodyPr/>
        <a:lstStyle/>
        <a:p>
          <a:endParaRPr lang="en-US"/>
        </a:p>
      </dgm:t>
    </dgm:pt>
    <dgm:pt modelId="{DAC87201-6798-495F-A493-4DD237FA3D7A}" type="pres">
      <dgm:prSet presAssocID="{6CE2D769-A8E3-44D2-9777-811ADF2FB77F}" presName="parTx" presStyleLbl="alignNode1" presStyleIdx="1" presStyleCnt="2" custScaleY="93382" custLinFactNeighborY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07F6ED-2EC4-46DE-B89D-B1DDD2F4CB6B}" type="pres">
      <dgm:prSet presAssocID="{6CE2D769-A8E3-44D2-9777-811ADF2FB77F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23FB41D-ACAA-4B64-B642-C4725E39F86F}" srcId="{6CE2D769-A8E3-44D2-9777-811ADF2FB77F}" destId="{7EFA3D11-0484-4A59-9BBA-3440D4EE102D}" srcOrd="2" destOrd="0" parTransId="{35DA3A76-C2DF-4849-BDA7-8A8995301E8C}" sibTransId="{4B359153-D847-4F22-816D-E553FC733614}"/>
    <dgm:cxn modelId="{B8EE647D-FBFD-4B05-9F32-400E6F0F80D9}" type="presOf" srcId="{6CE2D769-A8E3-44D2-9777-811ADF2FB77F}" destId="{DAC87201-6798-495F-A493-4DD237FA3D7A}" srcOrd="0" destOrd="0" presId="urn:microsoft.com/office/officeart/2005/8/layout/hList1"/>
    <dgm:cxn modelId="{A201B072-B246-4F6E-BF7E-C21FCD0FBFD4}" type="presOf" srcId="{C52AC3FD-E5E1-4A54-8FCA-95B3C312D961}" destId="{14F74B4C-BEE5-46B9-867D-AE1338895687}" srcOrd="0" destOrd="0" presId="urn:microsoft.com/office/officeart/2005/8/layout/hList1"/>
    <dgm:cxn modelId="{26D6B90C-2444-4728-BB30-CFBD56895005}" type="presOf" srcId="{7EFA3D11-0484-4A59-9BBA-3440D4EE102D}" destId="{A907F6ED-2EC4-46DE-B89D-B1DDD2F4CB6B}" srcOrd="0" destOrd="2" presId="urn:microsoft.com/office/officeart/2005/8/layout/hList1"/>
    <dgm:cxn modelId="{C24E5DD5-1D16-4342-A274-B697F1592165}" srcId="{C52AC3FD-E5E1-4A54-8FCA-95B3C312D961}" destId="{3B726C3F-765F-41C8-883B-5D5D1504B327}" srcOrd="0" destOrd="0" parTransId="{F7A37D20-5F12-4BAC-835C-A383CC6CB210}" sibTransId="{A96BBDF1-A88B-43FE-90EE-B569A3DB25AD}"/>
    <dgm:cxn modelId="{5AC83622-62A1-4EE2-84AB-0214C121EB22}" srcId="{6CE2D769-A8E3-44D2-9777-811ADF2FB77F}" destId="{98C48F24-C5CC-47F6-91D8-0F3C1D97E10C}" srcOrd="1" destOrd="0" parTransId="{5A8CAA52-0868-4733-8BFF-E7B0C9847F44}" sibTransId="{CD4B7E7F-ADE6-4DC6-BB3A-E7718B967633}"/>
    <dgm:cxn modelId="{CA0C9687-54E3-4091-94BB-4BA036C308EF}" type="presOf" srcId="{DAF14BF3-2027-4D6E-AECC-58C7691CA013}" destId="{C258D5C2-A577-43AB-A778-39F58AE0618D}" srcOrd="0" destOrd="0" presId="urn:microsoft.com/office/officeart/2005/8/layout/hList1"/>
    <dgm:cxn modelId="{7167B9FC-4781-450A-A725-CA7622291CDC}" srcId="{6CE2D769-A8E3-44D2-9777-811ADF2FB77F}" destId="{0ABED62A-CBAB-4425-84F6-8C26044A1CA2}" srcOrd="0" destOrd="0" parTransId="{E274BAC7-53AB-4865-BBF5-81117D060A19}" sibTransId="{A97DB737-B7E0-4FC9-B686-71DE4AE145B3}"/>
    <dgm:cxn modelId="{63987A9C-F880-48E9-A3DE-DA7B9555C68B}" type="presOf" srcId="{0ABED62A-CBAB-4425-84F6-8C26044A1CA2}" destId="{A907F6ED-2EC4-46DE-B89D-B1DDD2F4CB6B}" srcOrd="0" destOrd="0" presId="urn:microsoft.com/office/officeart/2005/8/layout/hList1"/>
    <dgm:cxn modelId="{4328A95B-293D-4264-B945-256FAC96A8E2}" srcId="{3B726C3F-765F-41C8-883B-5D5D1504B327}" destId="{DAF14BF3-2027-4D6E-AECC-58C7691CA013}" srcOrd="0" destOrd="0" parTransId="{CD068914-9427-456E-9550-E73B1F6A3E2E}" sibTransId="{9808D304-2C70-43F5-BF82-0AED67E3B639}"/>
    <dgm:cxn modelId="{0019D3DA-890D-4EC3-886F-4718B605990A}" type="presOf" srcId="{98C48F24-C5CC-47F6-91D8-0F3C1D97E10C}" destId="{A907F6ED-2EC4-46DE-B89D-B1DDD2F4CB6B}" srcOrd="0" destOrd="1" presId="urn:microsoft.com/office/officeart/2005/8/layout/hList1"/>
    <dgm:cxn modelId="{B2661806-28AD-42EF-A039-F32364B02FC8}" srcId="{C52AC3FD-E5E1-4A54-8FCA-95B3C312D961}" destId="{6CE2D769-A8E3-44D2-9777-811ADF2FB77F}" srcOrd="1" destOrd="0" parTransId="{9F96EEC7-46F1-4559-853B-B166C5169984}" sibTransId="{F80FD57E-0A1F-4A29-BF73-2C8867E62A80}"/>
    <dgm:cxn modelId="{00B6ADA9-5585-4476-B9BE-8467F4DDC40C}" type="presOf" srcId="{3B726C3F-765F-41C8-883B-5D5D1504B327}" destId="{A67CC449-8D42-4134-AEBD-9907AFA2562B}" srcOrd="0" destOrd="0" presId="urn:microsoft.com/office/officeart/2005/8/layout/hList1"/>
    <dgm:cxn modelId="{74B818DB-E933-4630-9236-6E0F2591CE6B}" type="presParOf" srcId="{14F74B4C-BEE5-46B9-867D-AE1338895687}" destId="{D1AC7BCB-8CB5-4587-9123-ECE7801AD38B}" srcOrd="0" destOrd="0" presId="urn:microsoft.com/office/officeart/2005/8/layout/hList1"/>
    <dgm:cxn modelId="{CC7E9AAB-68EB-4EDE-8C50-9F7E94D0B3F6}" type="presParOf" srcId="{D1AC7BCB-8CB5-4587-9123-ECE7801AD38B}" destId="{A67CC449-8D42-4134-AEBD-9907AFA2562B}" srcOrd="0" destOrd="0" presId="urn:microsoft.com/office/officeart/2005/8/layout/hList1"/>
    <dgm:cxn modelId="{B3E56BAE-87D4-4D41-89D3-F3352EBF6C02}" type="presParOf" srcId="{D1AC7BCB-8CB5-4587-9123-ECE7801AD38B}" destId="{C258D5C2-A577-43AB-A778-39F58AE0618D}" srcOrd="1" destOrd="0" presId="urn:microsoft.com/office/officeart/2005/8/layout/hList1"/>
    <dgm:cxn modelId="{2E3AAA35-0FD9-49E7-A80A-696E30E73E3F}" type="presParOf" srcId="{14F74B4C-BEE5-46B9-867D-AE1338895687}" destId="{C71BF296-895E-4987-B46A-0FA278D8484C}" srcOrd="1" destOrd="0" presId="urn:microsoft.com/office/officeart/2005/8/layout/hList1"/>
    <dgm:cxn modelId="{EAA5434E-861F-48A0-8A5E-6F4627257A5B}" type="presParOf" srcId="{14F74B4C-BEE5-46B9-867D-AE1338895687}" destId="{D43A29EB-1D41-44F1-968C-933CA18428D7}" srcOrd="2" destOrd="0" presId="urn:microsoft.com/office/officeart/2005/8/layout/hList1"/>
    <dgm:cxn modelId="{B54655FA-16D1-4B6C-900D-DAE84CFC21B7}" type="presParOf" srcId="{D43A29EB-1D41-44F1-968C-933CA18428D7}" destId="{DAC87201-6798-495F-A493-4DD237FA3D7A}" srcOrd="0" destOrd="0" presId="urn:microsoft.com/office/officeart/2005/8/layout/hList1"/>
    <dgm:cxn modelId="{CD51BD74-F9DD-44D5-AA93-F874D22ABB63}" type="presParOf" srcId="{D43A29EB-1D41-44F1-968C-933CA18428D7}" destId="{A907F6ED-2EC4-46DE-B89D-B1DDD2F4CB6B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5B0B46D-E047-4778-81CE-A70A0694C267}" type="doc">
      <dgm:prSet loTypeId="urn:microsoft.com/office/officeart/2005/8/layout/cycle2" loCatId="cycle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ECEB1D5F-2CB2-4A6C-8A3B-244C80FF7AB9}">
      <dgm:prSet phldrT="[Text]" custT="1"/>
      <dgm:spPr>
        <a:xfrm>
          <a:off x="3773715" y="-80694"/>
          <a:ext cx="1000336" cy="987269"/>
        </a:xfrm>
        <a:prstGeom prst="ellipse">
          <a:avLst/>
        </a:prstGeom>
      </dgm:spPr>
      <dgm:t>
        <a:bodyPr/>
        <a:lstStyle/>
        <a:p>
          <a:r>
            <a:rPr lang="en-US" sz="1400" dirty="0" smtClean="0">
              <a:latin typeface="Century Gothic" panose="020B0502020202020204" pitchFamily="34" charset="0"/>
              <a:ea typeface="+mn-ea"/>
              <a:cs typeface="+mn-cs"/>
            </a:rPr>
            <a:t>Coach</a:t>
          </a:r>
          <a:endParaRPr lang="en-US" sz="1400" dirty="0">
            <a:latin typeface="Century Gothic" panose="020B0502020202020204" pitchFamily="34" charset="0"/>
            <a:ea typeface="+mn-ea"/>
            <a:cs typeface="+mn-cs"/>
          </a:endParaRPr>
        </a:p>
      </dgm:t>
    </dgm:pt>
    <dgm:pt modelId="{C241232B-6287-4AA4-8E0B-BC1643D152A6}" type="parTrans" cxnId="{5DA12F94-B081-4BE9-9EB9-3A909568AE0F}">
      <dgm:prSet/>
      <dgm:spPr/>
      <dgm:t>
        <a:bodyPr/>
        <a:lstStyle/>
        <a:p>
          <a:endParaRPr lang="en-US"/>
        </a:p>
      </dgm:t>
    </dgm:pt>
    <dgm:pt modelId="{3501986B-0BFC-4BB5-B725-DCF37C544CBC}" type="sibTrans" cxnId="{5DA12F94-B081-4BE9-9EB9-3A909568AE0F}">
      <dgm:prSet/>
      <dgm:spPr>
        <a:xfrm rot="1080000">
          <a:off x="4803598" y="462116"/>
          <a:ext cx="147528" cy="293812"/>
        </a:xfrm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en-US" dirty="0">
            <a:solidFill>
              <a:sysClr val="window" lastClr="FFFFFF"/>
            </a:solidFill>
            <a:latin typeface="Rockwell" panose="02060603020205020403"/>
            <a:ea typeface="+mn-ea"/>
            <a:cs typeface="+mn-cs"/>
          </a:endParaRPr>
        </a:p>
      </dgm:t>
    </dgm:pt>
    <dgm:pt modelId="{7125AE85-18F6-403C-A43A-3E913845FBFC}">
      <dgm:prSet phldrT="[Text]" custT="1"/>
      <dgm:spPr>
        <a:xfrm>
          <a:off x="3743189" y="4106169"/>
          <a:ext cx="1061388" cy="1081568"/>
        </a:xfrm>
        <a:prstGeom prst="ellipse">
          <a:avLst/>
        </a:prstGeom>
      </dgm:spPr>
      <dgm:t>
        <a:bodyPr/>
        <a:lstStyle/>
        <a:p>
          <a:r>
            <a:rPr lang="en-US" sz="1600" dirty="0" smtClean="0">
              <a:latin typeface="Century Gothic" panose="020B0502020202020204" pitchFamily="34" charset="0"/>
              <a:ea typeface="+mn-ea"/>
              <a:cs typeface="+mn-cs"/>
            </a:rPr>
            <a:t>Registrar</a:t>
          </a:r>
          <a:endParaRPr lang="en-US" sz="1000" dirty="0">
            <a:latin typeface="Century Gothic" panose="020B0502020202020204" pitchFamily="34" charset="0"/>
            <a:ea typeface="+mn-ea"/>
            <a:cs typeface="+mn-cs"/>
          </a:endParaRPr>
        </a:p>
      </dgm:t>
    </dgm:pt>
    <dgm:pt modelId="{E0D0F371-E6CD-4440-B0F5-693A06B5728C}" type="parTrans" cxnId="{0D45404C-AEA8-4E43-9828-E662831A1ECA}">
      <dgm:prSet/>
      <dgm:spPr/>
      <dgm:t>
        <a:bodyPr/>
        <a:lstStyle/>
        <a:p>
          <a:endParaRPr lang="en-US"/>
        </a:p>
      </dgm:t>
    </dgm:pt>
    <dgm:pt modelId="{04B9262F-8FAE-4D30-9106-B4015DEA3438}" type="sibTrans" cxnId="{0D45404C-AEA8-4E43-9828-E662831A1ECA}">
      <dgm:prSet/>
      <dgm:spPr>
        <a:xfrm rot="11880000">
          <a:off x="3598408" y="4300710"/>
          <a:ext cx="123958" cy="293812"/>
        </a:xfrm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en-US" dirty="0">
            <a:solidFill>
              <a:sysClr val="window" lastClr="FFFFFF"/>
            </a:solidFill>
            <a:latin typeface="Rockwell" panose="02060603020205020403"/>
            <a:ea typeface="+mn-ea"/>
            <a:cs typeface="+mn-cs"/>
          </a:endParaRPr>
        </a:p>
      </dgm:t>
    </dgm:pt>
    <dgm:pt modelId="{40A0D8AA-A4A3-4285-B7BB-5D2648E6EB5F}">
      <dgm:prSet phldrT="[Text]" custT="1"/>
      <dgm:spPr>
        <a:xfrm>
          <a:off x="2484654" y="3717862"/>
          <a:ext cx="1089768" cy="1049557"/>
        </a:xfrm>
        <a:prstGeom prst="ellipse">
          <a:avLst/>
        </a:prstGeom>
      </dgm:spPr>
      <dgm:t>
        <a:bodyPr/>
        <a:lstStyle/>
        <a:p>
          <a:r>
            <a:rPr lang="en-US" sz="1200" dirty="0" smtClean="0">
              <a:latin typeface="Century Gothic" panose="020B0502020202020204" pitchFamily="34" charset="0"/>
              <a:ea typeface="+mn-ea"/>
              <a:cs typeface="+mn-cs"/>
            </a:rPr>
            <a:t>Admissions</a:t>
          </a:r>
          <a:endParaRPr lang="en-US" sz="700" dirty="0">
            <a:latin typeface="Century Gothic" panose="020B0502020202020204" pitchFamily="34" charset="0"/>
            <a:ea typeface="+mn-ea"/>
            <a:cs typeface="+mn-cs"/>
          </a:endParaRPr>
        </a:p>
      </dgm:t>
    </dgm:pt>
    <dgm:pt modelId="{6EC18466-A468-4469-9B8A-B9E830710679}" type="parTrans" cxnId="{352540F9-7683-4E05-AF8D-64DF0CF54644}">
      <dgm:prSet/>
      <dgm:spPr/>
      <dgm:t>
        <a:bodyPr/>
        <a:lstStyle/>
        <a:p>
          <a:endParaRPr lang="en-US"/>
        </a:p>
      </dgm:t>
    </dgm:pt>
    <dgm:pt modelId="{F97544BB-065D-4708-98A4-13C0BC23A116}" type="sibTrans" cxnId="{352540F9-7683-4E05-AF8D-64DF0CF54644}">
      <dgm:prSet/>
      <dgm:spPr>
        <a:xfrm rot="14040000">
          <a:off x="2566488" y="3558300"/>
          <a:ext cx="145159" cy="293812"/>
        </a:xfrm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en-US" dirty="0">
            <a:solidFill>
              <a:sysClr val="window" lastClr="FFFFFF"/>
            </a:solidFill>
            <a:latin typeface="Rockwell" panose="02060603020205020403"/>
            <a:ea typeface="+mn-ea"/>
            <a:cs typeface="+mn-cs"/>
          </a:endParaRPr>
        </a:p>
      </dgm:t>
    </dgm:pt>
    <dgm:pt modelId="{BABE5EF4-BB41-4DCB-925F-925E036AAB05}">
      <dgm:prSet phldrT="[Text]" custT="1"/>
      <dgm:spPr>
        <a:xfrm>
          <a:off x="5785872" y="2678119"/>
          <a:ext cx="1002809" cy="1012036"/>
        </a:xfrm>
        <a:prstGeom prst="ellipse">
          <a:avLst/>
        </a:prstGeom>
      </dgm:spPr>
      <dgm:t>
        <a:bodyPr/>
        <a:lstStyle/>
        <a:p>
          <a:r>
            <a:rPr lang="en-US" sz="1400" dirty="0" smtClean="0">
              <a:latin typeface="Century Gothic" panose="020B0502020202020204" pitchFamily="34" charset="0"/>
              <a:ea typeface="+mn-ea"/>
              <a:cs typeface="+mn-cs"/>
            </a:rPr>
            <a:t>Athletics Direct Report</a:t>
          </a:r>
          <a:endParaRPr lang="en-US" sz="1400" dirty="0">
            <a:latin typeface="Century Gothic" panose="020B0502020202020204" pitchFamily="34" charset="0"/>
            <a:ea typeface="+mn-ea"/>
            <a:cs typeface="+mn-cs"/>
          </a:endParaRPr>
        </a:p>
      </dgm:t>
    </dgm:pt>
    <dgm:pt modelId="{4E0498C7-748E-4595-96E8-B12E0F910799}" type="parTrans" cxnId="{7B63C0D7-7EDD-46D5-8FE3-6EC021DB6CBA}">
      <dgm:prSet/>
      <dgm:spPr/>
      <dgm:t>
        <a:bodyPr/>
        <a:lstStyle/>
        <a:p>
          <a:endParaRPr lang="en-US"/>
        </a:p>
      </dgm:t>
    </dgm:pt>
    <dgm:pt modelId="{A1B42C79-5575-4B3A-99D6-2DD5DC8A70B6}" type="sibTrans" cxnId="{7B63C0D7-7EDD-46D5-8FE3-6EC021DB6CBA}">
      <dgm:prSet/>
      <dgm:spPr>
        <a:xfrm rot="7560000">
          <a:off x="5841291" y="3551947"/>
          <a:ext cx="144044" cy="293812"/>
        </a:xfrm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en-US" dirty="0">
            <a:solidFill>
              <a:sysClr val="window" lastClr="FFFFFF"/>
            </a:solidFill>
            <a:latin typeface="Rockwell" panose="02060603020205020403"/>
            <a:ea typeface="+mn-ea"/>
            <a:cs typeface="+mn-cs"/>
          </a:endParaRPr>
        </a:p>
      </dgm:t>
    </dgm:pt>
    <dgm:pt modelId="{836D62BB-3B56-4C79-9FD3-C5F7F3590EA7}">
      <dgm:prSet phldrT="[Text]" custT="1"/>
      <dgm:spPr>
        <a:xfrm>
          <a:off x="5784601" y="1365589"/>
          <a:ext cx="1005351" cy="1020333"/>
        </a:xfrm>
        <a:prstGeom prst="ellipse">
          <a:avLst/>
        </a:prstGeom>
      </dgm:spPr>
      <dgm:t>
        <a:bodyPr/>
        <a:lstStyle/>
        <a:p>
          <a:r>
            <a:rPr lang="en-US" sz="1300" dirty="0" smtClean="0">
              <a:latin typeface="Century Gothic" panose="020B0502020202020204" pitchFamily="34" charset="0"/>
              <a:ea typeface="+mn-ea"/>
              <a:cs typeface="+mn-cs"/>
            </a:rPr>
            <a:t>Compliance</a:t>
          </a:r>
          <a:endParaRPr lang="en-US" sz="1300" dirty="0">
            <a:latin typeface="Century Gothic" panose="020B0502020202020204" pitchFamily="34" charset="0"/>
            <a:ea typeface="+mn-ea"/>
            <a:cs typeface="+mn-cs"/>
          </a:endParaRPr>
        </a:p>
      </dgm:t>
    </dgm:pt>
    <dgm:pt modelId="{C219354E-EFB0-4DBE-BF0C-9312E1321489}" type="parTrans" cxnId="{FCF01418-7ADC-4A8C-B874-3BEB5B2D772B}">
      <dgm:prSet/>
      <dgm:spPr/>
      <dgm:t>
        <a:bodyPr/>
        <a:lstStyle/>
        <a:p>
          <a:endParaRPr lang="en-US"/>
        </a:p>
      </dgm:t>
    </dgm:pt>
    <dgm:pt modelId="{9F96AE77-BB31-45B4-8312-B4EC1B53A7F4}" type="sibTrans" cxnId="{FCF01418-7ADC-4A8C-B874-3BEB5B2D772B}">
      <dgm:prSet/>
      <dgm:spPr>
        <a:xfrm rot="5400000">
          <a:off x="6209844" y="2380731"/>
          <a:ext cx="154864" cy="293812"/>
        </a:xfrm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en-US" dirty="0">
            <a:solidFill>
              <a:sysClr val="window" lastClr="FFFFFF"/>
            </a:solidFill>
            <a:latin typeface="Rockwell" panose="02060603020205020403"/>
            <a:ea typeface="+mn-ea"/>
            <a:cs typeface="+mn-cs"/>
          </a:endParaRPr>
        </a:p>
      </dgm:t>
    </dgm:pt>
    <dgm:pt modelId="{3E0762E3-F2D8-4DBC-B042-360596B21200}">
      <dgm:prSet phldrT="[Text]" custT="1"/>
      <dgm:spPr>
        <a:xfrm>
          <a:off x="1740647" y="2689358"/>
          <a:ext cx="1039685" cy="989559"/>
        </a:xfrm>
        <a:prstGeom prst="ellipse">
          <a:avLst/>
        </a:prstGeom>
      </dgm:spPr>
      <dgm:t>
        <a:bodyPr/>
        <a:lstStyle/>
        <a:p>
          <a:r>
            <a:rPr lang="en-US" sz="1400" dirty="0" smtClean="0">
              <a:latin typeface="Century Gothic" panose="020B0502020202020204" pitchFamily="34" charset="0"/>
              <a:ea typeface="+mn-ea"/>
              <a:cs typeface="+mn-cs"/>
            </a:rPr>
            <a:t>Financial Aid</a:t>
          </a:r>
          <a:endParaRPr lang="en-US" sz="1400" dirty="0">
            <a:latin typeface="Century Gothic" panose="020B0502020202020204" pitchFamily="34" charset="0"/>
            <a:ea typeface="+mn-ea"/>
            <a:cs typeface="+mn-cs"/>
          </a:endParaRPr>
        </a:p>
      </dgm:t>
    </dgm:pt>
    <dgm:pt modelId="{590BD5B5-1220-4BF0-B07D-5DAC847EF831}" type="parTrans" cxnId="{1C0B3084-77EC-40AF-9105-2F0C4F2E4D9C}">
      <dgm:prSet/>
      <dgm:spPr/>
      <dgm:t>
        <a:bodyPr/>
        <a:lstStyle/>
        <a:p>
          <a:endParaRPr lang="en-US"/>
        </a:p>
      </dgm:t>
    </dgm:pt>
    <dgm:pt modelId="{360333B6-48B3-40BA-BD00-3CF3FE9FCD61}" type="sibTrans" cxnId="{1C0B3084-77EC-40AF-9105-2F0C4F2E4D9C}">
      <dgm:prSet/>
      <dgm:spPr>
        <a:xfrm rot="16200000">
          <a:off x="2182026" y="2398847"/>
          <a:ext cx="156929" cy="293812"/>
        </a:xfrm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en-US" dirty="0">
            <a:solidFill>
              <a:sysClr val="window" lastClr="FFFFFF"/>
            </a:solidFill>
            <a:latin typeface="Rockwell" panose="02060603020205020403"/>
            <a:ea typeface="+mn-ea"/>
            <a:cs typeface="+mn-cs"/>
          </a:endParaRPr>
        </a:p>
      </dgm:t>
    </dgm:pt>
    <dgm:pt modelId="{8A8423BF-4ED0-4448-BADB-7D357E276FF6}">
      <dgm:prSet phldrT="[Text]" custT="1"/>
      <dgm:spPr>
        <a:xfrm>
          <a:off x="1761628" y="1358246"/>
          <a:ext cx="997724" cy="1035019"/>
        </a:xfrm>
        <a:prstGeom prst="ellipse">
          <a:avLst/>
        </a:prstGeom>
      </dgm:spPr>
      <dgm:t>
        <a:bodyPr/>
        <a:lstStyle/>
        <a:p>
          <a:r>
            <a:rPr lang="en-US" sz="1200" dirty="0" smtClean="0">
              <a:latin typeface="Century Gothic" panose="020B0502020202020204" pitchFamily="34" charset="0"/>
              <a:ea typeface="+mn-ea"/>
              <a:cs typeface="+mn-cs"/>
            </a:rPr>
            <a:t>Student Services – Campus</a:t>
          </a:r>
          <a:endParaRPr lang="en-US" sz="1200" dirty="0">
            <a:latin typeface="Century Gothic" panose="020B0502020202020204" pitchFamily="34" charset="0"/>
            <a:ea typeface="+mn-ea"/>
            <a:cs typeface="+mn-cs"/>
          </a:endParaRPr>
        </a:p>
      </dgm:t>
    </dgm:pt>
    <dgm:pt modelId="{52442528-0631-4B01-8E35-FEE084F0B651}" type="parTrans" cxnId="{F92E0454-379D-4805-AFE9-2590CB231EC7}">
      <dgm:prSet/>
      <dgm:spPr/>
      <dgm:t>
        <a:bodyPr/>
        <a:lstStyle/>
        <a:p>
          <a:endParaRPr lang="en-US"/>
        </a:p>
      </dgm:t>
    </dgm:pt>
    <dgm:pt modelId="{AAAD8E01-3839-40C3-9807-9BCD785DD14F}" type="sibTrans" cxnId="{F92E0454-379D-4805-AFE9-2590CB231EC7}">
      <dgm:prSet/>
      <dgm:spPr>
        <a:xfrm rot="18360000">
          <a:off x="2566203" y="1209003"/>
          <a:ext cx="143954" cy="293812"/>
        </a:xfrm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en-US" dirty="0">
            <a:solidFill>
              <a:sysClr val="window" lastClr="FFFFFF"/>
            </a:solidFill>
            <a:latin typeface="Rockwell" panose="02060603020205020403"/>
            <a:ea typeface="+mn-ea"/>
            <a:cs typeface="+mn-cs"/>
          </a:endParaRPr>
        </a:p>
      </dgm:t>
    </dgm:pt>
    <dgm:pt modelId="{205C7DA5-1D62-4C9B-8E02-4F2EE84BB3EB}">
      <dgm:prSet phldrT="[Text]" custT="1"/>
      <dgm:spPr>
        <a:xfrm>
          <a:off x="2493564" y="296391"/>
          <a:ext cx="1071948" cy="1041722"/>
        </a:xfrm>
        <a:prstGeom prst="ellipse">
          <a:avLst/>
        </a:prstGeom>
      </dgm:spPr>
      <dgm:t>
        <a:bodyPr/>
        <a:lstStyle/>
        <a:p>
          <a:r>
            <a:rPr lang="en-US" sz="1200" dirty="0" smtClean="0">
              <a:latin typeface="Century Gothic" panose="020B0502020202020204" pitchFamily="34" charset="0"/>
              <a:ea typeface="+mn-ea"/>
              <a:cs typeface="+mn-cs"/>
            </a:rPr>
            <a:t>Academic Departments</a:t>
          </a:r>
          <a:endParaRPr lang="en-US" sz="1200" dirty="0">
            <a:latin typeface="Century Gothic" panose="020B0502020202020204" pitchFamily="34" charset="0"/>
            <a:ea typeface="+mn-ea"/>
            <a:cs typeface="+mn-cs"/>
          </a:endParaRPr>
        </a:p>
      </dgm:t>
    </dgm:pt>
    <dgm:pt modelId="{21B6F688-BD34-4A05-9A00-7934D9D52181}" type="parTrans" cxnId="{242EAEDE-3FFC-4689-9075-8ED7E2C06D0A}">
      <dgm:prSet/>
      <dgm:spPr/>
      <dgm:t>
        <a:bodyPr/>
        <a:lstStyle/>
        <a:p>
          <a:endParaRPr lang="en-US"/>
        </a:p>
      </dgm:t>
    </dgm:pt>
    <dgm:pt modelId="{F6AD7430-EE26-4EC1-A0C4-5329A8D260FF}" type="sibTrans" cxnId="{242EAEDE-3FFC-4689-9075-8ED7E2C06D0A}">
      <dgm:prSet/>
      <dgm:spPr>
        <a:xfrm rot="20520000">
          <a:off x="3591702" y="464063"/>
          <a:ext cx="145418" cy="293812"/>
        </a:xfrm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en-US" dirty="0">
            <a:solidFill>
              <a:sysClr val="window" lastClr="FFFFFF"/>
            </a:solidFill>
            <a:latin typeface="Rockwell" panose="02060603020205020403"/>
            <a:ea typeface="+mn-ea"/>
            <a:cs typeface="+mn-cs"/>
          </a:endParaRPr>
        </a:p>
      </dgm:t>
    </dgm:pt>
    <dgm:pt modelId="{005D6601-D748-433F-9160-7B22D3B0DE33}" type="pres">
      <dgm:prSet presAssocID="{B5B0B46D-E047-4778-81CE-A70A0694C26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70678FC-EC6D-4927-B7B4-2E9020C1BB65}" type="pres">
      <dgm:prSet presAssocID="{ECEB1D5F-2CB2-4A6C-8A3B-244C80FF7AB9}" presName="node" presStyleLbl="node1" presStyleIdx="0" presStyleCnt="8" custScaleX="130087" custScaleY="12854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6C6E6F-9B39-48D7-92B6-35648D5687A5}" type="pres">
      <dgm:prSet presAssocID="{3501986B-0BFC-4BB5-B725-DCF37C544CBC}" presName="sibTrans" presStyleLbl="sibTrans2D1" presStyleIdx="0" presStyleCnt="8" custScaleX="406789" custScaleY="112606" custLinFactNeighborX="-17200" custLinFactNeighborY="-37198" custRadScaleRad="54042"/>
      <dgm:spPr/>
      <dgm:t>
        <a:bodyPr/>
        <a:lstStyle/>
        <a:p>
          <a:endParaRPr lang="en-US"/>
        </a:p>
      </dgm:t>
    </dgm:pt>
    <dgm:pt modelId="{B8F84EAF-6BB0-449A-94F7-5DA00D54CAAF}" type="pres">
      <dgm:prSet presAssocID="{3501986B-0BFC-4BB5-B725-DCF37C544CBC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C4ADE34C-C6FD-450D-857B-B9D816E80D03}" type="pres">
      <dgm:prSet presAssocID="{836D62BB-3B56-4C79-9FD3-C5F7F3590EA7}" presName="node" presStyleLbl="node1" presStyleIdx="1" presStyleCnt="8" custScaleX="139368" custScaleY="14336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A91ADC-1167-42F0-B521-0CBA52A4DA20}" type="pres">
      <dgm:prSet presAssocID="{9F96AE77-BB31-45B4-8312-B4EC1B53A7F4}" presName="sibTrans" presStyleLbl="sibTrans2D1" presStyleIdx="1" presStyleCnt="8" custScaleX="406789" custScaleY="112606" custLinFactX="25342" custLinFactNeighborX="100000" custLinFactNeighborY="-13881"/>
      <dgm:spPr/>
      <dgm:t>
        <a:bodyPr/>
        <a:lstStyle/>
        <a:p>
          <a:endParaRPr lang="en-US"/>
        </a:p>
      </dgm:t>
    </dgm:pt>
    <dgm:pt modelId="{DA847673-288E-43CF-B94E-1F58A666078A}" type="pres">
      <dgm:prSet presAssocID="{9F96AE77-BB31-45B4-8312-B4EC1B53A7F4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5811FFE2-B536-4EA2-9C4E-EFE637EF7591}" type="pres">
      <dgm:prSet presAssocID="{BABE5EF4-BB41-4DCB-925F-925E036AAB05}" presName="node" presStyleLbl="node1" presStyleIdx="2" presStyleCnt="8" custScaleX="130409" custScaleY="13177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BD4B2C-6D9F-4A25-A5A6-B9C0AEC8E2AB}" type="pres">
      <dgm:prSet presAssocID="{A1B42C79-5575-4B3A-99D6-2DD5DC8A70B6}" presName="sibTrans" presStyleLbl="sibTrans2D1" presStyleIdx="2" presStyleCnt="8" custScaleX="406790" custScaleY="112606" custLinFactNeighborX="99837" custLinFactNeighborY="-12027" custRadScaleRad="54042"/>
      <dgm:spPr/>
      <dgm:t>
        <a:bodyPr/>
        <a:lstStyle/>
        <a:p>
          <a:endParaRPr lang="en-US"/>
        </a:p>
      </dgm:t>
    </dgm:pt>
    <dgm:pt modelId="{47EA1B62-7FC4-4CCB-B234-29E2CF5BFC0C}" type="pres">
      <dgm:prSet presAssocID="{A1B42C79-5575-4B3A-99D6-2DD5DC8A70B6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41FF9C96-0962-466C-8C86-6913AE2509C5}" type="pres">
      <dgm:prSet presAssocID="{7125AE85-18F6-403C-A43A-3E913845FBFC}" presName="node" presStyleLbl="node1" presStyleIdx="3" presStyleCnt="8" custScaleX="138027" custScaleY="14082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32B288-EBAB-4F22-B101-AED4F479118E}" type="pres">
      <dgm:prSet presAssocID="{04B9262F-8FAE-4D30-9106-B4015DEA3438}" presName="sibTrans" presStyleLbl="sibTrans2D1" presStyleIdx="3" presStyleCnt="8" custScaleX="645493" custScaleY="100228" custLinFactX="100000" custLinFactNeighborX="126870"/>
      <dgm:spPr/>
      <dgm:t>
        <a:bodyPr/>
        <a:lstStyle/>
        <a:p>
          <a:endParaRPr lang="en-US"/>
        </a:p>
      </dgm:t>
    </dgm:pt>
    <dgm:pt modelId="{E1492AB5-7624-4620-A055-63BEE18A9ECF}" type="pres">
      <dgm:prSet presAssocID="{04B9262F-8FAE-4D30-9106-B4015DEA3438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654ADF1B-8F89-4CC7-AB19-8C83E48AB4A6}" type="pres">
      <dgm:prSet presAssocID="{40A0D8AA-A4A3-4285-B7BB-5D2648E6EB5F}" presName="node" presStyleLbl="node1" presStyleIdx="4" presStyleCnt="8" custScaleX="141717" custScaleY="13665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D921A7-81A1-400E-A367-2843DBC68CEE}" type="pres">
      <dgm:prSet presAssocID="{F97544BB-065D-4708-98A4-13C0BC23A116}" presName="sibTrans" presStyleLbl="sibTrans2D1" presStyleIdx="4" presStyleCnt="8" custScaleX="607620" custScaleY="92205" custLinFactX="7882" custLinFactNeighborX="100000" custLinFactNeighborY="31884"/>
      <dgm:spPr/>
      <dgm:t>
        <a:bodyPr/>
        <a:lstStyle/>
        <a:p>
          <a:endParaRPr lang="en-US"/>
        </a:p>
      </dgm:t>
    </dgm:pt>
    <dgm:pt modelId="{D5CCBCAF-559F-4936-83F5-FC3D9E9967FE}" type="pres">
      <dgm:prSet presAssocID="{F97544BB-065D-4708-98A4-13C0BC23A116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7B208884-4606-434B-8AE4-DA70BCA6A574}" type="pres">
      <dgm:prSet presAssocID="{3E0762E3-F2D8-4DBC-B042-360596B21200}" presName="node" presStyleLbl="node1" presStyleIdx="5" presStyleCnt="8" custScaleX="135205" custScaleY="12884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C7ECAB-1EE8-4798-8259-163ED4E56AE0}" type="pres">
      <dgm:prSet presAssocID="{360333B6-48B3-40BA-BD00-3CF3FE9FCD61}" presName="sibTrans" presStyleLbl="sibTrans2D1" presStyleIdx="5" presStyleCnt="8" custScaleX="406790" custScaleY="112606" custLinFactNeighborX="-37048" custLinFactNeighborY="31884"/>
      <dgm:spPr/>
      <dgm:t>
        <a:bodyPr/>
        <a:lstStyle/>
        <a:p>
          <a:endParaRPr lang="en-US"/>
        </a:p>
      </dgm:t>
    </dgm:pt>
    <dgm:pt modelId="{3D4F280E-5300-498C-BAD4-78C4E7678EB0}" type="pres">
      <dgm:prSet presAssocID="{360333B6-48B3-40BA-BD00-3CF3FE9FCD61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BD911D30-88A6-4144-8603-ABAFF9119F39}" type="pres">
      <dgm:prSet presAssocID="{8A8423BF-4ED0-4448-BADB-7D357E276FF6}" presName="node" presStyleLbl="node1" presStyleIdx="6" presStyleCnt="8" custScaleX="129748" custScaleY="1347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BC72D0-754E-4D4C-B826-47A9930BF757}" type="pres">
      <dgm:prSet presAssocID="{AAAD8E01-3839-40C3-9807-9BCD785DD14F}" presName="sibTrans" presStyleLbl="sibTrans2D1" presStyleIdx="6" presStyleCnt="8" custScaleX="406790" custScaleY="112606" custLinFactNeighborX="-91404" custLinFactNeighborY="10628" custRadScaleRad="54042" custRadScaleInc="-2147483648"/>
      <dgm:spPr/>
      <dgm:t>
        <a:bodyPr/>
        <a:lstStyle/>
        <a:p>
          <a:endParaRPr lang="en-US"/>
        </a:p>
      </dgm:t>
    </dgm:pt>
    <dgm:pt modelId="{CC013BDF-C5CE-4FD0-8DE9-49724761472C}" type="pres">
      <dgm:prSet presAssocID="{AAAD8E01-3839-40C3-9807-9BCD785DD14F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65297443-B927-424D-8CF8-F3FB267F1682}" type="pres">
      <dgm:prSet presAssocID="{205C7DA5-1D62-4C9B-8E02-4F2EE84BB3EB}" presName="node" presStyleLbl="node1" presStyleIdx="7" presStyleCnt="8" custScaleX="142954" custScaleY="1356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958DFA-F1C6-4081-9363-6015D8B0FDCB}" type="pres">
      <dgm:prSet presAssocID="{F6AD7430-EE26-4EC1-A0C4-5329A8D260FF}" presName="sibTrans" presStyleLbl="sibTrans2D1" presStyleIdx="7" presStyleCnt="8" custScaleX="406790" custScaleY="112606" custLinFactNeighborX="-47356" custLinFactNeighborY="-10628"/>
      <dgm:spPr/>
      <dgm:t>
        <a:bodyPr/>
        <a:lstStyle/>
        <a:p>
          <a:endParaRPr lang="en-US"/>
        </a:p>
      </dgm:t>
    </dgm:pt>
    <dgm:pt modelId="{23E9B615-C7A8-4721-B896-3FEAAE3440ED}" type="pres">
      <dgm:prSet presAssocID="{F6AD7430-EE26-4EC1-A0C4-5329A8D260FF}" presName="connectorText" presStyleLbl="sibTrans2D1" presStyleIdx="7" presStyleCnt="8"/>
      <dgm:spPr/>
      <dgm:t>
        <a:bodyPr/>
        <a:lstStyle/>
        <a:p>
          <a:endParaRPr lang="en-US"/>
        </a:p>
      </dgm:t>
    </dgm:pt>
  </dgm:ptLst>
  <dgm:cxnLst>
    <dgm:cxn modelId="{B502A243-EB9C-4FD1-8870-C183D46C9DAF}" type="presOf" srcId="{A1B42C79-5575-4B3A-99D6-2DD5DC8A70B6}" destId="{47EA1B62-7FC4-4CCB-B234-29E2CF5BFC0C}" srcOrd="1" destOrd="0" presId="urn:microsoft.com/office/officeart/2005/8/layout/cycle2"/>
    <dgm:cxn modelId="{807C8107-B67D-4DCF-B49C-096A4A631356}" type="presOf" srcId="{836D62BB-3B56-4C79-9FD3-C5F7F3590EA7}" destId="{C4ADE34C-C6FD-450D-857B-B9D816E80D03}" srcOrd="0" destOrd="0" presId="urn:microsoft.com/office/officeart/2005/8/layout/cycle2"/>
    <dgm:cxn modelId="{2A9367E3-7F64-4F76-8CB0-D775F6AB915E}" type="presOf" srcId="{360333B6-48B3-40BA-BD00-3CF3FE9FCD61}" destId="{39C7ECAB-1EE8-4798-8259-163ED4E56AE0}" srcOrd="0" destOrd="0" presId="urn:microsoft.com/office/officeart/2005/8/layout/cycle2"/>
    <dgm:cxn modelId="{352540F9-7683-4E05-AF8D-64DF0CF54644}" srcId="{B5B0B46D-E047-4778-81CE-A70A0694C267}" destId="{40A0D8AA-A4A3-4285-B7BB-5D2648E6EB5F}" srcOrd="4" destOrd="0" parTransId="{6EC18466-A468-4469-9B8A-B9E830710679}" sibTransId="{F97544BB-065D-4708-98A4-13C0BC23A116}"/>
    <dgm:cxn modelId="{2C772583-C534-4C50-8A29-936099A63F23}" type="presOf" srcId="{04B9262F-8FAE-4D30-9106-B4015DEA3438}" destId="{E1492AB5-7624-4620-A055-63BEE18A9ECF}" srcOrd="1" destOrd="0" presId="urn:microsoft.com/office/officeart/2005/8/layout/cycle2"/>
    <dgm:cxn modelId="{1C0B3084-77EC-40AF-9105-2F0C4F2E4D9C}" srcId="{B5B0B46D-E047-4778-81CE-A70A0694C267}" destId="{3E0762E3-F2D8-4DBC-B042-360596B21200}" srcOrd="5" destOrd="0" parTransId="{590BD5B5-1220-4BF0-B07D-5DAC847EF831}" sibTransId="{360333B6-48B3-40BA-BD00-3CF3FE9FCD61}"/>
    <dgm:cxn modelId="{5DA12F94-B081-4BE9-9EB9-3A909568AE0F}" srcId="{B5B0B46D-E047-4778-81CE-A70A0694C267}" destId="{ECEB1D5F-2CB2-4A6C-8A3B-244C80FF7AB9}" srcOrd="0" destOrd="0" parTransId="{C241232B-6287-4AA4-8E0B-BC1643D152A6}" sibTransId="{3501986B-0BFC-4BB5-B725-DCF37C544CBC}"/>
    <dgm:cxn modelId="{A981038F-5808-4DE9-9EE3-DD701608F52B}" type="presOf" srcId="{3501986B-0BFC-4BB5-B725-DCF37C544CBC}" destId="{B8F84EAF-6BB0-449A-94F7-5DA00D54CAAF}" srcOrd="1" destOrd="0" presId="urn:microsoft.com/office/officeart/2005/8/layout/cycle2"/>
    <dgm:cxn modelId="{0D45404C-AEA8-4E43-9828-E662831A1ECA}" srcId="{B5B0B46D-E047-4778-81CE-A70A0694C267}" destId="{7125AE85-18F6-403C-A43A-3E913845FBFC}" srcOrd="3" destOrd="0" parTransId="{E0D0F371-E6CD-4440-B0F5-693A06B5728C}" sibTransId="{04B9262F-8FAE-4D30-9106-B4015DEA3438}"/>
    <dgm:cxn modelId="{EE31ABA6-C7D0-44E5-BAD2-989F540E4A66}" type="presOf" srcId="{40A0D8AA-A4A3-4285-B7BB-5D2648E6EB5F}" destId="{654ADF1B-8F89-4CC7-AB19-8C83E48AB4A6}" srcOrd="0" destOrd="0" presId="urn:microsoft.com/office/officeart/2005/8/layout/cycle2"/>
    <dgm:cxn modelId="{95A0E24B-B80A-4597-8A32-E2A0041985A4}" type="presOf" srcId="{AAAD8E01-3839-40C3-9807-9BCD785DD14F}" destId="{CC013BDF-C5CE-4FD0-8DE9-49724761472C}" srcOrd="1" destOrd="0" presId="urn:microsoft.com/office/officeart/2005/8/layout/cycle2"/>
    <dgm:cxn modelId="{CC8AD77A-D9D8-48F5-B456-3AA2F62CAE97}" type="presOf" srcId="{3E0762E3-F2D8-4DBC-B042-360596B21200}" destId="{7B208884-4606-434B-8AE4-DA70BCA6A574}" srcOrd="0" destOrd="0" presId="urn:microsoft.com/office/officeart/2005/8/layout/cycle2"/>
    <dgm:cxn modelId="{FCF01418-7ADC-4A8C-B874-3BEB5B2D772B}" srcId="{B5B0B46D-E047-4778-81CE-A70A0694C267}" destId="{836D62BB-3B56-4C79-9FD3-C5F7F3590EA7}" srcOrd="1" destOrd="0" parTransId="{C219354E-EFB0-4DBE-BF0C-9312E1321489}" sibTransId="{9F96AE77-BB31-45B4-8312-B4EC1B53A7F4}"/>
    <dgm:cxn modelId="{ACD5B0F1-D172-4D05-9C19-92BF064F2DE8}" type="presOf" srcId="{7125AE85-18F6-403C-A43A-3E913845FBFC}" destId="{41FF9C96-0962-466C-8C86-6913AE2509C5}" srcOrd="0" destOrd="0" presId="urn:microsoft.com/office/officeart/2005/8/layout/cycle2"/>
    <dgm:cxn modelId="{5D2B0223-00CB-4DC9-A835-08E01B9CAD9E}" type="presOf" srcId="{360333B6-48B3-40BA-BD00-3CF3FE9FCD61}" destId="{3D4F280E-5300-498C-BAD4-78C4E7678EB0}" srcOrd="1" destOrd="0" presId="urn:microsoft.com/office/officeart/2005/8/layout/cycle2"/>
    <dgm:cxn modelId="{096CA193-5DBE-4E12-9FE5-104F8DF2FEA6}" type="presOf" srcId="{F97544BB-065D-4708-98A4-13C0BC23A116}" destId="{D5CCBCAF-559F-4936-83F5-FC3D9E9967FE}" srcOrd="1" destOrd="0" presId="urn:microsoft.com/office/officeart/2005/8/layout/cycle2"/>
    <dgm:cxn modelId="{BC54B22B-A4D1-44A9-A253-C894B8961C12}" type="presOf" srcId="{04B9262F-8FAE-4D30-9106-B4015DEA3438}" destId="{E632B288-EBAB-4F22-B101-AED4F479118E}" srcOrd="0" destOrd="0" presId="urn:microsoft.com/office/officeart/2005/8/layout/cycle2"/>
    <dgm:cxn modelId="{14CA925D-03B0-4DB3-84D2-57F4C2525F70}" type="presOf" srcId="{205C7DA5-1D62-4C9B-8E02-4F2EE84BB3EB}" destId="{65297443-B927-424D-8CF8-F3FB267F1682}" srcOrd="0" destOrd="0" presId="urn:microsoft.com/office/officeart/2005/8/layout/cycle2"/>
    <dgm:cxn modelId="{21B555B8-C99F-44B5-ADCA-4B721C79F530}" type="presOf" srcId="{8A8423BF-4ED0-4448-BADB-7D357E276FF6}" destId="{BD911D30-88A6-4144-8603-ABAFF9119F39}" srcOrd="0" destOrd="0" presId="urn:microsoft.com/office/officeart/2005/8/layout/cycle2"/>
    <dgm:cxn modelId="{F7D68F12-D554-4EC0-9AFC-DC846F0A09A4}" type="presOf" srcId="{ECEB1D5F-2CB2-4A6C-8A3B-244C80FF7AB9}" destId="{770678FC-EC6D-4927-B7B4-2E9020C1BB65}" srcOrd="0" destOrd="0" presId="urn:microsoft.com/office/officeart/2005/8/layout/cycle2"/>
    <dgm:cxn modelId="{5EB77942-F382-42D1-BE1E-BD2D6DF56AC8}" type="presOf" srcId="{AAAD8E01-3839-40C3-9807-9BCD785DD14F}" destId="{BBBC72D0-754E-4D4C-B826-47A9930BF757}" srcOrd="0" destOrd="0" presId="urn:microsoft.com/office/officeart/2005/8/layout/cycle2"/>
    <dgm:cxn modelId="{9C1AFB9B-982F-4BD2-A952-D1D90C527411}" type="presOf" srcId="{9F96AE77-BB31-45B4-8312-B4EC1B53A7F4}" destId="{DA847673-288E-43CF-B94E-1F58A666078A}" srcOrd="1" destOrd="0" presId="urn:microsoft.com/office/officeart/2005/8/layout/cycle2"/>
    <dgm:cxn modelId="{7A0A9904-F7CD-48F4-B5CC-079C1D27C91F}" type="presOf" srcId="{3501986B-0BFC-4BB5-B725-DCF37C544CBC}" destId="{FF6C6E6F-9B39-48D7-92B6-35648D5687A5}" srcOrd="0" destOrd="0" presId="urn:microsoft.com/office/officeart/2005/8/layout/cycle2"/>
    <dgm:cxn modelId="{FCA73F37-6FE3-4ECB-9F45-4EE529FB8DF3}" type="presOf" srcId="{9F96AE77-BB31-45B4-8312-B4EC1B53A7F4}" destId="{40A91ADC-1167-42F0-B521-0CBA52A4DA20}" srcOrd="0" destOrd="0" presId="urn:microsoft.com/office/officeart/2005/8/layout/cycle2"/>
    <dgm:cxn modelId="{242EAEDE-3FFC-4689-9075-8ED7E2C06D0A}" srcId="{B5B0B46D-E047-4778-81CE-A70A0694C267}" destId="{205C7DA5-1D62-4C9B-8E02-4F2EE84BB3EB}" srcOrd="7" destOrd="0" parTransId="{21B6F688-BD34-4A05-9A00-7934D9D52181}" sibTransId="{F6AD7430-EE26-4EC1-A0C4-5329A8D260FF}"/>
    <dgm:cxn modelId="{A4C6DE4D-F20E-4694-A543-9EF5AFE90FD7}" type="presOf" srcId="{F97544BB-065D-4708-98A4-13C0BC23A116}" destId="{BBD921A7-81A1-400E-A367-2843DBC68CEE}" srcOrd="0" destOrd="0" presId="urn:microsoft.com/office/officeart/2005/8/layout/cycle2"/>
    <dgm:cxn modelId="{9D6A4DB3-BBFA-4825-9204-E56D21F8B3D8}" type="presOf" srcId="{F6AD7430-EE26-4EC1-A0C4-5329A8D260FF}" destId="{23E9B615-C7A8-4721-B896-3FEAAE3440ED}" srcOrd="1" destOrd="0" presId="urn:microsoft.com/office/officeart/2005/8/layout/cycle2"/>
    <dgm:cxn modelId="{8C9D87DF-02EA-4F15-BD48-644E8C90A3BB}" type="presOf" srcId="{BABE5EF4-BB41-4DCB-925F-925E036AAB05}" destId="{5811FFE2-B536-4EA2-9C4E-EFE637EF7591}" srcOrd="0" destOrd="0" presId="urn:microsoft.com/office/officeart/2005/8/layout/cycle2"/>
    <dgm:cxn modelId="{F92E0454-379D-4805-AFE9-2590CB231EC7}" srcId="{B5B0B46D-E047-4778-81CE-A70A0694C267}" destId="{8A8423BF-4ED0-4448-BADB-7D357E276FF6}" srcOrd="6" destOrd="0" parTransId="{52442528-0631-4B01-8E35-FEE084F0B651}" sibTransId="{AAAD8E01-3839-40C3-9807-9BCD785DD14F}"/>
    <dgm:cxn modelId="{FCF2319C-8884-4E9B-9EB3-9136E82A3BD6}" type="presOf" srcId="{B5B0B46D-E047-4778-81CE-A70A0694C267}" destId="{005D6601-D748-433F-9160-7B22D3B0DE33}" srcOrd="0" destOrd="0" presId="urn:microsoft.com/office/officeart/2005/8/layout/cycle2"/>
    <dgm:cxn modelId="{6597F388-921E-41F6-B996-74A11A28DB43}" type="presOf" srcId="{F6AD7430-EE26-4EC1-A0C4-5329A8D260FF}" destId="{D3958DFA-F1C6-4081-9363-6015D8B0FDCB}" srcOrd="0" destOrd="0" presId="urn:microsoft.com/office/officeart/2005/8/layout/cycle2"/>
    <dgm:cxn modelId="{7B63C0D7-7EDD-46D5-8FE3-6EC021DB6CBA}" srcId="{B5B0B46D-E047-4778-81CE-A70A0694C267}" destId="{BABE5EF4-BB41-4DCB-925F-925E036AAB05}" srcOrd="2" destOrd="0" parTransId="{4E0498C7-748E-4595-96E8-B12E0F910799}" sibTransId="{A1B42C79-5575-4B3A-99D6-2DD5DC8A70B6}"/>
    <dgm:cxn modelId="{25AAD952-BD49-429C-BF46-9C4E7D9FA72B}" type="presOf" srcId="{A1B42C79-5575-4B3A-99D6-2DD5DC8A70B6}" destId="{1ABD4B2C-6D9F-4A25-A5A6-B9C0AEC8E2AB}" srcOrd="0" destOrd="0" presId="urn:microsoft.com/office/officeart/2005/8/layout/cycle2"/>
    <dgm:cxn modelId="{95C208E4-0D8D-4347-A5B7-893CFEB4674C}" type="presParOf" srcId="{005D6601-D748-433F-9160-7B22D3B0DE33}" destId="{770678FC-EC6D-4927-B7B4-2E9020C1BB65}" srcOrd="0" destOrd="0" presId="urn:microsoft.com/office/officeart/2005/8/layout/cycle2"/>
    <dgm:cxn modelId="{F7D9BD07-6A8E-421E-AFD3-ABFD9B8EE004}" type="presParOf" srcId="{005D6601-D748-433F-9160-7B22D3B0DE33}" destId="{FF6C6E6F-9B39-48D7-92B6-35648D5687A5}" srcOrd="1" destOrd="0" presId="urn:microsoft.com/office/officeart/2005/8/layout/cycle2"/>
    <dgm:cxn modelId="{DCD388DB-37F5-4D17-863C-733A9B444DEC}" type="presParOf" srcId="{FF6C6E6F-9B39-48D7-92B6-35648D5687A5}" destId="{B8F84EAF-6BB0-449A-94F7-5DA00D54CAAF}" srcOrd="0" destOrd="0" presId="urn:microsoft.com/office/officeart/2005/8/layout/cycle2"/>
    <dgm:cxn modelId="{04EB2566-0891-42A1-B805-579CE3E44DDE}" type="presParOf" srcId="{005D6601-D748-433F-9160-7B22D3B0DE33}" destId="{C4ADE34C-C6FD-450D-857B-B9D816E80D03}" srcOrd="2" destOrd="0" presId="urn:microsoft.com/office/officeart/2005/8/layout/cycle2"/>
    <dgm:cxn modelId="{189CF442-7D6E-4F0B-9AF4-8A9B78325992}" type="presParOf" srcId="{005D6601-D748-433F-9160-7B22D3B0DE33}" destId="{40A91ADC-1167-42F0-B521-0CBA52A4DA20}" srcOrd="3" destOrd="0" presId="urn:microsoft.com/office/officeart/2005/8/layout/cycle2"/>
    <dgm:cxn modelId="{DEE60101-86A3-46B2-876E-D56893C34AD5}" type="presParOf" srcId="{40A91ADC-1167-42F0-B521-0CBA52A4DA20}" destId="{DA847673-288E-43CF-B94E-1F58A666078A}" srcOrd="0" destOrd="0" presId="urn:microsoft.com/office/officeart/2005/8/layout/cycle2"/>
    <dgm:cxn modelId="{4F06E764-A37F-4BC3-A1A4-7CD45D6C7B0F}" type="presParOf" srcId="{005D6601-D748-433F-9160-7B22D3B0DE33}" destId="{5811FFE2-B536-4EA2-9C4E-EFE637EF7591}" srcOrd="4" destOrd="0" presId="urn:microsoft.com/office/officeart/2005/8/layout/cycle2"/>
    <dgm:cxn modelId="{15CBB86F-F55C-4A97-96E8-03396485203A}" type="presParOf" srcId="{005D6601-D748-433F-9160-7B22D3B0DE33}" destId="{1ABD4B2C-6D9F-4A25-A5A6-B9C0AEC8E2AB}" srcOrd="5" destOrd="0" presId="urn:microsoft.com/office/officeart/2005/8/layout/cycle2"/>
    <dgm:cxn modelId="{0BC29BCA-C295-4108-A602-20F2FD4FCC1E}" type="presParOf" srcId="{1ABD4B2C-6D9F-4A25-A5A6-B9C0AEC8E2AB}" destId="{47EA1B62-7FC4-4CCB-B234-29E2CF5BFC0C}" srcOrd="0" destOrd="0" presId="urn:microsoft.com/office/officeart/2005/8/layout/cycle2"/>
    <dgm:cxn modelId="{D06EC36E-4E66-49C3-BB01-3FCC7E97F2C7}" type="presParOf" srcId="{005D6601-D748-433F-9160-7B22D3B0DE33}" destId="{41FF9C96-0962-466C-8C86-6913AE2509C5}" srcOrd="6" destOrd="0" presId="urn:microsoft.com/office/officeart/2005/8/layout/cycle2"/>
    <dgm:cxn modelId="{6C8D1559-9DFB-4E64-B46F-EDF3E68E2499}" type="presParOf" srcId="{005D6601-D748-433F-9160-7B22D3B0DE33}" destId="{E632B288-EBAB-4F22-B101-AED4F479118E}" srcOrd="7" destOrd="0" presId="urn:microsoft.com/office/officeart/2005/8/layout/cycle2"/>
    <dgm:cxn modelId="{DECD83F5-187A-41BC-9CB1-7CCDEBA82943}" type="presParOf" srcId="{E632B288-EBAB-4F22-B101-AED4F479118E}" destId="{E1492AB5-7624-4620-A055-63BEE18A9ECF}" srcOrd="0" destOrd="0" presId="urn:microsoft.com/office/officeart/2005/8/layout/cycle2"/>
    <dgm:cxn modelId="{ACAD0D13-A931-4C1D-99D6-D6E07D33F0D7}" type="presParOf" srcId="{005D6601-D748-433F-9160-7B22D3B0DE33}" destId="{654ADF1B-8F89-4CC7-AB19-8C83E48AB4A6}" srcOrd="8" destOrd="0" presId="urn:microsoft.com/office/officeart/2005/8/layout/cycle2"/>
    <dgm:cxn modelId="{4420D968-2AFE-4EC8-A175-22AAAA776D5F}" type="presParOf" srcId="{005D6601-D748-433F-9160-7B22D3B0DE33}" destId="{BBD921A7-81A1-400E-A367-2843DBC68CEE}" srcOrd="9" destOrd="0" presId="urn:microsoft.com/office/officeart/2005/8/layout/cycle2"/>
    <dgm:cxn modelId="{07343DF1-BFCF-482D-AC61-3A196B1F459F}" type="presParOf" srcId="{BBD921A7-81A1-400E-A367-2843DBC68CEE}" destId="{D5CCBCAF-559F-4936-83F5-FC3D9E9967FE}" srcOrd="0" destOrd="0" presId="urn:microsoft.com/office/officeart/2005/8/layout/cycle2"/>
    <dgm:cxn modelId="{D04E7900-E820-4424-AE2E-72FF6DF4771C}" type="presParOf" srcId="{005D6601-D748-433F-9160-7B22D3B0DE33}" destId="{7B208884-4606-434B-8AE4-DA70BCA6A574}" srcOrd="10" destOrd="0" presId="urn:microsoft.com/office/officeart/2005/8/layout/cycle2"/>
    <dgm:cxn modelId="{EE5BABA8-D0FE-4112-AB53-D3A5AA22BCE5}" type="presParOf" srcId="{005D6601-D748-433F-9160-7B22D3B0DE33}" destId="{39C7ECAB-1EE8-4798-8259-163ED4E56AE0}" srcOrd="11" destOrd="0" presId="urn:microsoft.com/office/officeart/2005/8/layout/cycle2"/>
    <dgm:cxn modelId="{F9A0F7C2-DD8A-47F5-AAEE-D5F561EE1467}" type="presParOf" srcId="{39C7ECAB-1EE8-4798-8259-163ED4E56AE0}" destId="{3D4F280E-5300-498C-BAD4-78C4E7678EB0}" srcOrd="0" destOrd="0" presId="urn:microsoft.com/office/officeart/2005/8/layout/cycle2"/>
    <dgm:cxn modelId="{AFA348DC-9464-48BB-8B19-B4E6410A40D5}" type="presParOf" srcId="{005D6601-D748-433F-9160-7B22D3B0DE33}" destId="{BD911D30-88A6-4144-8603-ABAFF9119F39}" srcOrd="12" destOrd="0" presId="urn:microsoft.com/office/officeart/2005/8/layout/cycle2"/>
    <dgm:cxn modelId="{C9A16CC8-D5BA-474E-86DF-D2EADCA2381F}" type="presParOf" srcId="{005D6601-D748-433F-9160-7B22D3B0DE33}" destId="{BBBC72D0-754E-4D4C-B826-47A9930BF757}" srcOrd="13" destOrd="0" presId="urn:microsoft.com/office/officeart/2005/8/layout/cycle2"/>
    <dgm:cxn modelId="{127236CF-69DA-44F8-8121-745BBA3732EB}" type="presParOf" srcId="{BBBC72D0-754E-4D4C-B826-47A9930BF757}" destId="{CC013BDF-C5CE-4FD0-8DE9-49724761472C}" srcOrd="0" destOrd="0" presId="urn:microsoft.com/office/officeart/2005/8/layout/cycle2"/>
    <dgm:cxn modelId="{314655E3-F255-4145-8B17-C35C643DC5BD}" type="presParOf" srcId="{005D6601-D748-433F-9160-7B22D3B0DE33}" destId="{65297443-B927-424D-8CF8-F3FB267F1682}" srcOrd="14" destOrd="0" presId="urn:microsoft.com/office/officeart/2005/8/layout/cycle2"/>
    <dgm:cxn modelId="{15320C45-05E4-4DA1-97DF-A6A3DF5501A4}" type="presParOf" srcId="{005D6601-D748-433F-9160-7B22D3B0DE33}" destId="{D3958DFA-F1C6-4081-9363-6015D8B0FDCB}" srcOrd="15" destOrd="0" presId="urn:microsoft.com/office/officeart/2005/8/layout/cycle2"/>
    <dgm:cxn modelId="{B81E4FFF-28F2-4380-A3D4-B099A1EBEBCD}" type="presParOf" srcId="{D3958DFA-F1C6-4081-9363-6015D8B0FDCB}" destId="{23E9B615-C7A8-4721-B896-3FEAAE3440E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43E0CE17-8034-445B-AC4A-7D7E9E648790}" type="doc">
      <dgm:prSet loTypeId="urn:microsoft.com/office/officeart/2005/8/layout/vList2" loCatId="list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F30D16EE-00BD-4C21-B062-230BC8C4BF5F}">
      <dgm:prSet phldrT="[Text]" custT="1"/>
      <dgm:spPr/>
      <dgm:t>
        <a:bodyPr/>
        <a:lstStyle/>
        <a:p>
          <a:r>
            <a:rPr lang="en-US" sz="2800" dirty="0" smtClean="0">
              <a:latin typeface="Century Gothic" panose="020B0502020202020204" pitchFamily="34" charset="0"/>
            </a:rPr>
            <a:t>Administer rules test. </a:t>
          </a:r>
          <a:endParaRPr lang="en-US" sz="2800" dirty="0">
            <a:latin typeface="Century Gothic" panose="020B0502020202020204" pitchFamily="34" charset="0"/>
          </a:endParaRPr>
        </a:p>
      </dgm:t>
    </dgm:pt>
    <dgm:pt modelId="{C5137546-1459-44F5-AB11-5A242CC5C358}" type="parTrans" cxnId="{F5F8A8CB-0103-48EB-935A-4FF4DCEA71B8}">
      <dgm:prSet/>
      <dgm:spPr/>
      <dgm:t>
        <a:bodyPr/>
        <a:lstStyle/>
        <a:p>
          <a:endParaRPr lang="en-US"/>
        </a:p>
      </dgm:t>
    </dgm:pt>
    <dgm:pt modelId="{10386D6B-5639-4733-906E-886E9CBA9A34}" type="sibTrans" cxnId="{F5F8A8CB-0103-48EB-935A-4FF4DCEA71B8}">
      <dgm:prSet/>
      <dgm:spPr/>
      <dgm:t>
        <a:bodyPr/>
        <a:lstStyle/>
        <a:p>
          <a:endParaRPr lang="en-US"/>
        </a:p>
      </dgm:t>
    </dgm:pt>
    <dgm:pt modelId="{6C96F092-9576-4B06-B255-35E07B3DED1E}">
      <dgm:prSet phldrT="[Text]" custT="1"/>
      <dgm:spPr/>
      <dgm:t>
        <a:bodyPr/>
        <a:lstStyle/>
        <a:p>
          <a:r>
            <a:rPr lang="en-US" sz="2800" dirty="0" smtClean="0">
              <a:latin typeface="Century Gothic" panose="020B0502020202020204" pitchFamily="34" charset="0"/>
            </a:rPr>
            <a:t>Administer SA compliance paperwork/forms. </a:t>
          </a:r>
        </a:p>
      </dgm:t>
    </dgm:pt>
    <dgm:pt modelId="{A62C8E9C-D346-44A7-93BE-6FCAA9BAA9C8}" type="parTrans" cxnId="{E8345FC4-1184-42AC-BDE8-3CC6B3C59870}">
      <dgm:prSet/>
      <dgm:spPr/>
      <dgm:t>
        <a:bodyPr/>
        <a:lstStyle/>
        <a:p>
          <a:endParaRPr lang="en-US"/>
        </a:p>
      </dgm:t>
    </dgm:pt>
    <dgm:pt modelId="{A2C89B61-3FE1-43F5-B424-7274DBAEDE62}" type="sibTrans" cxnId="{E8345FC4-1184-42AC-BDE8-3CC6B3C59870}">
      <dgm:prSet/>
      <dgm:spPr/>
      <dgm:t>
        <a:bodyPr/>
        <a:lstStyle/>
        <a:p>
          <a:endParaRPr lang="en-US"/>
        </a:p>
      </dgm:t>
    </dgm:pt>
    <dgm:pt modelId="{59E486DE-1979-476C-BC77-F234C326492E}">
      <dgm:prSet phldrT="[Text]" custT="1"/>
      <dgm:spPr/>
      <dgm:t>
        <a:bodyPr/>
        <a:lstStyle/>
        <a:p>
          <a:r>
            <a:rPr lang="en-US" sz="2800" dirty="0" smtClean="0">
              <a:latin typeface="Century Gothic" panose="020B0502020202020204" pitchFamily="34" charset="0"/>
            </a:rPr>
            <a:t>Verify rosters and walk-ons. </a:t>
          </a:r>
        </a:p>
      </dgm:t>
    </dgm:pt>
    <dgm:pt modelId="{705530D2-9860-42F1-846A-F34C009EE294}" type="parTrans" cxnId="{C2B89C50-4025-4CEE-A164-87BD930A7607}">
      <dgm:prSet/>
      <dgm:spPr/>
      <dgm:t>
        <a:bodyPr/>
        <a:lstStyle/>
        <a:p>
          <a:endParaRPr lang="en-US"/>
        </a:p>
      </dgm:t>
    </dgm:pt>
    <dgm:pt modelId="{571BBE6E-5E77-4D55-9D1D-D9107269ADA5}" type="sibTrans" cxnId="{C2B89C50-4025-4CEE-A164-87BD930A7607}">
      <dgm:prSet/>
      <dgm:spPr/>
      <dgm:t>
        <a:bodyPr/>
        <a:lstStyle/>
        <a:p>
          <a:endParaRPr lang="en-US"/>
        </a:p>
      </dgm:t>
    </dgm:pt>
    <dgm:pt modelId="{4466AB9F-A906-43FF-B8B6-4BD323AC0F58}">
      <dgm:prSet phldrT="[Text]" custT="1"/>
      <dgm:spPr/>
      <dgm:t>
        <a:bodyPr/>
        <a:lstStyle/>
        <a:p>
          <a:r>
            <a:rPr lang="en-US" sz="2800" dirty="0" smtClean="0">
              <a:latin typeface="Century Gothic" panose="020B0502020202020204" pitchFamily="34" charset="0"/>
            </a:rPr>
            <a:t>Confirm SA eligibility. </a:t>
          </a:r>
        </a:p>
      </dgm:t>
    </dgm:pt>
    <dgm:pt modelId="{133392CE-7D40-4427-943F-68A1F8AF921B}" type="parTrans" cxnId="{E76F2419-3B7F-4529-840F-E9C79FE4966A}">
      <dgm:prSet/>
      <dgm:spPr/>
      <dgm:t>
        <a:bodyPr/>
        <a:lstStyle/>
        <a:p>
          <a:endParaRPr lang="en-US"/>
        </a:p>
      </dgm:t>
    </dgm:pt>
    <dgm:pt modelId="{CDD97364-3A2A-488A-8D66-1E0181CBD256}" type="sibTrans" cxnId="{E76F2419-3B7F-4529-840F-E9C79FE4966A}">
      <dgm:prSet/>
      <dgm:spPr/>
      <dgm:t>
        <a:bodyPr/>
        <a:lstStyle/>
        <a:p>
          <a:endParaRPr lang="en-US"/>
        </a:p>
      </dgm:t>
    </dgm:pt>
    <dgm:pt modelId="{B87046C1-3324-4882-85E6-388CB5A34F5E}">
      <dgm:prSet phldrT="[Text]" custT="1"/>
      <dgm:spPr/>
      <dgm:t>
        <a:bodyPr/>
        <a:lstStyle/>
        <a:p>
          <a:r>
            <a:rPr lang="en-US" sz="2800" dirty="0" smtClean="0">
              <a:latin typeface="Century Gothic" panose="020B0502020202020204" pitchFamily="34" charset="0"/>
            </a:rPr>
            <a:t>File all SA compliance and affirmation forms.</a:t>
          </a:r>
        </a:p>
      </dgm:t>
    </dgm:pt>
    <dgm:pt modelId="{56D0ECEF-9233-49E8-9D64-DF374DDFE576}" type="parTrans" cxnId="{985B7FB5-78AB-46B0-BDD2-0FC369D62B89}">
      <dgm:prSet/>
      <dgm:spPr/>
      <dgm:t>
        <a:bodyPr/>
        <a:lstStyle/>
        <a:p>
          <a:endParaRPr lang="en-US"/>
        </a:p>
      </dgm:t>
    </dgm:pt>
    <dgm:pt modelId="{115FD762-31E4-423D-AEBC-6E1D3E92EEB0}" type="sibTrans" cxnId="{985B7FB5-78AB-46B0-BDD2-0FC369D62B89}">
      <dgm:prSet/>
      <dgm:spPr/>
      <dgm:t>
        <a:bodyPr/>
        <a:lstStyle/>
        <a:p>
          <a:endParaRPr lang="en-US"/>
        </a:p>
      </dgm:t>
    </dgm:pt>
    <dgm:pt modelId="{A7F602FE-39D6-4735-B647-C9162664B46F}" type="pres">
      <dgm:prSet presAssocID="{43E0CE17-8034-445B-AC4A-7D7E9E64879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1096E36-33EA-45DA-9D85-D6FEE8E3FEB4}" type="pres">
      <dgm:prSet presAssocID="{F30D16EE-00BD-4C21-B062-230BC8C4BF5F}" presName="parentText" presStyleLbl="node1" presStyleIdx="0" presStyleCnt="5" custLinFactNeighborY="-2405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D56BAD-A700-4DF6-868C-F933C40622F4}" type="pres">
      <dgm:prSet presAssocID="{10386D6B-5639-4733-906E-886E9CBA9A34}" presName="spacer" presStyleCnt="0"/>
      <dgm:spPr/>
      <dgm:t>
        <a:bodyPr/>
        <a:lstStyle/>
        <a:p>
          <a:endParaRPr lang="en-US"/>
        </a:p>
      </dgm:t>
    </dgm:pt>
    <dgm:pt modelId="{B929DE77-9E2D-45EC-A4CD-2D19A3C587AD}" type="pres">
      <dgm:prSet presAssocID="{6C96F092-9576-4B06-B255-35E07B3DED1E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CB9CFF-35EC-4D6E-B882-F1EF031B9B9A}" type="pres">
      <dgm:prSet presAssocID="{A2C89B61-3FE1-43F5-B424-7274DBAEDE62}" presName="spacer" presStyleCnt="0"/>
      <dgm:spPr/>
      <dgm:t>
        <a:bodyPr/>
        <a:lstStyle/>
        <a:p>
          <a:endParaRPr lang="en-US"/>
        </a:p>
      </dgm:t>
    </dgm:pt>
    <dgm:pt modelId="{0BED685E-A701-4EC7-B730-757411179D64}" type="pres">
      <dgm:prSet presAssocID="{59E486DE-1979-476C-BC77-F234C326492E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47C9DE-D9F3-4429-9C62-79A7D5A96FA3}" type="pres">
      <dgm:prSet presAssocID="{571BBE6E-5E77-4D55-9D1D-D9107269ADA5}" presName="spacer" presStyleCnt="0"/>
      <dgm:spPr/>
      <dgm:t>
        <a:bodyPr/>
        <a:lstStyle/>
        <a:p>
          <a:endParaRPr lang="en-US"/>
        </a:p>
      </dgm:t>
    </dgm:pt>
    <dgm:pt modelId="{CBEB48AA-4BA6-4315-8831-1CC0016A56FA}" type="pres">
      <dgm:prSet presAssocID="{4466AB9F-A906-43FF-B8B6-4BD323AC0F58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CEA507-71FB-49A3-96C9-58099C77B7B4}" type="pres">
      <dgm:prSet presAssocID="{CDD97364-3A2A-488A-8D66-1E0181CBD256}" presName="spacer" presStyleCnt="0"/>
      <dgm:spPr/>
      <dgm:t>
        <a:bodyPr/>
        <a:lstStyle/>
        <a:p>
          <a:endParaRPr lang="en-US"/>
        </a:p>
      </dgm:t>
    </dgm:pt>
    <dgm:pt modelId="{B1FBF843-740E-4BFB-B953-77A689AE1E83}" type="pres">
      <dgm:prSet presAssocID="{B87046C1-3324-4882-85E6-388CB5A34F5E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C3C8EE0-F926-4F6E-B2B0-8CD793D9C1DB}" type="presOf" srcId="{4466AB9F-A906-43FF-B8B6-4BD323AC0F58}" destId="{CBEB48AA-4BA6-4315-8831-1CC0016A56FA}" srcOrd="0" destOrd="0" presId="urn:microsoft.com/office/officeart/2005/8/layout/vList2"/>
    <dgm:cxn modelId="{D2EF718C-9EF4-4F4F-866D-0F35ADFB95E5}" type="presOf" srcId="{6C96F092-9576-4B06-B255-35E07B3DED1E}" destId="{B929DE77-9E2D-45EC-A4CD-2D19A3C587AD}" srcOrd="0" destOrd="0" presId="urn:microsoft.com/office/officeart/2005/8/layout/vList2"/>
    <dgm:cxn modelId="{E76F2419-3B7F-4529-840F-E9C79FE4966A}" srcId="{43E0CE17-8034-445B-AC4A-7D7E9E648790}" destId="{4466AB9F-A906-43FF-B8B6-4BD323AC0F58}" srcOrd="3" destOrd="0" parTransId="{133392CE-7D40-4427-943F-68A1F8AF921B}" sibTransId="{CDD97364-3A2A-488A-8D66-1E0181CBD256}"/>
    <dgm:cxn modelId="{DF5B329C-76C4-4BF4-B7F9-89DDD6756836}" type="presOf" srcId="{43E0CE17-8034-445B-AC4A-7D7E9E648790}" destId="{A7F602FE-39D6-4735-B647-C9162664B46F}" srcOrd="0" destOrd="0" presId="urn:microsoft.com/office/officeart/2005/8/layout/vList2"/>
    <dgm:cxn modelId="{22684636-7587-486A-8C89-8DCC78BEAC04}" type="presOf" srcId="{F30D16EE-00BD-4C21-B062-230BC8C4BF5F}" destId="{21096E36-33EA-45DA-9D85-D6FEE8E3FEB4}" srcOrd="0" destOrd="0" presId="urn:microsoft.com/office/officeart/2005/8/layout/vList2"/>
    <dgm:cxn modelId="{F5F8A8CB-0103-48EB-935A-4FF4DCEA71B8}" srcId="{43E0CE17-8034-445B-AC4A-7D7E9E648790}" destId="{F30D16EE-00BD-4C21-B062-230BC8C4BF5F}" srcOrd="0" destOrd="0" parTransId="{C5137546-1459-44F5-AB11-5A242CC5C358}" sibTransId="{10386D6B-5639-4733-906E-886E9CBA9A34}"/>
    <dgm:cxn modelId="{985B7FB5-78AB-46B0-BDD2-0FC369D62B89}" srcId="{43E0CE17-8034-445B-AC4A-7D7E9E648790}" destId="{B87046C1-3324-4882-85E6-388CB5A34F5E}" srcOrd="4" destOrd="0" parTransId="{56D0ECEF-9233-49E8-9D64-DF374DDFE576}" sibTransId="{115FD762-31E4-423D-AEBC-6E1D3E92EEB0}"/>
    <dgm:cxn modelId="{66EE0217-D754-4C4E-8609-3A0C051067A1}" type="presOf" srcId="{59E486DE-1979-476C-BC77-F234C326492E}" destId="{0BED685E-A701-4EC7-B730-757411179D64}" srcOrd="0" destOrd="0" presId="urn:microsoft.com/office/officeart/2005/8/layout/vList2"/>
    <dgm:cxn modelId="{C2B89C50-4025-4CEE-A164-87BD930A7607}" srcId="{43E0CE17-8034-445B-AC4A-7D7E9E648790}" destId="{59E486DE-1979-476C-BC77-F234C326492E}" srcOrd="2" destOrd="0" parTransId="{705530D2-9860-42F1-846A-F34C009EE294}" sibTransId="{571BBE6E-5E77-4D55-9D1D-D9107269ADA5}"/>
    <dgm:cxn modelId="{F240C5A6-5F0C-4DDC-9FD3-7E144134A68A}" type="presOf" srcId="{B87046C1-3324-4882-85E6-388CB5A34F5E}" destId="{B1FBF843-740E-4BFB-B953-77A689AE1E83}" srcOrd="0" destOrd="0" presId="urn:microsoft.com/office/officeart/2005/8/layout/vList2"/>
    <dgm:cxn modelId="{E8345FC4-1184-42AC-BDE8-3CC6B3C59870}" srcId="{43E0CE17-8034-445B-AC4A-7D7E9E648790}" destId="{6C96F092-9576-4B06-B255-35E07B3DED1E}" srcOrd="1" destOrd="0" parTransId="{A62C8E9C-D346-44A7-93BE-6FCAA9BAA9C8}" sibTransId="{A2C89B61-3FE1-43F5-B424-7274DBAEDE62}"/>
    <dgm:cxn modelId="{C49681F4-6D8C-4D04-868F-7254EA11B17A}" type="presParOf" srcId="{A7F602FE-39D6-4735-B647-C9162664B46F}" destId="{21096E36-33EA-45DA-9D85-D6FEE8E3FEB4}" srcOrd="0" destOrd="0" presId="urn:microsoft.com/office/officeart/2005/8/layout/vList2"/>
    <dgm:cxn modelId="{FE9AAEE3-22DB-4A6D-A54C-6EE4E4FF3278}" type="presParOf" srcId="{A7F602FE-39D6-4735-B647-C9162664B46F}" destId="{FFD56BAD-A700-4DF6-868C-F933C40622F4}" srcOrd="1" destOrd="0" presId="urn:microsoft.com/office/officeart/2005/8/layout/vList2"/>
    <dgm:cxn modelId="{9A641D7E-8E64-4AAD-BFF6-AF543CF542F3}" type="presParOf" srcId="{A7F602FE-39D6-4735-B647-C9162664B46F}" destId="{B929DE77-9E2D-45EC-A4CD-2D19A3C587AD}" srcOrd="2" destOrd="0" presId="urn:microsoft.com/office/officeart/2005/8/layout/vList2"/>
    <dgm:cxn modelId="{8AAB8F03-0DFD-4E06-9EF6-9B7DA24B2215}" type="presParOf" srcId="{A7F602FE-39D6-4735-B647-C9162664B46F}" destId="{FCCB9CFF-35EC-4D6E-B882-F1EF031B9B9A}" srcOrd="3" destOrd="0" presId="urn:microsoft.com/office/officeart/2005/8/layout/vList2"/>
    <dgm:cxn modelId="{68DD834C-08B5-4D6A-9AE6-D515686E13EE}" type="presParOf" srcId="{A7F602FE-39D6-4735-B647-C9162664B46F}" destId="{0BED685E-A701-4EC7-B730-757411179D64}" srcOrd="4" destOrd="0" presId="urn:microsoft.com/office/officeart/2005/8/layout/vList2"/>
    <dgm:cxn modelId="{240E0E55-2374-430A-A751-DA54EE98A6C8}" type="presParOf" srcId="{A7F602FE-39D6-4735-B647-C9162664B46F}" destId="{CB47C9DE-D9F3-4429-9C62-79A7D5A96FA3}" srcOrd="5" destOrd="0" presId="urn:microsoft.com/office/officeart/2005/8/layout/vList2"/>
    <dgm:cxn modelId="{14956A9C-2F8B-42F5-B80C-9EAA664D68F1}" type="presParOf" srcId="{A7F602FE-39D6-4735-B647-C9162664B46F}" destId="{CBEB48AA-4BA6-4315-8831-1CC0016A56FA}" srcOrd="6" destOrd="0" presId="urn:microsoft.com/office/officeart/2005/8/layout/vList2"/>
    <dgm:cxn modelId="{C40D402C-78C9-4F43-A603-C165E64826A7}" type="presParOf" srcId="{A7F602FE-39D6-4735-B647-C9162664B46F}" destId="{2FCEA507-71FB-49A3-96C9-58099C77B7B4}" srcOrd="7" destOrd="0" presId="urn:microsoft.com/office/officeart/2005/8/layout/vList2"/>
    <dgm:cxn modelId="{12DB8B6D-DA0B-4BE9-B223-C13D53C458B4}" type="presParOf" srcId="{A7F602FE-39D6-4735-B647-C9162664B46F}" destId="{B1FBF843-740E-4BFB-B953-77A689AE1E83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43E0CE17-8034-445B-AC4A-7D7E9E648790}" type="doc">
      <dgm:prSet loTypeId="urn:microsoft.com/office/officeart/2005/8/layout/vList2" loCatId="list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F30D16EE-00BD-4C21-B062-230BC8C4BF5F}">
      <dgm:prSet phldrT="[Text]" custT="1"/>
      <dgm:spPr/>
      <dgm:t>
        <a:bodyPr/>
        <a:lstStyle/>
        <a:p>
          <a:r>
            <a:rPr lang="en-US" sz="2800" dirty="0" smtClean="0">
              <a:latin typeface="Century Gothic" panose="020B0502020202020204" pitchFamily="34" charset="0"/>
            </a:rPr>
            <a:t>Finalize the sports-sponsorship and demographic form.</a:t>
          </a:r>
          <a:endParaRPr lang="en-US" sz="2800" dirty="0">
            <a:latin typeface="Century Gothic" panose="020B0502020202020204" pitchFamily="34" charset="0"/>
          </a:endParaRPr>
        </a:p>
      </dgm:t>
    </dgm:pt>
    <dgm:pt modelId="{C5137546-1459-44F5-AB11-5A242CC5C358}" type="parTrans" cxnId="{F5F8A8CB-0103-48EB-935A-4FF4DCEA71B8}">
      <dgm:prSet/>
      <dgm:spPr/>
      <dgm:t>
        <a:bodyPr/>
        <a:lstStyle/>
        <a:p>
          <a:endParaRPr lang="en-US"/>
        </a:p>
      </dgm:t>
    </dgm:pt>
    <dgm:pt modelId="{10386D6B-5639-4733-906E-886E9CBA9A34}" type="sibTrans" cxnId="{F5F8A8CB-0103-48EB-935A-4FF4DCEA71B8}">
      <dgm:prSet/>
      <dgm:spPr/>
      <dgm:t>
        <a:bodyPr/>
        <a:lstStyle/>
        <a:p>
          <a:endParaRPr lang="en-US"/>
        </a:p>
      </dgm:t>
    </dgm:pt>
    <dgm:pt modelId="{94591A87-03C5-42E1-B2DF-34376DF75783}">
      <dgm:prSet custT="1"/>
      <dgm:spPr/>
      <dgm:t>
        <a:bodyPr/>
        <a:lstStyle/>
        <a:p>
          <a:r>
            <a:rPr lang="en-US" sz="2800" dirty="0" smtClean="0">
              <a:latin typeface="Century Gothic" panose="020B0502020202020204" pitchFamily="34" charset="0"/>
            </a:rPr>
            <a:t>Check NCAA Directory to ensure institutional designees are correct. </a:t>
          </a:r>
        </a:p>
      </dgm:t>
    </dgm:pt>
    <dgm:pt modelId="{13635785-0604-40F9-843F-D34C0AB286ED}" type="parTrans" cxnId="{0B614AB8-D184-450A-8058-4AD7917B914F}">
      <dgm:prSet/>
      <dgm:spPr/>
      <dgm:t>
        <a:bodyPr/>
        <a:lstStyle/>
        <a:p>
          <a:endParaRPr lang="en-US"/>
        </a:p>
      </dgm:t>
    </dgm:pt>
    <dgm:pt modelId="{E825201F-9324-4055-8C78-FFCC49DF2DFC}" type="sibTrans" cxnId="{0B614AB8-D184-450A-8058-4AD7917B914F}">
      <dgm:prSet/>
      <dgm:spPr/>
      <dgm:t>
        <a:bodyPr/>
        <a:lstStyle/>
        <a:p>
          <a:endParaRPr lang="en-US"/>
        </a:p>
      </dgm:t>
    </dgm:pt>
    <dgm:pt modelId="{B3992CA3-D486-40B8-B1B6-404C45E47675}">
      <dgm:prSet custT="1"/>
      <dgm:spPr/>
      <dgm:t>
        <a:bodyPr/>
        <a:lstStyle/>
        <a:p>
          <a:r>
            <a:rPr lang="en-US" sz="2800" dirty="0" smtClean="0">
              <a:latin typeface="Century Gothic" panose="020B0502020202020204" pitchFamily="34" charset="0"/>
            </a:rPr>
            <a:t>Administer certification of compliance forms. </a:t>
          </a:r>
          <a:endParaRPr lang="en-US" sz="2800" dirty="0">
            <a:latin typeface="Century Gothic" panose="020B0502020202020204" pitchFamily="34" charset="0"/>
          </a:endParaRPr>
        </a:p>
      </dgm:t>
    </dgm:pt>
    <dgm:pt modelId="{E44D927F-0947-488A-BB75-ED43ADD05F47}" type="parTrans" cxnId="{75A4BBF1-4BC4-42B2-82E5-406F11845650}">
      <dgm:prSet/>
      <dgm:spPr/>
      <dgm:t>
        <a:bodyPr/>
        <a:lstStyle/>
        <a:p>
          <a:endParaRPr lang="en-US"/>
        </a:p>
      </dgm:t>
    </dgm:pt>
    <dgm:pt modelId="{8504B053-0D55-4812-9BA4-BBB5BE2DAD61}" type="sibTrans" cxnId="{75A4BBF1-4BC4-42B2-82E5-406F11845650}">
      <dgm:prSet/>
      <dgm:spPr/>
      <dgm:t>
        <a:bodyPr/>
        <a:lstStyle/>
        <a:p>
          <a:endParaRPr lang="en-US"/>
        </a:p>
      </dgm:t>
    </dgm:pt>
    <dgm:pt modelId="{CC467A3D-B14F-43C8-9EEF-5597556B3C8B}">
      <dgm:prSet custT="1"/>
      <dgm:spPr/>
      <dgm:t>
        <a:bodyPr/>
        <a:lstStyle/>
        <a:p>
          <a:r>
            <a:rPr lang="en-US" sz="2800" dirty="0" smtClean="0">
              <a:latin typeface="Century Gothic" panose="020B0502020202020204" pitchFamily="34" charset="0"/>
            </a:rPr>
            <a:t>Develop rules education.</a:t>
          </a:r>
          <a:endParaRPr lang="en-US" sz="2800" dirty="0">
            <a:latin typeface="Century Gothic" panose="020B0502020202020204" pitchFamily="34" charset="0"/>
          </a:endParaRPr>
        </a:p>
      </dgm:t>
    </dgm:pt>
    <dgm:pt modelId="{C992C8A9-678F-44BE-8D47-8647DF254A33}" type="parTrans" cxnId="{23474CC0-7860-4696-985C-1CFAA8FAE7A8}">
      <dgm:prSet/>
      <dgm:spPr/>
      <dgm:t>
        <a:bodyPr/>
        <a:lstStyle/>
        <a:p>
          <a:endParaRPr lang="en-US"/>
        </a:p>
      </dgm:t>
    </dgm:pt>
    <dgm:pt modelId="{782D0494-5A1B-4CCF-A6D8-683AE1F7F112}" type="sibTrans" cxnId="{23474CC0-7860-4696-985C-1CFAA8FAE7A8}">
      <dgm:prSet/>
      <dgm:spPr/>
      <dgm:t>
        <a:bodyPr/>
        <a:lstStyle/>
        <a:p>
          <a:endParaRPr lang="en-US"/>
        </a:p>
      </dgm:t>
    </dgm:pt>
    <dgm:pt modelId="{A7F602FE-39D6-4735-B647-C9162664B46F}" type="pres">
      <dgm:prSet presAssocID="{43E0CE17-8034-445B-AC4A-7D7E9E64879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1096E36-33EA-45DA-9D85-D6FEE8E3FEB4}" type="pres">
      <dgm:prSet presAssocID="{F30D16EE-00BD-4C21-B062-230BC8C4BF5F}" presName="parentText" presStyleLbl="node1" presStyleIdx="0" presStyleCnt="4" custLinFactNeighborY="9662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D56BAD-A700-4DF6-868C-F933C40622F4}" type="pres">
      <dgm:prSet presAssocID="{10386D6B-5639-4733-906E-886E9CBA9A34}" presName="spacer" presStyleCnt="0"/>
      <dgm:spPr/>
      <dgm:t>
        <a:bodyPr/>
        <a:lstStyle/>
        <a:p>
          <a:endParaRPr lang="en-US"/>
        </a:p>
      </dgm:t>
    </dgm:pt>
    <dgm:pt modelId="{3D583BDC-E325-42FB-9C45-7655E59819A1}" type="pres">
      <dgm:prSet presAssocID="{94591A87-03C5-42E1-B2DF-34376DF75783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A3A5E0-4F4A-4F43-8F8E-8F5EE56D48BB}" type="pres">
      <dgm:prSet presAssocID="{E825201F-9324-4055-8C78-FFCC49DF2DFC}" presName="spacer" presStyleCnt="0"/>
      <dgm:spPr/>
      <dgm:t>
        <a:bodyPr/>
        <a:lstStyle/>
        <a:p>
          <a:endParaRPr lang="en-US"/>
        </a:p>
      </dgm:t>
    </dgm:pt>
    <dgm:pt modelId="{6AA4E3B6-D417-4D7C-BA1D-49F5A8976E04}" type="pres">
      <dgm:prSet presAssocID="{B3992CA3-D486-40B8-B1B6-404C45E47675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1DF96B-878C-4230-BDAB-170F448CE565}" type="pres">
      <dgm:prSet presAssocID="{8504B053-0D55-4812-9BA4-BBB5BE2DAD61}" presName="spacer" presStyleCnt="0"/>
      <dgm:spPr/>
      <dgm:t>
        <a:bodyPr/>
        <a:lstStyle/>
        <a:p>
          <a:endParaRPr lang="en-US"/>
        </a:p>
      </dgm:t>
    </dgm:pt>
    <dgm:pt modelId="{A76475D2-A453-425C-B9AB-D10A094905D5}" type="pres">
      <dgm:prSet presAssocID="{CC467A3D-B14F-43C8-9EEF-5597556B3C8B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2E74DA5-5E0D-4BA7-ABB1-25645286231F}" type="presOf" srcId="{43E0CE17-8034-445B-AC4A-7D7E9E648790}" destId="{A7F602FE-39D6-4735-B647-C9162664B46F}" srcOrd="0" destOrd="0" presId="urn:microsoft.com/office/officeart/2005/8/layout/vList2"/>
    <dgm:cxn modelId="{75A4BBF1-4BC4-42B2-82E5-406F11845650}" srcId="{43E0CE17-8034-445B-AC4A-7D7E9E648790}" destId="{B3992CA3-D486-40B8-B1B6-404C45E47675}" srcOrd="2" destOrd="0" parTransId="{E44D927F-0947-488A-BB75-ED43ADD05F47}" sibTransId="{8504B053-0D55-4812-9BA4-BBB5BE2DAD61}"/>
    <dgm:cxn modelId="{1B54D727-C209-4A07-B56F-A492CE48A1B7}" type="presOf" srcId="{F30D16EE-00BD-4C21-B062-230BC8C4BF5F}" destId="{21096E36-33EA-45DA-9D85-D6FEE8E3FEB4}" srcOrd="0" destOrd="0" presId="urn:microsoft.com/office/officeart/2005/8/layout/vList2"/>
    <dgm:cxn modelId="{DC46D215-2680-48C5-A982-EA7E774D0C7B}" type="presOf" srcId="{CC467A3D-B14F-43C8-9EEF-5597556B3C8B}" destId="{A76475D2-A453-425C-B9AB-D10A094905D5}" srcOrd="0" destOrd="0" presId="urn:microsoft.com/office/officeart/2005/8/layout/vList2"/>
    <dgm:cxn modelId="{76C7971A-05B1-4B73-A876-870EB5211F96}" type="presOf" srcId="{B3992CA3-D486-40B8-B1B6-404C45E47675}" destId="{6AA4E3B6-D417-4D7C-BA1D-49F5A8976E04}" srcOrd="0" destOrd="0" presId="urn:microsoft.com/office/officeart/2005/8/layout/vList2"/>
    <dgm:cxn modelId="{F5F8A8CB-0103-48EB-935A-4FF4DCEA71B8}" srcId="{43E0CE17-8034-445B-AC4A-7D7E9E648790}" destId="{F30D16EE-00BD-4C21-B062-230BC8C4BF5F}" srcOrd="0" destOrd="0" parTransId="{C5137546-1459-44F5-AB11-5A242CC5C358}" sibTransId="{10386D6B-5639-4733-906E-886E9CBA9A34}"/>
    <dgm:cxn modelId="{0B614AB8-D184-450A-8058-4AD7917B914F}" srcId="{43E0CE17-8034-445B-AC4A-7D7E9E648790}" destId="{94591A87-03C5-42E1-B2DF-34376DF75783}" srcOrd="1" destOrd="0" parTransId="{13635785-0604-40F9-843F-D34C0AB286ED}" sibTransId="{E825201F-9324-4055-8C78-FFCC49DF2DFC}"/>
    <dgm:cxn modelId="{23474CC0-7860-4696-985C-1CFAA8FAE7A8}" srcId="{43E0CE17-8034-445B-AC4A-7D7E9E648790}" destId="{CC467A3D-B14F-43C8-9EEF-5597556B3C8B}" srcOrd="3" destOrd="0" parTransId="{C992C8A9-678F-44BE-8D47-8647DF254A33}" sibTransId="{782D0494-5A1B-4CCF-A6D8-683AE1F7F112}"/>
    <dgm:cxn modelId="{9353FD4D-7313-4EDD-974F-9B873400C54D}" type="presOf" srcId="{94591A87-03C5-42E1-B2DF-34376DF75783}" destId="{3D583BDC-E325-42FB-9C45-7655E59819A1}" srcOrd="0" destOrd="0" presId="urn:microsoft.com/office/officeart/2005/8/layout/vList2"/>
    <dgm:cxn modelId="{4F84AA42-281D-4B32-B8AC-744C8C71D501}" type="presParOf" srcId="{A7F602FE-39D6-4735-B647-C9162664B46F}" destId="{21096E36-33EA-45DA-9D85-D6FEE8E3FEB4}" srcOrd="0" destOrd="0" presId="urn:microsoft.com/office/officeart/2005/8/layout/vList2"/>
    <dgm:cxn modelId="{9F758CB6-8211-4962-809C-979A115FDF39}" type="presParOf" srcId="{A7F602FE-39D6-4735-B647-C9162664B46F}" destId="{FFD56BAD-A700-4DF6-868C-F933C40622F4}" srcOrd="1" destOrd="0" presId="urn:microsoft.com/office/officeart/2005/8/layout/vList2"/>
    <dgm:cxn modelId="{74E501F4-A73C-4158-97E9-2D316DCF98F7}" type="presParOf" srcId="{A7F602FE-39D6-4735-B647-C9162664B46F}" destId="{3D583BDC-E325-42FB-9C45-7655E59819A1}" srcOrd="2" destOrd="0" presId="urn:microsoft.com/office/officeart/2005/8/layout/vList2"/>
    <dgm:cxn modelId="{C9C0D29A-475A-472E-866D-13237FCAE2AE}" type="presParOf" srcId="{A7F602FE-39D6-4735-B647-C9162664B46F}" destId="{5EA3A5E0-4F4A-4F43-8F8E-8F5EE56D48BB}" srcOrd="3" destOrd="0" presId="urn:microsoft.com/office/officeart/2005/8/layout/vList2"/>
    <dgm:cxn modelId="{09FC46F6-FE90-4AA9-828C-B3EC91937AE1}" type="presParOf" srcId="{A7F602FE-39D6-4735-B647-C9162664B46F}" destId="{6AA4E3B6-D417-4D7C-BA1D-49F5A8976E04}" srcOrd="4" destOrd="0" presId="urn:microsoft.com/office/officeart/2005/8/layout/vList2"/>
    <dgm:cxn modelId="{CF668891-715C-4E20-BB4D-09EF5A3FF22E}" type="presParOf" srcId="{A7F602FE-39D6-4735-B647-C9162664B46F}" destId="{851DF96B-878C-4230-BDAB-170F448CE565}" srcOrd="5" destOrd="0" presId="urn:microsoft.com/office/officeart/2005/8/layout/vList2"/>
    <dgm:cxn modelId="{55399E5C-9CF7-465D-9467-8C846A335D4E}" type="presParOf" srcId="{A7F602FE-39D6-4735-B647-C9162664B46F}" destId="{A76475D2-A453-425C-B9AB-D10A094905D5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43E0CE17-8034-445B-AC4A-7D7E9E648790}" type="doc">
      <dgm:prSet loTypeId="urn:microsoft.com/office/officeart/2005/8/layout/vList2" loCatId="list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F30D16EE-00BD-4C21-B062-230BC8C4BF5F}">
      <dgm:prSet phldrT="[Text]" custT="1"/>
      <dgm:spPr/>
      <dgm:t>
        <a:bodyPr/>
        <a:lstStyle/>
        <a:p>
          <a:r>
            <a:rPr lang="en-US" sz="3200" dirty="0" smtClean="0">
              <a:latin typeface="Century Gothic" panose="020B0502020202020204" pitchFamily="34" charset="0"/>
            </a:rPr>
            <a:t>Roster changes.</a:t>
          </a:r>
          <a:endParaRPr lang="en-US" sz="3200" dirty="0">
            <a:latin typeface="Century Gothic" panose="020B0502020202020204" pitchFamily="34" charset="0"/>
          </a:endParaRPr>
        </a:p>
      </dgm:t>
    </dgm:pt>
    <dgm:pt modelId="{C5137546-1459-44F5-AB11-5A242CC5C358}" type="parTrans" cxnId="{F5F8A8CB-0103-48EB-935A-4FF4DCEA71B8}">
      <dgm:prSet/>
      <dgm:spPr/>
      <dgm:t>
        <a:bodyPr/>
        <a:lstStyle/>
        <a:p>
          <a:endParaRPr lang="en-US"/>
        </a:p>
      </dgm:t>
    </dgm:pt>
    <dgm:pt modelId="{10386D6B-5639-4733-906E-886E9CBA9A34}" type="sibTrans" cxnId="{F5F8A8CB-0103-48EB-935A-4FF4DCEA71B8}">
      <dgm:prSet/>
      <dgm:spPr/>
      <dgm:t>
        <a:bodyPr/>
        <a:lstStyle/>
        <a:p>
          <a:endParaRPr lang="en-US"/>
        </a:p>
      </dgm:t>
    </dgm:pt>
    <dgm:pt modelId="{B936C867-EB48-49B8-9221-190E7DBA27EF}">
      <dgm:prSet/>
      <dgm:spPr/>
      <dgm:t>
        <a:bodyPr/>
        <a:lstStyle/>
        <a:p>
          <a:r>
            <a:rPr lang="en-US" b="0" dirty="0" smtClean="0">
              <a:latin typeface="Century Gothic" panose="020B0502020202020204" pitchFamily="34" charset="0"/>
            </a:rPr>
            <a:t>Continually confirm SA enrollment status.</a:t>
          </a:r>
          <a:endParaRPr lang="en-US" b="0" dirty="0">
            <a:latin typeface="Century Gothic" panose="020B0502020202020204" pitchFamily="34" charset="0"/>
          </a:endParaRPr>
        </a:p>
      </dgm:t>
    </dgm:pt>
    <dgm:pt modelId="{6DDD7CAF-3615-45F7-BAAC-49838E57CA5C}" type="parTrans" cxnId="{BC195DF0-7DE7-4A04-8B5F-A1103189EA4A}">
      <dgm:prSet/>
      <dgm:spPr/>
      <dgm:t>
        <a:bodyPr/>
        <a:lstStyle/>
        <a:p>
          <a:endParaRPr lang="en-US"/>
        </a:p>
      </dgm:t>
    </dgm:pt>
    <dgm:pt modelId="{A9518E4E-066C-4512-B9FC-1BB843131875}" type="sibTrans" cxnId="{BC195DF0-7DE7-4A04-8B5F-A1103189EA4A}">
      <dgm:prSet/>
      <dgm:spPr/>
      <dgm:t>
        <a:bodyPr/>
        <a:lstStyle/>
        <a:p>
          <a:endParaRPr lang="en-US"/>
        </a:p>
      </dgm:t>
    </dgm:pt>
    <dgm:pt modelId="{77F16666-470D-4AE8-B54D-5CC620DA4F8D}">
      <dgm:prSet/>
      <dgm:spPr/>
      <dgm:t>
        <a:bodyPr/>
        <a:lstStyle/>
        <a:p>
          <a:r>
            <a:rPr lang="en-US" dirty="0" smtClean="0">
              <a:latin typeface="Century Gothic" panose="020B0502020202020204" pitchFamily="34" charset="0"/>
            </a:rPr>
            <a:t>Monitor official and unofficial visits.</a:t>
          </a:r>
          <a:endParaRPr lang="en-US" dirty="0">
            <a:latin typeface="Century Gothic" panose="020B0502020202020204" pitchFamily="34" charset="0"/>
          </a:endParaRPr>
        </a:p>
      </dgm:t>
    </dgm:pt>
    <dgm:pt modelId="{76F520D5-58B9-4EA8-AB3A-79F4655393E3}" type="parTrans" cxnId="{A50BE2D4-CD24-4BF6-8B35-592D3DDD0299}">
      <dgm:prSet/>
      <dgm:spPr/>
      <dgm:t>
        <a:bodyPr/>
        <a:lstStyle/>
        <a:p>
          <a:endParaRPr lang="en-US"/>
        </a:p>
      </dgm:t>
    </dgm:pt>
    <dgm:pt modelId="{BA22BB61-9B7F-4B84-8BF9-19FD0131DA15}" type="sibTrans" cxnId="{A50BE2D4-CD24-4BF6-8B35-592D3DDD0299}">
      <dgm:prSet/>
      <dgm:spPr/>
      <dgm:t>
        <a:bodyPr/>
        <a:lstStyle/>
        <a:p>
          <a:endParaRPr lang="en-US"/>
        </a:p>
      </dgm:t>
    </dgm:pt>
    <dgm:pt modelId="{1D8E1E20-8105-479D-BEFA-526DB84346A1}">
      <dgm:prSet/>
      <dgm:spPr/>
      <dgm:t>
        <a:bodyPr/>
        <a:lstStyle/>
        <a:p>
          <a:r>
            <a:rPr lang="en-US" dirty="0" smtClean="0">
              <a:latin typeface="Century Gothic" panose="020B0502020202020204" pitchFamily="34" charset="0"/>
            </a:rPr>
            <a:t>Monitor playing and practice season activities.</a:t>
          </a:r>
        </a:p>
      </dgm:t>
    </dgm:pt>
    <dgm:pt modelId="{253FF0B8-4183-424E-ABE6-CF01AF9C7797}" type="parTrans" cxnId="{FB02121A-ACAC-40A8-96D0-E7108FE1A594}">
      <dgm:prSet/>
      <dgm:spPr/>
      <dgm:t>
        <a:bodyPr/>
        <a:lstStyle/>
        <a:p>
          <a:endParaRPr lang="en-US"/>
        </a:p>
      </dgm:t>
    </dgm:pt>
    <dgm:pt modelId="{C1F0F834-393D-4AF0-B648-7160924E40FF}" type="sibTrans" cxnId="{FB02121A-ACAC-40A8-96D0-E7108FE1A594}">
      <dgm:prSet/>
      <dgm:spPr/>
      <dgm:t>
        <a:bodyPr/>
        <a:lstStyle/>
        <a:p>
          <a:endParaRPr lang="en-US"/>
        </a:p>
      </dgm:t>
    </dgm:pt>
    <dgm:pt modelId="{A7F602FE-39D6-4735-B647-C9162664B46F}" type="pres">
      <dgm:prSet presAssocID="{43E0CE17-8034-445B-AC4A-7D7E9E64879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1096E36-33EA-45DA-9D85-D6FEE8E3FEB4}" type="pres">
      <dgm:prSet presAssocID="{F30D16EE-00BD-4C21-B062-230BC8C4BF5F}" presName="parentText" presStyleLbl="node1" presStyleIdx="0" presStyleCnt="4" custLinFactNeighborY="-2405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D56BAD-A700-4DF6-868C-F933C40622F4}" type="pres">
      <dgm:prSet presAssocID="{10386D6B-5639-4733-906E-886E9CBA9A34}" presName="spacer" presStyleCnt="0"/>
      <dgm:spPr/>
      <dgm:t>
        <a:bodyPr/>
        <a:lstStyle/>
        <a:p>
          <a:endParaRPr lang="en-US"/>
        </a:p>
      </dgm:t>
    </dgm:pt>
    <dgm:pt modelId="{824AFA79-D1DA-4C7D-9B50-DCBE6670CD0D}" type="pres">
      <dgm:prSet presAssocID="{B936C867-EB48-49B8-9221-190E7DBA27EF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9B7E10-A1DC-4704-A188-954776262FC5}" type="pres">
      <dgm:prSet presAssocID="{A9518E4E-066C-4512-B9FC-1BB843131875}" presName="spacer" presStyleCnt="0"/>
      <dgm:spPr/>
      <dgm:t>
        <a:bodyPr/>
        <a:lstStyle/>
        <a:p>
          <a:endParaRPr lang="en-US"/>
        </a:p>
      </dgm:t>
    </dgm:pt>
    <dgm:pt modelId="{794E76DF-3A16-4438-AD5B-C4173C46DE9E}" type="pres">
      <dgm:prSet presAssocID="{77F16666-470D-4AE8-B54D-5CC620DA4F8D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AF45CE-7627-4D2A-BC1C-6944992BF003}" type="pres">
      <dgm:prSet presAssocID="{BA22BB61-9B7F-4B84-8BF9-19FD0131DA15}" presName="spacer" presStyleCnt="0"/>
      <dgm:spPr/>
      <dgm:t>
        <a:bodyPr/>
        <a:lstStyle/>
        <a:p>
          <a:endParaRPr lang="en-US"/>
        </a:p>
      </dgm:t>
    </dgm:pt>
    <dgm:pt modelId="{12AE79D9-5A86-44A4-84FD-D0B46EE0BC2B}" type="pres">
      <dgm:prSet presAssocID="{1D8E1E20-8105-479D-BEFA-526DB84346A1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ED890EC-78E9-48AD-AB19-9BB2341892E3}" type="presOf" srcId="{77F16666-470D-4AE8-B54D-5CC620DA4F8D}" destId="{794E76DF-3A16-4438-AD5B-C4173C46DE9E}" srcOrd="0" destOrd="0" presId="urn:microsoft.com/office/officeart/2005/8/layout/vList2"/>
    <dgm:cxn modelId="{E43B163B-F418-472C-B251-0ABB561F82D0}" type="presOf" srcId="{1D8E1E20-8105-479D-BEFA-526DB84346A1}" destId="{12AE79D9-5A86-44A4-84FD-D0B46EE0BC2B}" srcOrd="0" destOrd="0" presId="urn:microsoft.com/office/officeart/2005/8/layout/vList2"/>
    <dgm:cxn modelId="{BC195DF0-7DE7-4A04-8B5F-A1103189EA4A}" srcId="{43E0CE17-8034-445B-AC4A-7D7E9E648790}" destId="{B936C867-EB48-49B8-9221-190E7DBA27EF}" srcOrd="1" destOrd="0" parTransId="{6DDD7CAF-3615-45F7-BAAC-49838E57CA5C}" sibTransId="{A9518E4E-066C-4512-B9FC-1BB843131875}"/>
    <dgm:cxn modelId="{834B34F6-47BF-4CEF-A405-2DC448CF1596}" type="presOf" srcId="{F30D16EE-00BD-4C21-B062-230BC8C4BF5F}" destId="{21096E36-33EA-45DA-9D85-D6FEE8E3FEB4}" srcOrd="0" destOrd="0" presId="urn:microsoft.com/office/officeart/2005/8/layout/vList2"/>
    <dgm:cxn modelId="{A50BE2D4-CD24-4BF6-8B35-592D3DDD0299}" srcId="{43E0CE17-8034-445B-AC4A-7D7E9E648790}" destId="{77F16666-470D-4AE8-B54D-5CC620DA4F8D}" srcOrd="2" destOrd="0" parTransId="{76F520D5-58B9-4EA8-AB3A-79F4655393E3}" sibTransId="{BA22BB61-9B7F-4B84-8BF9-19FD0131DA15}"/>
    <dgm:cxn modelId="{FB02121A-ACAC-40A8-96D0-E7108FE1A594}" srcId="{43E0CE17-8034-445B-AC4A-7D7E9E648790}" destId="{1D8E1E20-8105-479D-BEFA-526DB84346A1}" srcOrd="3" destOrd="0" parTransId="{253FF0B8-4183-424E-ABE6-CF01AF9C7797}" sibTransId="{C1F0F834-393D-4AF0-B648-7160924E40FF}"/>
    <dgm:cxn modelId="{30F3338D-456E-414E-B9CD-979BCB950A54}" type="presOf" srcId="{43E0CE17-8034-445B-AC4A-7D7E9E648790}" destId="{A7F602FE-39D6-4735-B647-C9162664B46F}" srcOrd="0" destOrd="0" presId="urn:microsoft.com/office/officeart/2005/8/layout/vList2"/>
    <dgm:cxn modelId="{A04FB8AF-1D4A-4538-98C5-C7F7D9E84BF1}" type="presOf" srcId="{B936C867-EB48-49B8-9221-190E7DBA27EF}" destId="{824AFA79-D1DA-4C7D-9B50-DCBE6670CD0D}" srcOrd="0" destOrd="0" presId="urn:microsoft.com/office/officeart/2005/8/layout/vList2"/>
    <dgm:cxn modelId="{F5F8A8CB-0103-48EB-935A-4FF4DCEA71B8}" srcId="{43E0CE17-8034-445B-AC4A-7D7E9E648790}" destId="{F30D16EE-00BD-4C21-B062-230BC8C4BF5F}" srcOrd="0" destOrd="0" parTransId="{C5137546-1459-44F5-AB11-5A242CC5C358}" sibTransId="{10386D6B-5639-4733-906E-886E9CBA9A34}"/>
    <dgm:cxn modelId="{446406E3-25AD-4400-9CC7-A8E1385DAAA1}" type="presParOf" srcId="{A7F602FE-39D6-4735-B647-C9162664B46F}" destId="{21096E36-33EA-45DA-9D85-D6FEE8E3FEB4}" srcOrd="0" destOrd="0" presId="urn:microsoft.com/office/officeart/2005/8/layout/vList2"/>
    <dgm:cxn modelId="{63129A72-66A8-41E9-A1A7-74B8B63CA387}" type="presParOf" srcId="{A7F602FE-39D6-4735-B647-C9162664B46F}" destId="{FFD56BAD-A700-4DF6-868C-F933C40622F4}" srcOrd="1" destOrd="0" presId="urn:microsoft.com/office/officeart/2005/8/layout/vList2"/>
    <dgm:cxn modelId="{863ED17E-6BB6-4D48-859B-1F992712831B}" type="presParOf" srcId="{A7F602FE-39D6-4735-B647-C9162664B46F}" destId="{824AFA79-D1DA-4C7D-9B50-DCBE6670CD0D}" srcOrd="2" destOrd="0" presId="urn:microsoft.com/office/officeart/2005/8/layout/vList2"/>
    <dgm:cxn modelId="{B208F931-CB52-41B4-8668-BB0778238F24}" type="presParOf" srcId="{A7F602FE-39D6-4735-B647-C9162664B46F}" destId="{2F9B7E10-A1DC-4704-A188-954776262FC5}" srcOrd="3" destOrd="0" presId="urn:microsoft.com/office/officeart/2005/8/layout/vList2"/>
    <dgm:cxn modelId="{E71526D6-1275-42C2-8AAF-26D31B8E2A1B}" type="presParOf" srcId="{A7F602FE-39D6-4735-B647-C9162664B46F}" destId="{794E76DF-3A16-4438-AD5B-C4173C46DE9E}" srcOrd="4" destOrd="0" presId="urn:microsoft.com/office/officeart/2005/8/layout/vList2"/>
    <dgm:cxn modelId="{50AC037A-64BC-4826-B2E1-A8C359CA1D28}" type="presParOf" srcId="{A7F602FE-39D6-4735-B647-C9162664B46F}" destId="{6DAF45CE-7627-4D2A-BC1C-6944992BF003}" srcOrd="5" destOrd="0" presId="urn:microsoft.com/office/officeart/2005/8/layout/vList2"/>
    <dgm:cxn modelId="{5960CD24-A1AD-401B-8751-32087E183A79}" type="presParOf" srcId="{A7F602FE-39D6-4735-B647-C9162664B46F}" destId="{12AE79D9-5A86-44A4-84FD-D0B46EE0BC2B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43E0CE17-8034-445B-AC4A-7D7E9E648790}" type="doc">
      <dgm:prSet loTypeId="urn:microsoft.com/office/officeart/2005/8/layout/vList2" loCatId="list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F30D16EE-00BD-4C21-B062-230BC8C4BF5F}">
      <dgm:prSet phldrT="[Text]" custT="1"/>
      <dgm:spPr/>
      <dgm:t>
        <a:bodyPr/>
        <a:lstStyle/>
        <a:p>
          <a:r>
            <a:rPr lang="en-US" sz="2400" dirty="0" smtClean="0">
              <a:latin typeface="Century Gothic" panose="020B0502020202020204" pitchFamily="34" charset="0"/>
            </a:rPr>
            <a:t>Review gambling and ethical conduct with active SAs.  </a:t>
          </a:r>
          <a:endParaRPr lang="en-US" sz="2400" dirty="0">
            <a:latin typeface="Century Gothic" panose="020B0502020202020204" pitchFamily="34" charset="0"/>
          </a:endParaRPr>
        </a:p>
      </dgm:t>
    </dgm:pt>
    <dgm:pt modelId="{C5137546-1459-44F5-AB11-5A242CC5C358}" type="parTrans" cxnId="{F5F8A8CB-0103-48EB-935A-4FF4DCEA71B8}">
      <dgm:prSet/>
      <dgm:spPr/>
      <dgm:t>
        <a:bodyPr/>
        <a:lstStyle/>
        <a:p>
          <a:endParaRPr lang="en-US"/>
        </a:p>
      </dgm:t>
    </dgm:pt>
    <dgm:pt modelId="{10386D6B-5639-4733-906E-886E9CBA9A34}" type="sibTrans" cxnId="{F5F8A8CB-0103-48EB-935A-4FF4DCEA71B8}">
      <dgm:prSet/>
      <dgm:spPr/>
      <dgm:t>
        <a:bodyPr/>
        <a:lstStyle/>
        <a:p>
          <a:endParaRPr lang="en-US"/>
        </a:p>
      </dgm:t>
    </dgm:pt>
    <dgm:pt modelId="{D301D7AE-A566-451C-A50E-F0C062933DC7}">
      <dgm:prSet custT="1"/>
      <dgm:spPr/>
      <dgm:t>
        <a:bodyPr/>
        <a:lstStyle/>
        <a:p>
          <a:r>
            <a:rPr lang="en-US" sz="2400" dirty="0" smtClean="0">
              <a:latin typeface="Century Gothic" panose="020B0502020202020204" pitchFamily="34" charset="0"/>
            </a:rPr>
            <a:t>Financial Aid report due first or second week.</a:t>
          </a:r>
          <a:endParaRPr lang="en-US" sz="2400" dirty="0">
            <a:latin typeface="Century Gothic" panose="020B0502020202020204" pitchFamily="34" charset="0"/>
          </a:endParaRPr>
        </a:p>
      </dgm:t>
    </dgm:pt>
    <dgm:pt modelId="{83C3AD87-784E-4AFB-82BD-CA20882342F2}" type="parTrans" cxnId="{BFF47498-038C-45B5-BFDA-D946179EF7DD}">
      <dgm:prSet/>
      <dgm:spPr/>
      <dgm:t>
        <a:bodyPr/>
        <a:lstStyle/>
        <a:p>
          <a:endParaRPr lang="en-US"/>
        </a:p>
      </dgm:t>
    </dgm:pt>
    <dgm:pt modelId="{41008EC3-3F4F-4091-BDFB-42064743D409}" type="sibTrans" cxnId="{BFF47498-038C-45B5-BFDA-D946179EF7DD}">
      <dgm:prSet/>
      <dgm:spPr/>
      <dgm:t>
        <a:bodyPr/>
        <a:lstStyle/>
        <a:p>
          <a:endParaRPr lang="en-US"/>
        </a:p>
      </dgm:t>
    </dgm:pt>
    <dgm:pt modelId="{CC6F4ECA-A6A5-450B-B861-F7E467F248A1}">
      <dgm:prSet custT="1"/>
      <dgm:spPr/>
      <dgm:t>
        <a:bodyPr/>
        <a:lstStyle/>
        <a:p>
          <a:pPr marL="457200" indent="-457200"/>
          <a:r>
            <a:rPr lang="en-US" sz="2400" dirty="0" smtClean="0">
              <a:latin typeface="Century Gothic" panose="020B0502020202020204" pitchFamily="34" charset="0"/>
            </a:rPr>
            <a:t>Required forms:                                                         </a:t>
          </a:r>
          <a:r>
            <a:rPr lang="en-US" sz="2400" b="0" dirty="0" smtClean="0">
              <a:solidFill>
                <a:schemeClr val="bg1">
                  <a:lumMod val="85000"/>
                </a:schemeClr>
              </a:solidFill>
              <a:latin typeface="Century Gothic" panose="020B0502020202020204" pitchFamily="34" charset="0"/>
            </a:rPr>
            <a:t>Compliance for staff members of athletics department.                 </a:t>
          </a:r>
        </a:p>
        <a:p>
          <a:pPr marL="457200" indent="-457200"/>
          <a:r>
            <a:rPr lang="en-US" sz="2400" b="0" dirty="0" smtClean="0">
              <a:solidFill>
                <a:schemeClr val="bg1">
                  <a:lumMod val="85000"/>
                </a:schemeClr>
              </a:solidFill>
              <a:latin typeface="Century Gothic" panose="020B0502020202020204" pitchFamily="34" charset="0"/>
            </a:rPr>
            <a:t>	Certification of compliance for institutions.</a:t>
          </a:r>
          <a:endParaRPr lang="en-US" sz="2400" dirty="0">
            <a:solidFill>
              <a:schemeClr val="bg1">
                <a:lumMod val="85000"/>
              </a:schemeClr>
            </a:solidFill>
            <a:latin typeface="Century Gothic" panose="020B0502020202020204" pitchFamily="34" charset="0"/>
          </a:endParaRPr>
        </a:p>
      </dgm:t>
    </dgm:pt>
    <dgm:pt modelId="{891E6C78-8F4A-44CF-A34E-FAE627F81E0D}" type="parTrans" cxnId="{347226F4-DDCF-4B4C-84DA-3DE5892FAE8B}">
      <dgm:prSet/>
      <dgm:spPr/>
      <dgm:t>
        <a:bodyPr/>
        <a:lstStyle/>
        <a:p>
          <a:endParaRPr lang="en-US"/>
        </a:p>
      </dgm:t>
    </dgm:pt>
    <dgm:pt modelId="{A48A8DAC-5060-432A-870F-37C45F790B94}" type="sibTrans" cxnId="{347226F4-DDCF-4B4C-84DA-3DE5892FAE8B}">
      <dgm:prSet/>
      <dgm:spPr/>
      <dgm:t>
        <a:bodyPr/>
        <a:lstStyle/>
        <a:p>
          <a:endParaRPr lang="en-US"/>
        </a:p>
      </dgm:t>
    </dgm:pt>
    <dgm:pt modelId="{47B19A5B-D7B6-4973-9BE6-4DBA7523DFFF}">
      <dgm:prSet custT="1"/>
      <dgm:spPr/>
      <dgm:t>
        <a:bodyPr/>
        <a:lstStyle/>
        <a:p>
          <a:r>
            <a:rPr lang="en-US" sz="2400" dirty="0" smtClean="0">
              <a:latin typeface="Century Gothic" panose="020B0502020202020204" pitchFamily="34" charset="0"/>
            </a:rPr>
            <a:t>Rules education.</a:t>
          </a:r>
        </a:p>
      </dgm:t>
    </dgm:pt>
    <dgm:pt modelId="{5AC40342-174A-4F3C-9412-B6DDD401A2E7}" type="parTrans" cxnId="{01481039-C074-4DA3-97BA-30C5B2EA69E4}">
      <dgm:prSet/>
      <dgm:spPr/>
      <dgm:t>
        <a:bodyPr/>
        <a:lstStyle/>
        <a:p>
          <a:endParaRPr lang="en-US"/>
        </a:p>
      </dgm:t>
    </dgm:pt>
    <dgm:pt modelId="{2F27ABED-60AF-4944-9EE3-D79C10655CF7}" type="sibTrans" cxnId="{01481039-C074-4DA3-97BA-30C5B2EA69E4}">
      <dgm:prSet/>
      <dgm:spPr/>
      <dgm:t>
        <a:bodyPr/>
        <a:lstStyle/>
        <a:p>
          <a:endParaRPr lang="en-US"/>
        </a:p>
      </dgm:t>
    </dgm:pt>
    <dgm:pt modelId="{A7F602FE-39D6-4735-B647-C9162664B46F}" type="pres">
      <dgm:prSet presAssocID="{43E0CE17-8034-445B-AC4A-7D7E9E64879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1096E36-33EA-45DA-9D85-D6FEE8E3FEB4}" type="pres">
      <dgm:prSet presAssocID="{F30D16EE-00BD-4C21-B062-230BC8C4BF5F}" presName="parentText" presStyleLbl="node1" presStyleIdx="0" presStyleCnt="4" custScaleY="65598" custLinFactNeighborX="-245" custLinFactNeighborY="-776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D56BAD-A700-4DF6-868C-F933C40622F4}" type="pres">
      <dgm:prSet presAssocID="{10386D6B-5639-4733-906E-886E9CBA9A34}" presName="spacer" presStyleCnt="0"/>
      <dgm:spPr/>
      <dgm:t>
        <a:bodyPr/>
        <a:lstStyle/>
        <a:p>
          <a:endParaRPr lang="en-US"/>
        </a:p>
      </dgm:t>
    </dgm:pt>
    <dgm:pt modelId="{F1452339-CA91-4A1B-A366-0F8678198564}" type="pres">
      <dgm:prSet presAssocID="{D301D7AE-A566-451C-A50E-F0C062933DC7}" presName="parentText" presStyleLbl="node1" presStyleIdx="1" presStyleCnt="4" custScaleY="6559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8CFC8C-D465-4C96-9ACD-56D58A32F128}" type="pres">
      <dgm:prSet presAssocID="{41008EC3-3F4F-4091-BDFB-42064743D409}" presName="spacer" presStyleCnt="0"/>
      <dgm:spPr/>
      <dgm:t>
        <a:bodyPr/>
        <a:lstStyle/>
        <a:p>
          <a:endParaRPr lang="en-US"/>
        </a:p>
      </dgm:t>
    </dgm:pt>
    <dgm:pt modelId="{21DD439C-792C-42FC-ABC4-106A137A4EBA}" type="pres">
      <dgm:prSet presAssocID="{CC6F4ECA-A6A5-450B-B861-F7E467F248A1}" presName="parentText" presStyleLbl="node1" presStyleIdx="2" presStyleCnt="4" custScaleY="17813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3B35CA-C6BF-4CCE-A7B0-911D243CF525}" type="pres">
      <dgm:prSet presAssocID="{A48A8DAC-5060-432A-870F-37C45F790B94}" presName="spacer" presStyleCnt="0"/>
      <dgm:spPr/>
    </dgm:pt>
    <dgm:pt modelId="{96B6DF0C-85E7-4881-A458-2273ADC1F2C7}" type="pres">
      <dgm:prSet presAssocID="{47B19A5B-D7B6-4973-9BE6-4DBA7523DFFF}" presName="parentText" presStyleLbl="node1" presStyleIdx="3" presStyleCnt="4" custScaleY="65598" custLinFactY="-686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1481039-C074-4DA3-97BA-30C5B2EA69E4}" srcId="{43E0CE17-8034-445B-AC4A-7D7E9E648790}" destId="{47B19A5B-D7B6-4973-9BE6-4DBA7523DFFF}" srcOrd="3" destOrd="0" parTransId="{5AC40342-174A-4F3C-9412-B6DDD401A2E7}" sibTransId="{2F27ABED-60AF-4944-9EE3-D79C10655CF7}"/>
    <dgm:cxn modelId="{EA067E54-C50C-4B00-A0DC-0A33AAD6FE84}" type="presOf" srcId="{F30D16EE-00BD-4C21-B062-230BC8C4BF5F}" destId="{21096E36-33EA-45DA-9D85-D6FEE8E3FEB4}" srcOrd="0" destOrd="0" presId="urn:microsoft.com/office/officeart/2005/8/layout/vList2"/>
    <dgm:cxn modelId="{B0A87C57-6912-4C0C-8DFE-D5BBBCF1F3B5}" type="presOf" srcId="{D301D7AE-A566-451C-A50E-F0C062933DC7}" destId="{F1452339-CA91-4A1B-A366-0F8678198564}" srcOrd="0" destOrd="0" presId="urn:microsoft.com/office/officeart/2005/8/layout/vList2"/>
    <dgm:cxn modelId="{BFF47498-038C-45B5-BFDA-D946179EF7DD}" srcId="{43E0CE17-8034-445B-AC4A-7D7E9E648790}" destId="{D301D7AE-A566-451C-A50E-F0C062933DC7}" srcOrd="1" destOrd="0" parTransId="{83C3AD87-784E-4AFB-82BD-CA20882342F2}" sibTransId="{41008EC3-3F4F-4091-BDFB-42064743D409}"/>
    <dgm:cxn modelId="{F5F8A8CB-0103-48EB-935A-4FF4DCEA71B8}" srcId="{43E0CE17-8034-445B-AC4A-7D7E9E648790}" destId="{F30D16EE-00BD-4C21-B062-230BC8C4BF5F}" srcOrd="0" destOrd="0" parTransId="{C5137546-1459-44F5-AB11-5A242CC5C358}" sibTransId="{10386D6B-5639-4733-906E-886E9CBA9A34}"/>
    <dgm:cxn modelId="{7363BA0A-C3C9-414F-816D-A1D3D7DDABA5}" type="presOf" srcId="{43E0CE17-8034-445B-AC4A-7D7E9E648790}" destId="{A7F602FE-39D6-4735-B647-C9162664B46F}" srcOrd="0" destOrd="0" presId="urn:microsoft.com/office/officeart/2005/8/layout/vList2"/>
    <dgm:cxn modelId="{A5A65E5B-EA69-48C4-82DA-5020CBD0AE19}" type="presOf" srcId="{47B19A5B-D7B6-4973-9BE6-4DBA7523DFFF}" destId="{96B6DF0C-85E7-4881-A458-2273ADC1F2C7}" srcOrd="0" destOrd="0" presId="urn:microsoft.com/office/officeart/2005/8/layout/vList2"/>
    <dgm:cxn modelId="{EDBA354F-889F-4318-A948-2F86C7F69D04}" type="presOf" srcId="{CC6F4ECA-A6A5-450B-B861-F7E467F248A1}" destId="{21DD439C-792C-42FC-ABC4-106A137A4EBA}" srcOrd="0" destOrd="0" presId="urn:microsoft.com/office/officeart/2005/8/layout/vList2"/>
    <dgm:cxn modelId="{347226F4-DDCF-4B4C-84DA-3DE5892FAE8B}" srcId="{43E0CE17-8034-445B-AC4A-7D7E9E648790}" destId="{CC6F4ECA-A6A5-450B-B861-F7E467F248A1}" srcOrd="2" destOrd="0" parTransId="{891E6C78-8F4A-44CF-A34E-FAE627F81E0D}" sibTransId="{A48A8DAC-5060-432A-870F-37C45F790B94}"/>
    <dgm:cxn modelId="{E436B46D-4035-4BEC-88F5-EEE8968D9318}" type="presParOf" srcId="{A7F602FE-39D6-4735-B647-C9162664B46F}" destId="{21096E36-33EA-45DA-9D85-D6FEE8E3FEB4}" srcOrd="0" destOrd="0" presId="urn:microsoft.com/office/officeart/2005/8/layout/vList2"/>
    <dgm:cxn modelId="{46CB6BEA-0F32-4434-8040-38E5E1C0B5D0}" type="presParOf" srcId="{A7F602FE-39D6-4735-B647-C9162664B46F}" destId="{FFD56BAD-A700-4DF6-868C-F933C40622F4}" srcOrd="1" destOrd="0" presId="urn:microsoft.com/office/officeart/2005/8/layout/vList2"/>
    <dgm:cxn modelId="{DD8C04F4-08D2-4771-A854-146059C77084}" type="presParOf" srcId="{A7F602FE-39D6-4735-B647-C9162664B46F}" destId="{F1452339-CA91-4A1B-A366-0F8678198564}" srcOrd="2" destOrd="0" presId="urn:microsoft.com/office/officeart/2005/8/layout/vList2"/>
    <dgm:cxn modelId="{B85558CD-4174-4433-BC2E-91F982F136FC}" type="presParOf" srcId="{A7F602FE-39D6-4735-B647-C9162664B46F}" destId="{DD8CFC8C-D465-4C96-9ACD-56D58A32F128}" srcOrd="3" destOrd="0" presId="urn:microsoft.com/office/officeart/2005/8/layout/vList2"/>
    <dgm:cxn modelId="{34D2144C-F790-4639-ABDF-7E60ECCD4A0E}" type="presParOf" srcId="{A7F602FE-39D6-4735-B647-C9162664B46F}" destId="{21DD439C-792C-42FC-ABC4-106A137A4EBA}" srcOrd="4" destOrd="0" presId="urn:microsoft.com/office/officeart/2005/8/layout/vList2"/>
    <dgm:cxn modelId="{338647F7-BD12-423E-A4D5-D97BF4F3E3DA}" type="presParOf" srcId="{A7F602FE-39D6-4735-B647-C9162664B46F}" destId="{583B35CA-C6BF-4CCE-A7B0-911D243CF525}" srcOrd="5" destOrd="0" presId="urn:microsoft.com/office/officeart/2005/8/layout/vList2"/>
    <dgm:cxn modelId="{08DEAEE3-43FF-4F64-B2DB-AEA35CB0D07F}" type="presParOf" srcId="{A7F602FE-39D6-4735-B647-C9162664B46F}" destId="{96B6DF0C-85E7-4881-A458-2273ADC1F2C7}" srcOrd="6" destOrd="0" presId="urn:microsoft.com/office/officeart/2005/8/layout/vList2"/>
  </dgm:cxnLst>
  <dgm:bg/>
  <dgm:whole>
    <a:ln w="38100"/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01824302-FF8C-4529-B60F-F52CB1B7CE9B}" type="doc">
      <dgm:prSet loTypeId="urn:microsoft.com/office/officeart/2005/8/layout/vList2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52ADFD5C-474C-454C-89A8-D5C8478A7EA8}">
      <dgm:prSet phldrT="[Text]" custT="1"/>
      <dgm:spPr/>
      <dgm:t>
        <a:bodyPr/>
        <a:lstStyle/>
        <a:p>
          <a:pPr>
            <a:spcAft>
              <a:spcPts val="0"/>
            </a:spcAft>
          </a:pPr>
          <a:r>
            <a:rPr lang="en-US" sz="3200" dirty="0" smtClean="0">
              <a:latin typeface="Century Gothic" panose="020B0502020202020204" pitchFamily="34" charset="0"/>
            </a:rPr>
            <a:t>Roster changes.</a:t>
          </a:r>
        </a:p>
      </dgm:t>
    </dgm:pt>
    <dgm:pt modelId="{F8F22060-B40D-41B9-9AC6-54D0D2796F89}" type="parTrans" cxnId="{724ABBD6-3D30-48D3-8745-D35FED6BBE3B}">
      <dgm:prSet/>
      <dgm:spPr/>
      <dgm:t>
        <a:bodyPr/>
        <a:lstStyle/>
        <a:p>
          <a:endParaRPr lang="en-US"/>
        </a:p>
      </dgm:t>
    </dgm:pt>
    <dgm:pt modelId="{82286148-B835-40C1-98F3-3DA2CDE8F341}" type="sibTrans" cxnId="{724ABBD6-3D30-48D3-8745-D35FED6BBE3B}">
      <dgm:prSet/>
      <dgm:spPr/>
      <dgm:t>
        <a:bodyPr/>
        <a:lstStyle/>
        <a:p>
          <a:endParaRPr lang="en-US"/>
        </a:p>
      </dgm:t>
    </dgm:pt>
    <dgm:pt modelId="{B154BE82-3C10-4127-A054-79F0442D4871}">
      <dgm:prSet custT="1"/>
      <dgm:spPr/>
      <dgm:t>
        <a:bodyPr/>
        <a:lstStyle/>
        <a:p>
          <a:r>
            <a:rPr lang="en-US" sz="3200" dirty="0" smtClean="0">
              <a:latin typeface="Century Gothic" panose="020B0502020202020204" pitchFamily="34" charset="0"/>
            </a:rPr>
            <a:t>Continually confirm SA enrollment status.</a:t>
          </a:r>
        </a:p>
      </dgm:t>
    </dgm:pt>
    <dgm:pt modelId="{CFBF8299-1ACA-461B-8B69-8716359572A0}" type="parTrans" cxnId="{D4291A6A-33F5-4CF6-B82F-F5D3946644DA}">
      <dgm:prSet/>
      <dgm:spPr/>
      <dgm:t>
        <a:bodyPr/>
        <a:lstStyle/>
        <a:p>
          <a:endParaRPr lang="en-US"/>
        </a:p>
      </dgm:t>
    </dgm:pt>
    <dgm:pt modelId="{F4996092-3E11-46CA-9E23-6B7D9B4695CC}" type="sibTrans" cxnId="{D4291A6A-33F5-4CF6-B82F-F5D3946644DA}">
      <dgm:prSet/>
      <dgm:spPr/>
      <dgm:t>
        <a:bodyPr/>
        <a:lstStyle/>
        <a:p>
          <a:endParaRPr lang="en-US"/>
        </a:p>
      </dgm:t>
    </dgm:pt>
    <dgm:pt modelId="{972FA450-AD55-40D2-AC50-3BDB1F6FB5D7}">
      <dgm:prSet custT="1"/>
      <dgm:spPr/>
      <dgm:t>
        <a:bodyPr/>
        <a:lstStyle/>
        <a:p>
          <a:r>
            <a:rPr lang="en-US" sz="3200" dirty="0" smtClean="0">
              <a:latin typeface="Century Gothic" panose="020B0502020202020204" pitchFamily="34" charset="0"/>
            </a:rPr>
            <a:t>Monitor official and unofficial visits.</a:t>
          </a:r>
        </a:p>
      </dgm:t>
    </dgm:pt>
    <dgm:pt modelId="{C0840064-71AE-444E-91D7-13C206B62B9E}" type="parTrans" cxnId="{B55E6EF8-37EF-435D-8AE1-D8AFDA916B34}">
      <dgm:prSet/>
      <dgm:spPr/>
      <dgm:t>
        <a:bodyPr/>
        <a:lstStyle/>
        <a:p>
          <a:endParaRPr lang="en-US"/>
        </a:p>
      </dgm:t>
    </dgm:pt>
    <dgm:pt modelId="{9698C529-C36D-435E-ABDE-B4B605F84E52}" type="sibTrans" cxnId="{B55E6EF8-37EF-435D-8AE1-D8AFDA916B34}">
      <dgm:prSet/>
      <dgm:spPr/>
      <dgm:t>
        <a:bodyPr/>
        <a:lstStyle/>
        <a:p>
          <a:endParaRPr lang="en-US"/>
        </a:p>
      </dgm:t>
    </dgm:pt>
    <dgm:pt modelId="{0453AA46-7277-4A9F-A493-224F0EE5EF6B}">
      <dgm:prSet custT="1"/>
      <dgm:spPr/>
      <dgm:t>
        <a:bodyPr/>
        <a:lstStyle/>
        <a:p>
          <a:r>
            <a:rPr lang="en-US" sz="3200" dirty="0" smtClean="0">
              <a:latin typeface="Century Gothic" panose="020B0502020202020204" pitchFamily="34" charset="0"/>
            </a:rPr>
            <a:t>Monitor playing and practice season activities.</a:t>
          </a:r>
        </a:p>
      </dgm:t>
    </dgm:pt>
    <dgm:pt modelId="{D874A83F-7B51-4DFA-87E7-686BB1311A98}" type="parTrans" cxnId="{2E71F544-60DB-41FA-9DDA-CBF18ABC42D3}">
      <dgm:prSet/>
      <dgm:spPr/>
      <dgm:t>
        <a:bodyPr/>
        <a:lstStyle/>
        <a:p>
          <a:endParaRPr lang="en-US"/>
        </a:p>
      </dgm:t>
    </dgm:pt>
    <dgm:pt modelId="{FBC0EA5E-840C-4203-B397-9614A2A3EFED}" type="sibTrans" cxnId="{2E71F544-60DB-41FA-9DDA-CBF18ABC42D3}">
      <dgm:prSet/>
      <dgm:spPr/>
      <dgm:t>
        <a:bodyPr/>
        <a:lstStyle/>
        <a:p>
          <a:endParaRPr lang="en-US"/>
        </a:p>
      </dgm:t>
    </dgm:pt>
    <dgm:pt modelId="{3B4715E7-2799-4F01-B818-E3D79F494317}">
      <dgm:prSet custT="1"/>
      <dgm:spPr/>
      <dgm:t>
        <a:bodyPr/>
        <a:lstStyle/>
        <a:p>
          <a:r>
            <a:rPr lang="en-US" sz="3200" dirty="0" smtClean="0">
              <a:latin typeface="Century Gothic" panose="020B0502020202020204" pitchFamily="34" charset="0"/>
            </a:rPr>
            <a:t>EADA report due October 15.</a:t>
          </a:r>
        </a:p>
      </dgm:t>
    </dgm:pt>
    <dgm:pt modelId="{69EC58A1-2109-4BCA-A720-5B6FCA2E0193}" type="parTrans" cxnId="{B7E48DDC-2588-4058-A8B5-149890B1F7C7}">
      <dgm:prSet/>
      <dgm:spPr/>
      <dgm:t>
        <a:bodyPr/>
        <a:lstStyle/>
        <a:p>
          <a:endParaRPr lang="en-US"/>
        </a:p>
      </dgm:t>
    </dgm:pt>
    <dgm:pt modelId="{198BDF57-02C9-4DDA-B570-0CA1FFBAD651}" type="sibTrans" cxnId="{B7E48DDC-2588-4058-A8B5-149890B1F7C7}">
      <dgm:prSet/>
      <dgm:spPr/>
      <dgm:t>
        <a:bodyPr/>
        <a:lstStyle/>
        <a:p>
          <a:endParaRPr lang="en-US"/>
        </a:p>
      </dgm:t>
    </dgm:pt>
    <dgm:pt modelId="{10EDA2DE-31F2-437D-80C1-1E4AC7C559BD}" type="pres">
      <dgm:prSet presAssocID="{01824302-FF8C-4529-B60F-F52CB1B7CE9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5E030D5-82E6-4B00-A708-EC26787FFE93}" type="pres">
      <dgm:prSet presAssocID="{52ADFD5C-474C-454C-89A8-D5C8478A7EA8}" presName="parentText" presStyleLbl="node1" presStyleIdx="0" presStyleCnt="5" custLinFactNeighborX="-2005" custLinFactNeighborY="-2794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85AE8E-D7B3-4032-8894-96AC07AF2B24}" type="pres">
      <dgm:prSet presAssocID="{82286148-B835-40C1-98F3-3DA2CDE8F341}" presName="spacer" presStyleCnt="0"/>
      <dgm:spPr/>
    </dgm:pt>
    <dgm:pt modelId="{0596D413-0848-452C-8FAF-9BD4394F5E9A}" type="pres">
      <dgm:prSet presAssocID="{B154BE82-3C10-4127-A054-79F0442D4871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59EC16-5246-4A1F-8F9A-A417092066BB}" type="pres">
      <dgm:prSet presAssocID="{F4996092-3E11-46CA-9E23-6B7D9B4695CC}" presName="spacer" presStyleCnt="0"/>
      <dgm:spPr/>
    </dgm:pt>
    <dgm:pt modelId="{B2B56B66-1AAB-463C-8B65-D420DB6F8C99}" type="pres">
      <dgm:prSet presAssocID="{972FA450-AD55-40D2-AC50-3BDB1F6FB5D7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D21A34-142C-4778-B4F5-48135DC01121}" type="pres">
      <dgm:prSet presAssocID="{9698C529-C36D-435E-ABDE-B4B605F84E52}" presName="spacer" presStyleCnt="0"/>
      <dgm:spPr/>
    </dgm:pt>
    <dgm:pt modelId="{1EF37135-CE82-48AB-B00C-C16DA942A207}" type="pres">
      <dgm:prSet presAssocID="{0453AA46-7277-4A9F-A493-224F0EE5EF6B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219506-8A96-4D34-BFFA-8D31A3C5AB23}" type="pres">
      <dgm:prSet presAssocID="{FBC0EA5E-840C-4203-B397-9614A2A3EFED}" presName="spacer" presStyleCnt="0"/>
      <dgm:spPr/>
    </dgm:pt>
    <dgm:pt modelId="{52A3FCE1-02ED-4A3C-852D-AA4B193C4E30}" type="pres">
      <dgm:prSet presAssocID="{3B4715E7-2799-4F01-B818-E3D79F494317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7BAB18C-69A3-4771-912E-D22C41899C72}" type="presOf" srcId="{972FA450-AD55-40D2-AC50-3BDB1F6FB5D7}" destId="{B2B56B66-1AAB-463C-8B65-D420DB6F8C99}" srcOrd="0" destOrd="0" presId="urn:microsoft.com/office/officeart/2005/8/layout/vList2"/>
    <dgm:cxn modelId="{609745DE-83ED-45CD-8D61-FAF7BDA277F6}" type="presOf" srcId="{52ADFD5C-474C-454C-89A8-D5C8478A7EA8}" destId="{65E030D5-82E6-4B00-A708-EC26787FFE93}" srcOrd="0" destOrd="0" presId="urn:microsoft.com/office/officeart/2005/8/layout/vList2"/>
    <dgm:cxn modelId="{2E71F544-60DB-41FA-9DDA-CBF18ABC42D3}" srcId="{01824302-FF8C-4529-B60F-F52CB1B7CE9B}" destId="{0453AA46-7277-4A9F-A493-224F0EE5EF6B}" srcOrd="3" destOrd="0" parTransId="{D874A83F-7B51-4DFA-87E7-686BB1311A98}" sibTransId="{FBC0EA5E-840C-4203-B397-9614A2A3EFED}"/>
    <dgm:cxn modelId="{B0FF37D9-5BF4-464D-A4C6-21BAAED70CC3}" type="presOf" srcId="{B154BE82-3C10-4127-A054-79F0442D4871}" destId="{0596D413-0848-452C-8FAF-9BD4394F5E9A}" srcOrd="0" destOrd="0" presId="urn:microsoft.com/office/officeart/2005/8/layout/vList2"/>
    <dgm:cxn modelId="{D4291A6A-33F5-4CF6-B82F-F5D3946644DA}" srcId="{01824302-FF8C-4529-B60F-F52CB1B7CE9B}" destId="{B154BE82-3C10-4127-A054-79F0442D4871}" srcOrd="1" destOrd="0" parTransId="{CFBF8299-1ACA-461B-8B69-8716359572A0}" sibTransId="{F4996092-3E11-46CA-9E23-6B7D9B4695CC}"/>
    <dgm:cxn modelId="{B7E48DDC-2588-4058-A8B5-149890B1F7C7}" srcId="{01824302-FF8C-4529-B60F-F52CB1B7CE9B}" destId="{3B4715E7-2799-4F01-B818-E3D79F494317}" srcOrd="4" destOrd="0" parTransId="{69EC58A1-2109-4BCA-A720-5B6FCA2E0193}" sibTransId="{198BDF57-02C9-4DDA-B570-0CA1FFBAD651}"/>
    <dgm:cxn modelId="{B55E6EF8-37EF-435D-8AE1-D8AFDA916B34}" srcId="{01824302-FF8C-4529-B60F-F52CB1B7CE9B}" destId="{972FA450-AD55-40D2-AC50-3BDB1F6FB5D7}" srcOrd="2" destOrd="0" parTransId="{C0840064-71AE-444E-91D7-13C206B62B9E}" sibTransId="{9698C529-C36D-435E-ABDE-B4B605F84E52}"/>
    <dgm:cxn modelId="{9D1FF5C2-A9E7-4B0F-8FF6-CADF3A46E153}" type="presOf" srcId="{0453AA46-7277-4A9F-A493-224F0EE5EF6B}" destId="{1EF37135-CE82-48AB-B00C-C16DA942A207}" srcOrd="0" destOrd="0" presId="urn:microsoft.com/office/officeart/2005/8/layout/vList2"/>
    <dgm:cxn modelId="{BF23D3A8-1E0E-495A-B72F-7904011A3DF8}" type="presOf" srcId="{01824302-FF8C-4529-B60F-F52CB1B7CE9B}" destId="{10EDA2DE-31F2-437D-80C1-1E4AC7C559BD}" srcOrd="0" destOrd="0" presId="urn:microsoft.com/office/officeart/2005/8/layout/vList2"/>
    <dgm:cxn modelId="{6AEE72A1-8EF1-4FAA-A7BA-C5CAA3D0536F}" type="presOf" srcId="{3B4715E7-2799-4F01-B818-E3D79F494317}" destId="{52A3FCE1-02ED-4A3C-852D-AA4B193C4E30}" srcOrd="0" destOrd="0" presId="urn:microsoft.com/office/officeart/2005/8/layout/vList2"/>
    <dgm:cxn modelId="{724ABBD6-3D30-48D3-8745-D35FED6BBE3B}" srcId="{01824302-FF8C-4529-B60F-F52CB1B7CE9B}" destId="{52ADFD5C-474C-454C-89A8-D5C8478A7EA8}" srcOrd="0" destOrd="0" parTransId="{F8F22060-B40D-41B9-9AC6-54D0D2796F89}" sibTransId="{82286148-B835-40C1-98F3-3DA2CDE8F341}"/>
    <dgm:cxn modelId="{85F931B4-0A5E-4E6E-982A-9069772A8930}" type="presParOf" srcId="{10EDA2DE-31F2-437D-80C1-1E4AC7C559BD}" destId="{65E030D5-82E6-4B00-A708-EC26787FFE93}" srcOrd="0" destOrd="0" presId="urn:microsoft.com/office/officeart/2005/8/layout/vList2"/>
    <dgm:cxn modelId="{2766920F-2AAC-42C7-896C-2A360696AF05}" type="presParOf" srcId="{10EDA2DE-31F2-437D-80C1-1E4AC7C559BD}" destId="{B685AE8E-D7B3-4032-8894-96AC07AF2B24}" srcOrd="1" destOrd="0" presId="urn:microsoft.com/office/officeart/2005/8/layout/vList2"/>
    <dgm:cxn modelId="{7E2BF8E8-6392-47D1-89B8-6B09B6B8479F}" type="presParOf" srcId="{10EDA2DE-31F2-437D-80C1-1E4AC7C559BD}" destId="{0596D413-0848-452C-8FAF-9BD4394F5E9A}" srcOrd="2" destOrd="0" presId="urn:microsoft.com/office/officeart/2005/8/layout/vList2"/>
    <dgm:cxn modelId="{7ABAD5BF-78D6-4FDD-8957-D5694ECF2036}" type="presParOf" srcId="{10EDA2DE-31F2-437D-80C1-1E4AC7C559BD}" destId="{B559EC16-5246-4A1F-8F9A-A417092066BB}" srcOrd="3" destOrd="0" presId="urn:microsoft.com/office/officeart/2005/8/layout/vList2"/>
    <dgm:cxn modelId="{9D8CE81A-9869-4053-820F-EE0DB81E4E97}" type="presParOf" srcId="{10EDA2DE-31F2-437D-80C1-1E4AC7C559BD}" destId="{B2B56B66-1AAB-463C-8B65-D420DB6F8C99}" srcOrd="4" destOrd="0" presId="urn:microsoft.com/office/officeart/2005/8/layout/vList2"/>
    <dgm:cxn modelId="{4BAE717E-9539-486F-8058-C60A35C003A1}" type="presParOf" srcId="{10EDA2DE-31F2-437D-80C1-1E4AC7C559BD}" destId="{66D21A34-142C-4778-B4F5-48135DC01121}" srcOrd="5" destOrd="0" presId="urn:microsoft.com/office/officeart/2005/8/layout/vList2"/>
    <dgm:cxn modelId="{4740010A-8BBB-444F-A4EE-92315566AB20}" type="presParOf" srcId="{10EDA2DE-31F2-437D-80C1-1E4AC7C559BD}" destId="{1EF37135-CE82-48AB-B00C-C16DA942A207}" srcOrd="6" destOrd="0" presId="urn:microsoft.com/office/officeart/2005/8/layout/vList2"/>
    <dgm:cxn modelId="{8FDBBD45-9FF0-4C0B-AF24-846ACE51AEAE}" type="presParOf" srcId="{10EDA2DE-31F2-437D-80C1-1E4AC7C559BD}" destId="{02219506-8A96-4D34-BFFA-8D31A3C5AB23}" srcOrd="7" destOrd="0" presId="urn:microsoft.com/office/officeart/2005/8/layout/vList2"/>
    <dgm:cxn modelId="{850C811D-B1BC-4EE1-A3FF-7AD9E5676983}" type="presParOf" srcId="{10EDA2DE-31F2-437D-80C1-1E4AC7C559BD}" destId="{52A3FCE1-02ED-4A3C-852D-AA4B193C4E30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01824302-FF8C-4529-B60F-F52CB1B7CE9B}" type="doc">
      <dgm:prSet loTypeId="urn:microsoft.com/office/officeart/2005/8/layout/vList2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52ADFD5C-474C-454C-89A8-D5C8478A7EA8}">
      <dgm:prSet phldrT="[Text]" custT="1"/>
      <dgm:spPr/>
      <dgm:t>
        <a:bodyPr/>
        <a:lstStyle/>
        <a:p>
          <a:pPr>
            <a:spcAft>
              <a:spcPts val="0"/>
            </a:spcAft>
          </a:pPr>
          <a:r>
            <a:rPr lang="en-US" sz="3200" dirty="0" smtClean="0">
              <a:latin typeface="Century Gothic" panose="020B0502020202020204" pitchFamily="34" charset="0"/>
            </a:rPr>
            <a:t>Continue/certify winter sport SA eligibility.</a:t>
          </a:r>
        </a:p>
      </dgm:t>
    </dgm:pt>
    <dgm:pt modelId="{F8F22060-B40D-41B9-9AC6-54D0D2796F89}" type="parTrans" cxnId="{724ABBD6-3D30-48D3-8745-D35FED6BBE3B}">
      <dgm:prSet/>
      <dgm:spPr/>
      <dgm:t>
        <a:bodyPr/>
        <a:lstStyle/>
        <a:p>
          <a:endParaRPr lang="en-US"/>
        </a:p>
      </dgm:t>
    </dgm:pt>
    <dgm:pt modelId="{82286148-B835-40C1-98F3-3DA2CDE8F341}" type="sibTrans" cxnId="{724ABBD6-3D30-48D3-8745-D35FED6BBE3B}">
      <dgm:prSet/>
      <dgm:spPr/>
      <dgm:t>
        <a:bodyPr/>
        <a:lstStyle/>
        <a:p>
          <a:endParaRPr lang="en-US"/>
        </a:p>
      </dgm:t>
    </dgm:pt>
    <dgm:pt modelId="{C7316547-E5A5-4D9B-A04B-B2186516CB2C}">
      <dgm:prSet custT="1"/>
      <dgm:spPr/>
      <dgm:t>
        <a:bodyPr/>
        <a:lstStyle/>
        <a:p>
          <a:r>
            <a:rPr lang="en-US" sz="3200" dirty="0" smtClean="0">
              <a:latin typeface="Century Gothic" panose="020B0502020202020204" pitchFamily="34" charset="0"/>
            </a:rPr>
            <a:t>Track on injured fall SAs for hardship purposes.</a:t>
          </a:r>
        </a:p>
      </dgm:t>
    </dgm:pt>
    <dgm:pt modelId="{014B83C9-BF11-46E7-BCEA-A19FB8C6B5EB}" type="parTrans" cxnId="{8C733B10-1A8F-4DA6-909A-9F7F79F122F4}">
      <dgm:prSet/>
      <dgm:spPr/>
      <dgm:t>
        <a:bodyPr/>
        <a:lstStyle/>
        <a:p>
          <a:endParaRPr lang="en-US"/>
        </a:p>
      </dgm:t>
    </dgm:pt>
    <dgm:pt modelId="{6556853D-933A-4DD5-B3DF-23B03FF319A6}" type="sibTrans" cxnId="{8C733B10-1A8F-4DA6-909A-9F7F79F122F4}">
      <dgm:prSet/>
      <dgm:spPr/>
      <dgm:t>
        <a:bodyPr/>
        <a:lstStyle/>
        <a:p>
          <a:endParaRPr lang="en-US"/>
        </a:p>
      </dgm:t>
    </dgm:pt>
    <dgm:pt modelId="{7BA4A78A-9C7A-4BC7-9FBF-097DF6220933}">
      <dgm:prSet custT="1"/>
      <dgm:spPr/>
      <dgm:t>
        <a:bodyPr/>
        <a:lstStyle/>
        <a:p>
          <a:r>
            <a:rPr lang="en-US" sz="3200" dirty="0" smtClean="0">
              <a:latin typeface="Century Gothic" panose="020B0502020202020204" pitchFamily="34" charset="0"/>
            </a:rPr>
            <a:t>Season declaration for winter sports.</a:t>
          </a:r>
        </a:p>
      </dgm:t>
    </dgm:pt>
    <dgm:pt modelId="{92E3AD87-4C1F-478E-A224-7E204B758A41}" type="parTrans" cxnId="{03ECD03A-266A-4D40-87EB-F99C2476C3C3}">
      <dgm:prSet/>
      <dgm:spPr/>
      <dgm:t>
        <a:bodyPr/>
        <a:lstStyle/>
        <a:p>
          <a:endParaRPr lang="en-US"/>
        </a:p>
      </dgm:t>
    </dgm:pt>
    <dgm:pt modelId="{E344ECC7-DA6F-459A-B642-799BB6B24C6E}" type="sibTrans" cxnId="{03ECD03A-266A-4D40-87EB-F99C2476C3C3}">
      <dgm:prSet/>
      <dgm:spPr/>
      <dgm:t>
        <a:bodyPr/>
        <a:lstStyle/>
        <a:p>
          <a:endParaRPr lang="en-US"/>
        </a:p>
      </dgm:t>
    </dgm:pt>
    <dgm:pt modelId="{1362BECC-3DEB-4B3A-A563-AFE4B00A87D5}">
      <dgm:prSet custT="1"/>
      <dgm:spPr/>
      <dgm:t>
        <a:bodyPr/>
        <a:lstStyle/>
        <a:p>
          <a:r>
            <a:rPr lang="en-US" sz="3200" dirty="0" smtClean="0">
              <a:latin typeface="Century Gothic" panose="020B0502020202020204" pitchFamily="34" charset="0"/>
            </a:rPr>
            <a:t>Review pre-championship manual for any teams in contention for championships.</a:t>
          </a:r>
        </a:p>
      </dgm:t>
    </dgm:pt>
    <dgm:pt modelId="{BAF4D8EC-B611-4046-B84C-A2153CC122B5}" type="parTrans" cxnId="{DD0A6DDF-5558-4587-9506-AB790C2F689D}">
      <dgm:prSet/>
      <dgm:spPr/>
      <dgm:t>
        <a:bodyPr/>
        <a:lstStyle/>
        <a:p>
          <a:endParaRPr lang="en-US"/>
        </a:p>
      </dgm:t>
    </dgm:pt>
    <dgm:pt modelId="{1CC947EC-1748-4B46-98AA-24BF59F84DD9}" type="sibTrans" cxnId="{DD0A6DDF-5558-4587-9506-AB790C2F689D}">
      <dgm:prSet/>
      <dgm:spPr/>
      <dgm:t>
        <a:bodyPr/>
        <a:lstStyle/>
        <a:p>
          <a:endParaRPr lang="en-US"/>
        </a:p>
      </dgm:t>
    </dgm:pt>
    <dgm:pt modelId="{10EDA2DE-31F2-437D-80C1-1E4AC7C559BD}" type="pres">
      <dgm:prSet presAssocID="{01824302-FF8C-4529-B60F-F52CB1B7CE9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5E030D5-82E6-4B00-A708-EC26787FFE93}" type="pres">
      <dgm:prSet presAssocID="{52ADFD5C-474C-454C-89A8-D5C8478A7EA8}" presName="parentText" presStyleLbl="node1" presStyleIdx="0" presStyleCnt="4" custLinFactY="96622" custLinFactNeighborX="2068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85AE8E-D7B3-4032-8894-96AC07AF2B24}" type="pres">
      <dgm:prSet presAssocID="{82286148-B835-40C1-98F3-3DA2CDE8F341}" presName="spacer" presStyleCnt="0"/>
      <dgm:spPr/>
    </dgm:pt>
    <dgm:pt modelId="{A89E6803-D5CB-44F4-BE7F-3F19B5E3563D}" type="pres">
      <dgm:prSet presAssocID="{C7316547-E5A5-4D9B-A04B-B2186516CB2C}" presName="parentText" presStyleLbl="node1" presStyleIdx="1" presStyleCnt="4" custLinFactY="200000" custLinFactNeighborX="2068" custLinFactNeighborY="21201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555628-BFE9-448F-A52C-A82FE4B8FE53}" type="pres">
      <dgm:prSet presAssocID="{6556853D-933A-4DD5-B3DF-23B03FF319A6}" presName="spacer" presStyleCnt="0"/>
      <dgm:spPr/>
    </dgm:pt>
    <dgm:pt modelId="{7D785E72-C5C6-4716-A162-38E2EC6FF7AB}" type="pres">
      <dgm:prSet presAssocID="{7BA4A78A-9C7A-4BC7-9FBF-097DF6220933}" presName="parentText" presStyleLbl="node1" presStyleIdx="2" presStyleCnt="4" custLinFactY="-196384" custLinFactNeighborX="2068" custLinFactNeighborY="-2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723B38-21BE-4737-BDB5-2F10516E2E6F}" type="pres">
      <dgm:prSet presAssocID="{E344ECC7-DA6F-459A-B642-799BB6B24C6E}" presName="spacer" presStyleCnt="0"/>
      <dgm:spPr/>
    </dgm:pt>
    <dgm:pt modelId="{970F8B97-B6F8-4288-B4C0-609409A3119A}" type="pres">
      <dgm:prSet presAssocID="{1362BECC-3DEB-4B3A-A563-AFE4B00A87D5}" presName="parentText" presStyleLbl="node1" presStyleIdx="3" presStyleCnt="4" custLinFactY="-101030" custLinFactNeighborX="2068" custLinFactNeighborY="-2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ECD03A-266A-4D40-87EB-F99C2476C3C3}" srcId="{01824302-FF8C-4529-B60F-F52CB1B7CE9B}" destId="{7BA4A78A-9C7A-4BC7-9FBF-097DF6220933}" srcOrd="2" destOrd="0" parTransId="{92E3AD87-4C1F-478E-A224-7E204B758A41}" sibTransId="{E344ECC7-DA6F-459A-B642-799BB6B24C6E}"/>
    <dgm:cxn modelId="{9F5B2781-B04E-4313-94CB-A7BBF488497B}" type="presOf" srcId="{1362BECC-3DEB-4B3A-A563-AFE4B00A87D5}" destId="{970F8B97-B6F8-4288-B4C0-609409A3119A}" srcOrd="0" destOrd="0" presId="urn:microsoft.com/office/officeart/2005/8/layout/vList2"/>
    <dgm:cxn modelId="{8C733B10-1A8F-4DA6-909A-9F7F79F122F4}" srcId="{01824302-FF8C-4529-B60F-F52CB1B7CE9B}" destId="{C7316547-E5A5-4D9B-A04B-B2186516CB2C}" srcOrd="1" destOrd="0" parTransId="{014B83C9-BF11-46E7-BCEA-A19FB8C6B5EB}" sibTransId="{6556853D-933A-4DD5-B3DF-23B03FF319A6}"/>
    <dgm:cxn modelId="{4AE7BA6F-1FC1-4773-B7D6-63AB1C6FEBE5}" type="presOf" srcId="{52ADFD5C-474C-454C-89A8-D5C8478A7EA8}" destId="{65E030D5-82E6-4B00-A708-EC26787FFE93}" srcOrd="0" destOrd="0" presId="urn:microsoft.com/office/officeart/2005/8/layout/vList2"/>
    <dgm:cxn modelId="{78086FE8-66AD-4B1B-92FB-8917892E4FBF}" type="presOf" srcId="{7BA4A78A-9C7A-4BC7-9FBF-097DF6220933}" destId="{7D785E72-C5C6-4716-A162-38E2EC6FF7AB}" srcOrd="0" destOrd="0" presId="urn:microsoft.com/office/officeart/2005/8/layout/vList2"/>
    <dgm:cxn modelId="{12E8A8E6-C41E-441A-8495-FC84585CA729}" type="presOf" srcId="{01824302-FF8C-4529-B60F-F52CB1B7CE9B}" destId="{10EDA2DE-31F2-437D-80C1-1E4AC7C559BD}" srcOrd="0" destOrd="0" presId="urn:microsoft.com/office/officeart/2005/8/layout/vList2"/>
    <dgm:cxn modelId="{425BCF61-B1C6-4F30-A92E-7E75A79BE7B9}" type="presOf" srcId="{C7316547-E5A5-4D9B-A04B-B2186516CB2C}" destId="{A89E6803-D5CB-44F4-BE7F-3F19B5E3563D}" srcOrd="0" destOrd="0" presId="urn:microsoft.com/office/officeart/2005/8/layout/vList2"/>
    <dgm:cxn modelId="{DD0A6DDF-5558-4587-9506-AB790C2F689D}" srcId="{01824302-FF8C-4529-B60F-F52CB1B7CE9B}" destId="{1362BECC-3DEB-4B3A-A563-AFE4B00A87D5}" srcOrd="3" destOrd="0" parTransId="{BAF4D8EC-B611-4046-B84C-A2153CC122B5}" sibTransId="{1CC947EC-1748-4B46-98AA-24BF59F84DD9}"/>
    <dgm:cxn modelId="{724ABBD6-3D30-48D3-8745-D35FED6BBE3B}" srcId="{01824302-FF8C-4529-B60F-F52CB1B7CE9B}" destId="{52ADFD5C-474C-454C-89A8-D5C8478A7EA8}" srcOrd="0" destOrd="0" parTransId="{F8F22060-B40D-41B9-9AC6-54D0D2796F89}" sibTransId="{82286148-B835-40C1-98F3-3DA2CDE8F341}"/>
    <dgm:cxn modelId="{95208609-C8F1-46B7-8290-3DF0CD034E3B}" type="presParOf" srcId="{10EDA2DE-31F2-437D-80C1-1E4AC7C559BD}" destId="{65E030D5-82E6-4B00-A708-EC26787FFE93}" srcOrd="0" destOrd="0" presId="urn:microsoft.com/office/officeart/2005/8/layout/vList2"/>
    <dgm:cxn modelId="{E85FA1EB-673B-4865-A573-8AC801CD8946}" type="presParOf" srcId="{10EDA2DE-31F2-437D-80C1-1E4AC7C559BD}" destId="{B685AE8E-D7B3-4032-8894-96AC07AF2B24}" srcOrd="1" destOrd="0" presId="urn:microsoft.com/office/officeart/2005/8/layout/vList2"/>
    <dgm:cxn modelId="{DA86F927-32F3-4B81-BBF2-F1A1415A4D73}" type="presParOf" srcId="{10EDA2DE-31F2-437D-80C1-1E4AC7C559BD}" destId="{A89E6803-D5CB-44F4-BE7F-3F19B5E3563D}" srcOrd="2" destOrd="0" presId="urn:microsoft.com/office/officeart/2005/8/layout/vList2"/>
    <dgm:cxn modelId="{31941692-866D-477D-A221-C7ED56DEA691}" type="presParOf" srcId="{10EDA2DE-31F2-437D-80C1-1E4AC7C559BD}" destId="{E8555628-BFE9-448F-A52C-A82FE4B8FE53}" srcOrd="3" destOrd="0" presId="urn:microsoft.com/office/officeart/2005/8/layout/vList2"/>
    <dgm:cxn modelId="{87AD8ACC-E6E7-47DF-89C8-27A731CA5E41}" type="presParOf" srcId="{10EDA2DE-31F2-437D-80C1-1E4AC7C559BD}" destId="{7D785E72-C5C6-4716-A162-38E2EC6FF7AB}" srcOrd="4" destOrd="0" presId="urn:microsoft.com/office/officeart/2005/8/layout/vList2"/>
    <dgm:cxn modelId="{8C70AA1E-AC10-491D-BDE9-0E13C3FC2945}" type="presParOf" srcId="{10EDA2DE-31F2-437D-80C1-1E4AC7C559BD}" destId="{D6723B38-21BE-4737-BDB5-2F10516E2E6F}" srcOrd="5" destOrd="0" presId="urn:microsoft.com/office/officeart/2005/8/layout/vList2"/>
    <dgm:cxn modelId="{F99CFD02-B63F-4C65-B26E-7F7EDC0A2C1A}" type="presParOf" srcId="{10EDA2DE-31F2-437D-80C1-1E4AC7C559BD}" destId="{970F8B97-B6F8-4288-B4C0-609409A3119A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01824302-FF8C-4529-B60F-F52CB1B7CE9B}" type="doc">
      <dgm:prSet loTypeId="urn:microsoft.com/office/officeart/2005/8/layout/vList2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52ADFD5C-474C-454C-89A8-D5C8478A7EA8}">
      <dgm:prSet phldrT="[Text]" custT="1"/>
      <dgm:spPr/>
      <dgm:t>
        <a:bodyPr/>
        <a:lstStyle/>
        <a:p>
          <a:pPr>
            <a:spcAft>
              <a:spcPts val="0"/>
            </a:spcAft>
          </a:pPr>
          <a:r>
            <a:rPr lang="en-US" sz="2400" dirty="0" smtClean="0">
              <a:latin typeface="Century Gothic" panose="020B0502020202020204" pitchFamily="34" charset="0"/>
            </a:rPr>
            <a:t>Roster changes</a:t>
          </a:r>
        </a:p>
      </dgm:t>
    </dgm:pt>
    <dgm:pt modelId="{F8F22060-B40D-41B9-9AC6-54D0D2796F89}" type="parTrans" cxnId="{724ABBD6-3D30-48D3-8745-D35FED6BBE3B}">
      <dgm:prSet/>
      <dgm:spPr/>
      <dgm:t>
        <a:bodyPr/>
        <a:lstStyle/>
        <a:p>
          <a:endParaRPr lang="en-US"/>
        </a:p>
      </dgm:t>
    </dgm:pt>
    <dgm:pt modelId="{82286148-B835-40C1-98F3-3DA2CDE8F341}" type="sibTrans" cxnId="{724ABBD6-3D30-48D3-8745-D35FED6BBE3B}">
      <dgm:prSet/>
      <dgm:spPr/>
      <dgm:t>
        <a:bodyPr/>
        <a:lstStyle/>
        <a:p>
          <a:endParaRPr lang="en-US"/>
        </a:p>
      </dgm:t>
    </dgm:pt>
    <dgm:pt modelId="{190CE3DC-583F-43B3-A06F-CCD5291028F5}">
      <dgm:prSet custT="1"/>
      <dgm:spPr/>
      <dgm:t>
        <a:bodyPr/>
        <a:lstStyle/>
        <a:p>
          <a:r>
            <a:rPr lang="en-US" sz="2400" dirty="0" smtClean="0">
              <a:latin typeface="Century Gothic" panose="020B0502020202020204" pitchFamily="34" charset="0"/>
            </a:rPr>
            <a:t>Continually confirm SA enrollment status.</a:t>
          </a:r>
          <a:endParaRPr lang="en-US" sz="2400" dirty="0">
            <a:latin typeface="Century Gothic" panose="020B0502020202020204" pitchFamily="34" charset="0"/>
          </a:endParaRPr>
        </a:p>
      </dgm:t>
    </dgm:pt>
    <dgm:pt modelId="{F7C84261-DCAF-4C06-BCF2-6923A7A9FBB0}" type="parTrans" cxnId="{E0AE92B8-5A22-4AF7-B171-99830E2AA5E0}">
      <dgm:prSet/>
      <dgm:spPr/>
      <dgm:t>
        <a:bodyPr/>
        <a:lstStyle/>
        <a:p>
          <a:endParaRPr lang="en-US"/>
        </a:p>
      </dgm:t>
    </dgm:pt>
    <dgm:pt modelId="{0803F4B8-7C99-4237-BE29-9502C77748D7}" type="sibTrans" cxnId="{E0AE92B8-5A22-4AF7-B171-99830E2AA5E0}">
      <dgm:prSet/>
      <dgm:spPr/>
      <dgm:t>
        <a:bodyPr/>
        <a:lstStyle/>
        <a:p>
          <a:endParaRPr lang="en-US"/>
        </a:p>
      </dgm:t>
    </dgm:pt>
    <dgm:pt modelId="{4D399AE0-0CF6-4A03-AD37-0CCDDA803C20}">
      <dgm:prSet custT="1"/>
      <dgm:spPr/>
      <dgm:t>
        <a:bodyPr/>
        <a:lstStyle/>
        <a:p>
          <a:r>
            <a:rPr lang="en-US" sz="2400" dirty="0" smtClean="0">
              <a:latin typeface="Century Gothic" panose="020B0502020202020204" pitchFamily="34" charset="0"/>
            </a:rPr>
            <a:t>Monitor official and unofficial visits. </a:t>
          </a:r>
          <a:endParaRPr lang="en-US" sz="2400" dirty="0">
            <a:latin typeface="Century Gothic" panose="020B0502020202020204" pitchFamily="34" charset="0"/>
          </a:endParaRPr>
        </a:p>
      </dgm:t>
    </dgm:pt>
    <dgm:pt modelId="{D4061A50-A3F4-4B68-AE0C-92CFDB24C5E8}" type="parTrans" cxnId="{32B73E30-D706-43F2-B876-DEAADE50C8D0}">
      <dgm:prSet/>
      <dgm:spPr/>
      <dgm:t>
        <a:bodyPr/>
        <a:lstStyle/>
        <a:p>
          <a:endParaRPr lang="en-US"/>
        </a:p>
      </dgm:t>
    </dgm:pt>
    <dgm:pt modelId="{339E2C20-A2C2-454C-B7D4-E9708D208ED7}" type="sibTrans" cxnId="{32B73E30-D706-43F2-B876-DEAADE50C8D0}">
      <dgm:prSet/>
      <dgm:spPr/>
      <dgm:t>
        <a:bodyPr/>
        <a:lstStyle/>
        <a:p>
          <a:endParaRPr lang="en-US"/>
        </a:p>
      </dgm:t>
    </dgm:pt>
    <dgm:pt modelId="{0E83D498-ED56-4033-B419-D25148D667A3}">
      <dgm:prSet custT="1"/>
      <dgm:spPr/>
      <dgm:t>
        <a:bodyPr/>
        <a:lstStyle/>
        <a:p>
          <a:r>
            <a:rPr lang="en-US" sz="2400" dirty="0" smtClean="0">
              <a:latin typeface="Century Gothic" panose="020B0502020202020204" pitchFamily="34" charset="0"/>
            </a:rPr>
            <a:t>Monitor playing and practice season activities.</a:t>
          </a:r>
          <a:endParaRPr lang="en-US" sz="2400" dirty="0">
            <a:latin typeface="Century Gothic" panose="020B0502020202020204" pitchFamily="34" charset="0"/>
          </a:endParaRPr>
        </a:p>
      </dgm:t>
    </dgm:pt>
    <dgm:pt modelId="{4699011C-E126-463B-A4AD-E354CCFDAF65}" type="parTrans" cxnId="{83229A3B-95CC-4152-8CB9-8D9100E87F25}">
      <dgm:prSet/>
      <dgm:spPr/>
      <dgm:t>
        <a:bodyPr/>
        <a:lstStyle/>
        <a:p>
          <a:endParaRPr lang="en-US"/>
        </a:p>
      </dgm:t>
    </dgm:pt>
    <dgm:pt modelId="{8CDBAE48-2FA1-49DE-8290-048016AE85C4}" type="sibTrans" cxnId="{83229A3B-95CC-4152-8CB9-8D9100E87F25}">
      <dgm:prSet/>
      <dgm:spPr/>
      <dgm:t>
        <a:bodyPr/>
        <a:lstStyle/>
        <a:p>
          <a:endParaRPr lang="en-US"/>
        </a:p>
      </dgm:t>
    </dgm:pt>
    <dgm:pt modelId="{D13CCF6C-ED81-41EB-AEEB-D6F8E547F319}">
      <dgm:prSet custT="1"/>
      <dgm:spPr/>
      <dgm:t>
        <a:bodyPr/>
        <a:lstStyle/>
        <a:p>
          <a:r>
            <a:rPr lang="en-US" sz="2400" dirty="0" smtClean="0">
              <a:latin typeface="Century Gothic" panose="020B0502020202020204" pitchFamily="34" charset="0"/>
            </a:rPr>
            <a:t>Review proposed legislation.</a:t>
          </a:r>
          <a:endParaRPr lang="en-US" sz="2400" dirty="0">
            <a:latin typeface="Century Gothic" panose="020B0502020202020204" pitchFamily="34" charset="0"/>
          </a:endParaRPr>
        </a:p>
      </dgm:t>
    </dgm:pt>
    <dgm:pt modelId="{54B384D9-C37E-4329-947A-C5ADEBDEAD45}" type="parTrans" cxnId="{7C097628-8488-4F90-82A9-D80DF74892BF}">
      <dgm:prSet/>
      <dgm:spPr/>
      <dgm:t>
        <a:bodyPr/>
        <a:lstStyle/>
        <a:p>
          <a:endParaRPr lang="en-US"/>
        </a:p>
      </dgm:t>
    </dgm:pt>
    <dgm:pt modelId="{B752E8D7-DFBA-4676-BB35-01A04ACB9984}" type="sibTrans" cxnId="{7C097628-8488-4F90-82A9-D80DF74892BF}">
      <dgm:prSet/>
      <dgm:spPr/>
      <dgm:t>
        <a:bodyPr/>
        <a:lstStyle/>
        <a:p>
          <a:endParaRPr lang="en-US"/>
        </a:p>
      </dgm:t>
    </dgm:pt>
    <dgm:pt modelId="{10EDA2DE-31F2-437D-80C1-1E4AC7C559BD}" type="pres">
      <dgm:prSet presAssocID="{01824302-FF8C-4529-B60F-F52CB1B7CE9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5E030D5-82E6-4B00-A708-EC26787FFE93}" type="pres">
      <dgm:prSet presAssocID="{52ADFD5C-474C-454C-89A8-D5C8478A7EA8}" presName="parentText" presStyleLbl="node1" presStyleIdx="0" presStyleCnt="5" custLinFactNeighborY="-2794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85AE8E-D7B3-4032-8894-96AC07AF2B24}" type="pres">
      <dgm:prSet presAssocID="{82286148-B835-40C1-98F3-3DA2CDE8F341}" presName="spacer" presStyleCnt="0"/>
      <dgm:spPr/>
    </dgm:pt>
    <dgm:pt modelId="{82F4B916-BAD1-4B06-9340-0CCEFCBC0E16}" type="pres">
      <dgm:prSet presAssocID="{190CE3DC-583F-43B3-A06F-CCD5291028F5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05B912-461B-46E5-9F18-7AC24BE809B3}" type="pres">
      <dgm:prSet presAssocID="{0803F4B8-7C99-4237-BE29-9502C77748D7}" presName="spacer" presStyleCnt="0"/>
      <dgm:spPr/>
    </dgm:pt>
    <dgm:pt modelId="{37754125-978E-47EF-84BC-23E0B17C4AC7}" type="pres">
      <dgm:prSet presAssocID="{4D399AE0-0CF6-4A03-AD37-0CCDDA803C20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DB0504-0259-410A-80A2-B2226450194C}" type="pres">
      <dgm:prSet presAssocID="{339E2C20-A2C2-454C-B7D4-E9708D208ED7}" presName="spacer" presStyleCnt="0"/>
      <dgm:spPr/>
    </dgm:pt>
    <dgm:pt modelId="{BA0CF981-416E-46ED-8E39-5D9406FA4D98}" type="pres">
      <dgm:prSet presAssocID="{0E83D498-ED56-4033-B419-D25148D667A3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4AA929-084D-465F-80D5-597CC9C2E4D0}" type="pres">
      <dgm:prSet presAssocID="{8CDBAE48-2FA1-49DE-8290-048016AE85C4}" presName="spacer" presStyleCnt="0"/>
      <dgm:spPr/>
    </dgm:pt>
    <dgm:pt modelId="{0D45C988-411F-405B-91FD-116260342E6B}" type="pres">
      <dgm:prSet presAssocID="{D13CCF6C-ED81-41EB-AEEB-D6F8E547F319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3229A3B-95CC-4152-8CB9-8D9100E87F25}" srcId="{01824302-FF8C-4529-B60F-F52CB1B7CE9B}" destId="{0E83D498-ED56-4033-B419-D25148D667A3}" srcOrd="3" destOrd="0" parTransId="{4699011C-E126-463B-A4AD-E354CCFDAF65}" sibTransId="{8CDBAE48-2FA1-49DE-8290-048016AE85C4}"/>
    <dgm:cxn modelId="{E0AE92B8-5A22-4AF7-B171-99830E2AA5E0}" srcId="{01824302-FF8C-4529-B60F-F52CB1B7CE9B}" destId="{190CE3DC-583F-43B3-A06F-CCD5291028F5}" srcOrd="1" destOrd="0" parTransId="{F7C84261-DCAF-4C06-BCF2-6923A7A9FBB0}" sibTransId="{0803F4B8-7C99-4237-BE29-9502C77748D7}"/>
    <dgm:cxn modelId="{F62201F6-AE78-444E-BD00-84596385131A}" type="presOf" srcId="{01824302-FF8C-4529-B60F-F52CB1B7CE9B}" destId="{10EDA2DE-31F2-437D-80C1-1E4AC7C559BD}" srcOrd="0" destOrd="0" presId="urn:microsoft.com/office/officeart/2005/8/layout/vList2"/>
    <dgm:cxn modelId="{7C097628-8488-4F90-82A9-D80DF74892BF}" srcId="{01824302-FF8C-4529-B60F-F52CB1B7CE9B}" destId="{D13CCF6C-ED81-41EB-AEEB-D6F8E547F319}" srcOrd="4" destOrd="0" parTransId="{54B384D9-C37E-4329-947A-C5ADEBDEAD45}" sibTransId="{B752E8D7-DFBA-4676-BB35-01A04ACB9984}"/>
    <dgm:cxn modelId="{D311CB3F-373A-44AF-9BCC-F47C08B69300}" type="presOf" srcId="{52ADFD5C-474C-454C-89A8-D5C8478A7EA8}" destId="{65E030D5-82E6-4B00-A708-EC26787FFE93}" srcOrd="0" destOrd="0" presId="urn:microsoft.com/office/officeart/2005/8/layout/vList2"/>
    <dgm:cxn modelId="{F495104E-2B57-4C31-B97A-6C3AF513435E}" type="presOf" srcId="{D13CCF6C-ED81-41EB-AEEB-D6F8E547F319}" destId="{0D45C988-411F-405B-91FD-116260342E6B}" srcOrd="0" destOrd="0" presId="urn:microsoft.com/office/officeart/2005/8/layout/vList2"/>
    <dgm:cxn modelId="{5771F6CD-A4CF-4CE7-8EBE-98B875009332}" type="presOf" srcId="{0E83D498-ED56-4033-B419-D25148D667A3}" destId="{BA0CF981-416E-46ED-8E39-5D9406FA4D98}" srcOrd="0" destOrd="0" presId="urn:microsoft.com/office/officeart/2005/8/layout/vList2"/>
    <dgm:cxn modelId="{23FB0EF5-8D3A-4C3D-AFD7-4442123258D1}" type="presOf" srcId="{4D399AE0-0CF6-4A03-AD37-0CCDDA803C20}" destId="{37754125-978E-47EF-84BC-23E0B17C4AC7}" srcOrd="0" destOrd="0" presId="urn:microsoft.com/office/officeart/2005/8/layout/vList2"/>
    <dgm:cxn modelId="{32B73E30-D706-43F2-B876-DEAADE50C8D0}" srcId="{01824302-FF8C-4529-B60F-F52CB1B7CE9B}" destId="{4D399AE0-0CF6-4A03-AD37-0CCDDA803C20}" srcOrd="2" destOrd="0" parTransId="{D4061A50-A3F4-4B68-AE0C-92CFDB24C5E8}" sibTransId="{339E2C20-A2C2-454C-B7D4-E9708D208ED7}"/>
    <dgm:cxn modelId="{11E5ABCD-B832-478E-8AF2-725622CC9E4D}" type="presOf" srcId="{190CE3DC-583F-43B3-A06F-CCD5291028F5}" destId="{82F4B916-BAD1-4B06-9340-0CCEFCBC0E16}" srcOrd="0" destOrd="0" presId="urn:microsoft.com/office/officeart/2005/8/layout/vList2"/>
    <dgm:cxn modelId="{724ABBD6-3D30-48D3-8745-D35FED6BBE3B}" srcId="{01824302-FF8C-4529-B60F-F52CB1B7CE9B}" destId="{52ADFD5C-474C-454C-89A8-D5C8478A7EA8}" srcOrd="0" destOrd="0" parTransId="{F8F22060-B40D-41B9-9AC6-54D0D2796F89}" sibTransId="{82286148-B835-40C1-98F3-3DA2CDE8F341}"/>
    <dgm:cxn modelId="{18AE81B0-DB69-4FEA-A7E7-4CE236761CB3}" type="presParOf" srcId="{10EDA2DE-31F2-437D-80C1-1E4AC7C559BD}" destId="{65E030D5-82E6-4B00-A708-EC26787FFE93}" srcOrd="0" destOrd="0" presId="urn:microsoft.com/office/officeart/2005/8/layout/vList2"/>
    <dgm:cxn modelId="{823C40F6-8B6F-4527-B929-EC8D59DBDEA9}" type="presParOf" srcId="{10EDA2DE-31F2-437D-80C1-1E4AC7C559BD}" destId="{B685AE8E-D7B3-4032-8894-96AC07AF2B24}" srcOrd="1" destOrd="0" presId="urn:microsoft.com/office/officeart/2005/8/layout/vList2"/>
    <dgm:cxn modelId="{3CD8DED6-FF15-40B4-8CD5-CDA7037C30B4}" type="presParOf" srcId="{10EDA2DE-31F2-437D-80C1-1E4AC7C559BD}" destId="{82F4B916-BAD1-4B06-9340-0CCEFCBC0E16}" srcOrd="2" destOrd="0" presId="urn:microsoft.com/office/officeart/2005/8/layout/vList2"/>
    <dgm:cxn modelId="{41EF9EEE-4C3C-4A54-AC57-CF7AC151ED18}" type="presParOf" srcId="{10EDA2DE-31F2-437D-80C1-1E4AC7C559BD}" destId="{DD05B912-461B-46E5-9F18-7AC24BE809B3}" srcOrd="3" destOrd="0" presId="urn:microsoft.com/office/officeart/2005/8/layout/vList2"/>
    <dgm:cxn modelId="{0F36C466-DC51-4035-B01E-B82AE81B120B}" type="presParOf" srcId="{10EDA2DE-31F2-437D-80C1-1E4AC7C559BD}" destId="{37754125-978E-47EF-84BC-23E0B17C4AC7}" srcOrd="4" destOrd="0" presId="urn:microsoft.com/office/officeart/2005/8/layout/vList2"/>
    <dgm:cxn modelId="{744725C3-39E3-4AA3-B053-944FD4438991}" type="presParOf" srcId="{10EDA2DE-31F2-437D-80C1-1E4AC7C559BD}" destId="{1BDB0504-0259-410A-80A2-B2226450194C}" srcOrd="5" destOrd="0" presId="urn:microsoft.com/office/officeart/2005/8/layout/vList2"/>
    <dgm:cxn modelId="{7570E4AA-25D5-4946-B6F4-14F374243D2F}" type="presParOf" srcId="{10EDA2DE-31F2-437D-80C1-1E4AC7C559BD}" destId="{BA0CF981-416E-46ED-8E39-5D9406FA4D98}" srcOrd="6" destOrd="0" presId="urn:microsoft.com/office/officeart/2005/8/layout/vList2"/>
    <dgm:cxn modelId="{FEA7BD88-0F5D-4842-89D5-B7BA440E1F64}" type="presParOf" srcId="{10EDA2DE-31F2-437D-80C1-1E4AC7C559BD}" destId="{8C4AA929-084D-465F-80D5-597CC9C2E4D0}" srcOrd="7" destOrd="0" presId="urn:microsoft.com/office/officeart/2005/8/layout/vList2"/>
    <dgm:cxn modelId="{C1B6F8FA-A72F-429E-8C54-9B459F17145E}" type="presParOf" srcId="{10EDA2DE-31F2-437D-80C1-1E4AC7C559BD}" destId="{0D45C988-411F-405B-91FD-116260342E6B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01824302-FF8C-4529-B60F-F52CB1B7CE9B}" type="doc">
      <dgm:prSet loTypeId="urn:microsoft.com/office/officeart/2005/8/layout/vList2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52ADFD5C-474C-454C-89A8-D5C8478A7EA8}">
      <dgm:prSet phldrT="[Text]" custT="1"/>
      <dgm:spPr/>
      <dgm:t>
        <a:bodyPr/>
        <a:lstStyle/>
        <a:p>
          <a:pPr algn="l">
            <a:spcAft>
              <a:spcPts val="0"/>
            </a:spcAft>
          </a:pPr>
          <a:r>
            <a:rPr lang="en-US" sz="3000" dirty="0" smtClean="0">
              <a:latin typeface="Century Gothic" panose="020B0502020202020204" pitchFamily="34" charset="0"/>
            </a:rPr>
            <a:t>Review legislation regarding permissible outside competition during vacation. </a:t>
          </a:r>
        </a:p>
        <a:p>
          <a:pPr algn="r">
            <a:spcAft>
              <a:spcPts val="0"/>
            </a:spcAft>
          </a:pPr>
          <a:r>
            <a:rPr lang="en-US" sz="3000" dirty="0" smtClean="0">
              <a:latin typeface="Century Gothic" panose="020B0502020202020204" pitchFamily="34" charset="0"/>
            </a:rPr>
            <a:t>Bylaw 14.7.2</a:t>
          </a:r>
        </a:p>
      </dgm:t>
    </dgm:pt>
    <dgm:pt modelId="{F8F22060-B40D-41B9-9AC6-54D0D2796F89}" type="parTrans" cxnId="{724ABBD6-3D30-48D3-8745-D35FED6BBE3B}">
      <dgm:prSet/>
      <dgm:spPr/>
      <dgm:t>
        <a:bodyPr/>
        <a:lstStyle/>
        <a:p>
          <a:endParaRPr lang="en-US"/>
        </a:p>
      </dgm:t>
    </dgm:pt>
    <dgm:pt modelId="{82286148-B835-40C1-98F3-3DA2CDE8F341}" type="sibTrans" cxnId="{724ABBD6-3D30-48D3-8745-D35FED6BBE3B}">
      <dgm:prSet/>
      <dgm:spPr/>
      <dgm:t>
        <a:bodyPr/>
        <a:lstStyle/>
        <a:p>
          <a:endParaRPr lang="en-US"/>
        </a:p>
      </dgm:t>
    </dgm:pt>
    <dgm:pt modelId="{22554176-F6CE-46E1-AF7C-D0424BC9C289}">
      <dgm:prSet custT="1"/>
      <dgm:spPr/>
      <dgm:t>
        <a:bodyPr/>
        <a:lstStyle/>
        <a:p>
          <a:r>
            <a:rPr lang="en-US" sz="3000" dirty="0" smtClean="0">
              <a:latin typeface="Century Gothic" panose="020B0502020202020204" pitchFamily="34" charset="0"/>
            </a:rPr>
            <a:t>Grant permission to contact and review incoming transfer releases. </a:t>
          </a:r>
          <a:endParaRPr lang="en-US" sz="3000" dirty="0">
            <a:latin typeface="Century Gothic" panose="020B0502020202020204" pitchFamily="34" charset="0"/>
          </a:endParaRPr>
        </a:p>
      </dgm:t>
    </dgm:pt>
    <dgm:pt modelId="{20ABCDB3-5D56-434F-A2A2-5D40EC6975EC}" type="parTrans" cxnId="{70AAC843-6D4B-4136-AF95-7488418B7B29}">
      <dgm:prSet/>
      <dgm:spPr/>
      <dgm:t>
        <a:bodyPr/>
        <a:lstStyle/>
        <a:p>
          <a:endParaRPr lang="en-US"/>
        </a:p>
      </dgm:t>
    </dgm:pt>
    <dgm:pt modelId="{EA231DBA-FEB5-489A-92C0-5DD4D6702324}" type="sibTrans" cxnId="{70AAC843-6D4B-4136-AF95-7488418B7B29}">
      <dgm:prSet/>
      <dgm:spPr/>
      <dgm:t>
        <a:bodyPr/>
        <a:lstStyle/>
        <a:p>
          <a:endParaRPr lang="en-US"/>
        </a:p>
      </dgm:t>
    </dgm:pt>
    <dgm:pt modelId="{CD67AA63-7382-484C-9567-3631EA805ECB}">
      <dgm:prSet custT="1"/>
      <dgm:spPr/>
      <dgm:t>
        <a:bodyPr/>
        <a:lstStyle/>
        <a:p>
          <a:r>
            <a:rPr lang="en-US" sz="3000" dirty="0" smtClean="0">
              <a:latin typeface="Century Gothic" panose="020B0502020202020204" pitchFamily="34" charset="0"/>
            </a:rPr>
            <a:t>Rules education.</a:t>
          </a:r>
          <a:endParaRPr lang="en-US" sz="3000" dirty="0">
            <a:latin typeface="Century Gothic" panose="020B0502020202020204" pitchFamily="34" charset="0"/>
          </a:endParaRPr>
        </a:p>
      </dgm:t>
    </dgm:pt>
    <dgm:pt modelId="{9F43C903-8A25-43D3-AD47-CE3FF96A1620}" type="parTrans" cxnId="{060E2B5F-8593-4A07-8FA2-E130239E8619}">
      <dgm:prSet/>
      <dgm:spPr/>
      <dgm:t>
        <a:bodyPr/>
        <a:lstStyle/>
        <a:p>
          <a:endParaRPr lang="en-US"/>
        </a:p>
      </dgm:t>
    </dgm:pt>
    <dgm:pt modelId="{8907BEC9-444F-49F3-80CB-790AA510FF83}" type="sibTrans" cxnId="{060E2B5F-8593-4A07-8FA2-E130239E8619}">
      <dgm:prSet/>
      <dgm:spPr/>
      <dgm:t>
        <a:bodyPr/>
        <a:lstStyle/>
        <a:p>
          <a:endParaRPr lang="en-US"/>
        </a:p>
      </dgm:t>
    </dgm:pt>
    <dgm:pt modelId="{10EDA2DE-31F2-437D-80C1-1E4AC7C559BD}" type="pres">
      <dgm:prSet presAssocID="{01824302-FF8C-4529-B60F-F52CB1B7CE9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5E030D5-82E6-4B00-A708-EC26787FFE93}" type="pres">
      <dgm:prSet presAssocID="{52ADFD5C-474C-454C-89A8-D5C8478A7EA8}" presName="parentText" presStyleLbl="node1" presStyleIdx="0" presStyleCnt="3" custLinFactNeighborY="-2794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85AE8E-D7B3-4032-8894-96AC07AF2B24}" type="pres">
      <dgm:prSet presAssocID="{82286148-B835-40C1-98F3-3DA2CDE8F341}" presName="spacer" presStyleCnt="0"/>
      <dgm:spPr/>
    </dgm:pt>
    <dgm:pt modelId="{3F1E6DB4-CC39-4E21-9CF7-6E38813B356D}" type="pres">
      <dgm:prSet presAssocID="{22554176-F6CE-46E1-AF7C-D0424BC9C289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178B36-48D3-464E-8287-8078DF3AA217}" type="pres">
      <dgm:prSet presAssocID="{EA231DBA-FEB5-489A-92C0-5DD4D6702324}" presName="spacer" presStyleCnt="0"/>
      <dgm:spPr/>
    </dgm:pt>
    <dgm:pt modelId="{416D2912-0B31-4ABB-B4B8-1BCAEB659702}" type="pres">
      <dgm:prSet presAssocID="{CD67AA63-7382-484C-9567-3631EA805ECB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60E2B5F-8593-4A07-8FA2-E130239E8619}" srcId="{01824302-FF8C-4529-B60F-F52CB1B7CE9B}" destId="{CD67AA63-7382-484C-9567-3631EA805ECB}" srcOrd="2" destOrd="0" parTransId="{9F43C903-8A25-43D3-AD47-CE3FF96A1620}" sibTransId="{8907BEC9-444F-49F3-80CB-790AA510FF83}"/>
    <dgm:cxn modelId="{615EB28D-61A6-47D1-895A-9EBAD043A2A4}" type="presOf" srcId="{CD67AA63-7382-484C-9567-3631EA805ECB}" destId="{416D2912-0B31-4ABB-B4B8-1BCAEB659702}" srcOrd="0" destOrd="0" presId="urn:microsoft.com/office/officeart/2005/8/layout/vList2"/>
    <dgm:cxn modelId="{92E3317F-4C5D-4199-8D7F-FFF0B4B2A4B5}" type="presOf" srcId="{22554176-F6CE-46E1-AF7C-D0424BC9C289}" destId="{3F1E6DB4-CC39-4E21-9CF7-6E38813B356D}" srcOrd="0" destOrd="0" presId="urn:microsoft.com/office/officeart/2005/8/layout/vList2"/>
    <dgm:cxn modelId="{496E2036-5631-4853-A8F2-F8658C56581C}" type="presOf" srcId="{01824302-FF8C-4529-B60F-F52CB1B7CE9B}" destId="{10EDA2DE-31F2-437D-80C1-1E4AC7C559BD}" srcOrd="0" destOrd="0" presId="urn:microsoft.com/office/officeart/2005/8/layout/vList2"/>
    <dgm:cxn modelId="{724ABBD6-3D30-48D3-8745-D35FED6BBE3B}" srcId="{01824302-FF8C-4529-B60F-F52CB1B7CE9B}" destId="{52ADFD5C-474C-454C-89A8-D5C8478A7EA8}" srcOrd="0" destOrd="0" parTransId="{F8F22060-B40D-41B9-9AC6-54D0D2796F89}" sibTransId="{82286148-B835-40C1-98F3-3DA2CDE8F341}"/>
    <dgm:cxn modelId="{70AAC843-6D4B-4136-AF95-7488418B7B29}" srcId="{01824302-FF8C-4529-B60F-F52CB1B7CE9B}" destId="{22554176-F6CE-46E1-AF7C-D0424BC9C289}" srcOrd="1" destOrd="0" parTransId="{20ABCDB3-5D56-434F-A2A2-5D40EC6975EC}" sibTransId="{EA231DBA-FEB5-489A-92C0-5DD4D6702324}"/>
    <dgm:cxn modelId="{F40917A7-EFC9-4636-AAB9-1584ACF70F85}" type="presOf" srcId="{52ADFD5C-474C-454C-89A8-D5C8478A7EA8}" destId="{65E030D5-82E6-4B00-A708-EC26787FFE93}" srcOrd="0" destOrd="0" presId="urn:microsoft.com/office/officeart/2005/8/layout/vList2"/>
    <dgm:cxn modelId="{266D7E77-A334-45F3-A70A-4D5602FF9A26}" type="presParOf" srcId="{10EDA2DE-31F2-437D-80C1-1E4AC7C559BD}" destId="{65E030D5-82E6-4B00-A708-EC26787FFE93}" srcOrd="0" destOrd="0" presId="urn:microsoft.com/office/officeart/2005/8/layout/vList2"/>
    <dgm:cxn modelId="{B6EF9709-2F99-4B92-ACF5-22F91B3AA8AD}" type="presParOf" srcId="{10EDA2DE-31F2-437D-80C1-1E4AC7C559BD}" destId="{B685AE8E-D7B3-4032-8894-96AC07AF2B24}" srcOrd="1" destOrd="0" presId="urn:microsoft.com/office/officeart/2005/8/layout/vList2"/>
    <dgm:cxn modelId="{6A51CDD8-5AF3-455C-AFC9-4BC28744BE0B}" type="presParOf" srcId="{10EDA2DE-31F2-437D-80C1-1E4AC7C559BD}" destId="{3F1E6DB4-CC39-4E21-9CF7-6E38813B356D}" srcOrd="2" destOrd="0" presId="urn:microsoft.com/office/officeart/2005/8/layout/vList2"/>
    <dgm:cxn modelId="{8051B02A-743D-4C9B-B9E3-DD9CFDB4FE73}" type="presParOf" srcId="{10EDA2DE-31F2-437D-80C1-1E4AC7C559BD}" destId="{4C178B36-48D3-464E-8287-8078DF3AA217}" srcOrd="3" destOrd="0" presId="urn:microsoft.com/office/officeart/2005/8/layout/vList2"/>
    <dgm:cxn modelId="{D05B9458-284B-4322-B355-933551E1F810}" type="presParOf" srcId="{10EDA2DE-31F2-437D-80C1-1E4AC7C559BD}" destId="{416D2912-0B31-4ABB-B4B8-1BCAEB65970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5B0B46D-E047-4778-81CE-A70A0694C267}" type="doc">
      <dgm:prSet loTypeId="urn:microsoft.com/office/officeart/2005/8/layout/cycle3" loCatId="cycle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ECEB1D5F-2CB2-4A6C-8A3B-244C80FF7AB9}">
      <dgm:prSet phldrT="[Text]" custT="1"/>
      <dgm:spPr>
        <a:xfrm>
          <a:off x="3773715" y="-80694"/>
          <a:ext cx="1000336" cy="987269"/>
        </a:xfrm>
      </dgm:spPr>
      <dgm:t>
        <a:bodyPr/>
        <a:lstStyle/>
        <a:p>
          <a:pPr algn="ctr"/>
          <a:r>
            <a:rPr lang="en-US" sz="1400" dirty="0" smtClean="0">
              <a:latin typeface="Century Gothic" panose="020B0502020202020204" pitchFamily="34" charset="0"/>
              <a:ea typeface="+mn-ea"/>
              <a:cs typeface="+mn-cs"/>
            </a:rPr>
            <a:t>First-Time Enrollee</a:t>
          </a:r>
          <a:endParaRPr lang="en-US" sz="1400" dirty="0">
            <a:latin typeface="Century Gothic" panose="020B0502020202020204" pitchFamily="34" charset="0"/>
            <a:ea typeface="+mn-ea"/>
            <a:cs typeface="+mn-cs"/>
          </a:endParaRPr>
        </a:p>
      </dgm:t>
    </dgm:pt>
    <dgm:pt modelId="{C241232B-6287-4AA4-8E0B-BC1643D152A6}" type="parTrans" cxnId="{5DA12F94-B081-4BE9-9EB9-3A909568AE0F}">
      <dgm:prSet/>
      <dgm:spPr/>
      <dgm:t>
        <a:bodyPr/>
        <a:lstStyle/>
        <a:p>
          <a:pPr algn="ctr"/>
          <a:endParaRPr lang="en-US"/>
        </a:p>
      </dgm:t>
    </dgm:pt>
    <dgm:pt modelId="{3501986B-0BFC-4BB5-B725-DCF37C544CBC}" type="sibTrans" cxnId="{5DA12F94-B081-4BE9-9EB9-3A909568AE0F}">
      <dgm:prSet/>
      <dgm:spPr>
        <a:xfrm rot="1080000">
          <a:off x="4803598" y="462116"/>
          <a:ext cx="147528" cy="293812"/>
        </a:xfrm>
      </dgm:spPr>
      <dgm:t>
        <a:bodyPr/>
        <a:lstStyle/>
        <a:p>
          <a:pPr algn="ctr"/>
          <a:endParaRPr lang="en-US" dirty="0">
            <a:solidFill>
              <a:sysClr val="window" lastClr="FFFFFF"/>
            </a:solidFill>
            <a:latin typeface="Rockwell" panose="02060603020205020403"/>
            <a:ea typeface="+mn-ea"/>
            <a:cs typeface="+mn-cs"/>
          </a:endParaRPr>
        </a:p>
      </dgm:t>
    </dgm:pt>
    <dgm:pt modelId="{F96E7393-9F2C-4470-A673-D2A41E78DCD2}">
      <dgm:prSet phldrT="[Text]" custT="1"/>
      <dgm:spPr>
        <a:xfrm>
          <a:off x="3773715" y="-80694"/>
          <a:ext cx="1000336" cy="987269"/>
        </a:xfrm>
      </dgm:spPr>
      <dgm:t>
        <a:bodyPr/>
        <a:lstStyle/>
        <a:p>
          <a:pPr algn="ctr"/>
          <a:r>
            <a:rPr lang="en-US" sz="1400" dirty="0" smtClean="0">
              <a:latin typeface="Century Gothic" panose="020B0502020202020204" pitchFamily="34" charset="0"/>
              <a:ea typeface="+mn-ea"/>
              <a:cs typeface="+mn-cs"/>
            </a:rPr>
            <a:t>Undergraduate Transfer</a:t>
          </a:r>
          <a:endParaRPr lang="en-US" sz="1400" dirty="0">
            <a:latin typeface="Century Gothic" panose="020B0502020202020204" pitchFamily="34" charset="0"/>
            <a:ea typeface="+mn-ea"/>
            <a:cs typeface="+mn-cs"/>
          </a:endParaRPr>
        </a:p>
      </dgm:t>
    </dgm:pt>
    <dgm:pt modelId="{AABF6275-5E31-42F3-BBF9-E04EE42009A9}" type="parTrans" cxnId="{701DC899-1946-4478-BFB7-149047B5A9AA}">
      <dgm:prSet/>
      <dgm:spPr/>
      <dgm:t>
        <a:bodyPr/>
        <a:lstStyle/>
        <a:p>
          <a:pPr algn="ctr"/>
          <a:endParaRPr lang="en-US"/>
        </a:p>
      </dgm:t>
    </dgm:pt>
    <dgm:pt modelId="{812C7673-47D8-4D49-BAED-A1035DEB2249}" type="sibTrans" cxnId="{701DC899-1946-4478-BFB7-149047B5A9AA}">
      <dgm:prSet/>
      <dgm:spPr/>
      <dgm:t>
        <a:bodyPr/>
        <a:lstStyle/>
        <a:p>
          <a:pPr algn="ctr"/>
          <a:endParaRPr lang="en-US"/>
        </a:p>
      </dgm:t>
    </dgm:pt>
    <dgm:pt modelId="{A64BAEDC-76AF-4DA6-B884-A9DD254AC6DA}">
      <dgm:prSet phldrT="[Text]" custT="1"/>
      <dgm:spPr>
        <a:xfrm>
          <a:off x="3773715" y="-80694"/>
          <a:ext cx="1000336" cy="987269"/>
        </a:xfrm>
      </dgm:spPr>
      <dgm:t>
        <a:bodyPr/>
        <a:lstStyle/>
        <a:p>
          <a:pPr algn="ctr"/>
          <a:r>
            <a:rPr lang="en-US" sz="1400" dirty="0" smtClean="0">
              <a:latin typeface="Century Gothic" panose="020B0502020202020204" pitchFamily="34" charset="0"/>
              <a:ea typeface="+mn-ea"/>
              <a:cs typeface="+mn-cs"/>
            </a:rPr>
            <a:t>Continuing Undergraduate</a:t>
          </a:r>
          <a:endParaRPr lang="en-US" sz="1400" dirty="0">
            <a:latin typeface="Century Gothic" panose="020B0502020202020204" pitchFamily="34" charset="0"/>
            <a:ea typeface="+mn-ea"/>
            <a:cs typeface="+mn-cs"/>
          </a:endParaRPr>
        </a:p>
      </dgm:t>
    </dgm:pt>
    <dgm:pt modelId="{B3FC3FBA-4543-4BCC-BB9B-D96C4D28F8CA}" type="parTrans" cxnId="{15C39EF2-3CC4-4C3F-BAFC-F106EEFA2081}">
      <dgm:prSet/>
      <dgm:spPr/>
      <dgm:t>
        <a:bodyPr/>
        <a:lstStyle/>
        <a:p>
          <a:pPr algn="ctr"/>
          <a:endParaRPr lang="en-US"/>
        </a:p>
      </dgm:t>
    </dgm:pt>
    <dgm:pt modelId="{056873D4-44E1-4EF5-915D-A91EA341A95B}" type="sibTrans" cxnId="{15C39EF2-3CC4-4C3F-BAFC-F106EEFA2081}">
      <dgm:prSet/>
      <dgm:spPr/>
      <dgm:t>
        <a:bodyPr/>
        <a:lstStyle/>
        <a:p>
          <a:pPr algn="ctr"/>
          <a:endParaRPr lang="en-US"/>
        </a:p>
      </dgm:t>
    </dgm:pt>
    <dgm:pt modelId="{C87F3086-D571-45FD-A253-E829BE8A06C4}">
      <dgm:prSet phldrT="[Text]" custT="1"/>
      <dgm:spPr>
        <a:xfrm>
          <a:off x="3773715" y="-80694"/>
          <a:ext cx="1000336" cy="987269"/>
        </a:xfrm>
      </dgm:spPr>
      <dgm:t>
        <a:bodyPr/>
        <a:lstStyle/>
        <a:p>
          <a:pPr algn="ctr"/>
          <a:r>
            <a:rPr lang="en-US" sz="1400" dirty="0" smtClean="0">
              <a:latin typeface="Century Gothic" panose="020B0502020202020204" pitchFamily="34" charset="0"/>
              <a:ea typeface="+mn-ea"/>
              <a:cs typeface="+mn-cs"/>
            </a:rPr>
            <a:t>Graduate Transfer</a:t>
          </a:r>
          <a:endParaRPr lang="en-US" sz="1400" dirty="0">
            <a:latin typeface="Century Gothic" panose="020B0502020202020204" pitchFamily="34" charset="0"/>
            <a:ea typeface="+mn-ea"/>
            <a:cs typeface="+mn-cs"/>
          </a:endParaRPr>
        </a:p>
      </dgm:t>
    </dgm:pt>
    <dgm:pt modelId="{67710471-3B13-442D-958A-4A1903F3D3DD}" type="parTrans" cxnId="{928EAEFD-E827-4A21-AB4F-88BE94C2C25D}">
      <dgm:prSet/>
      <dgm:spPr/>
      <dgm:t>
        <a:bodyPr/>
        <a:lstStyle/>
        <a:p>
          <a:pPr algn="ctr"/>
          <a:endParaRPr lang="en-US"/>
        </a:p>
      </dgm:t>
    </dgm:pt>
    <dgm:pt modelId="{461B5C88-D034-418A-8D69-306CB084F3BC}" type="sibTrans" cxnId="{928EAEFD-E827-4A21-AB4F-88BE94C2C25D}">
      <dgm:prSet/>
      <dgm:spPr/>
      <dgm:t>
        <a:bodyPr/>
        <a:lstStyle/>
        <a:p>
          <a:pPr algn="ctr"/>
          <a:endParaRPr lang="en-US"/>
        </a:p>
      </dgm:t>
    </dgm:pt>
    <dgm:pt modelId="{21A0D15C-DA50-4A4E-9F7A-7DC0239B4DCA}">
      <dgm:prSet phldrT="[Text]" custT="1"/>
      <dgm:spPr>
        <a:xfrm>
          <a:off x="3773715" y="-80694"/>
          <a:ext cx="1000336" cy="987269"/>
        </a:xfrm>
      </dgm:spPr>
      <dgm:t>
        <a:bodyPr/>
        <a:lstStyle/>
        <a:p>
          <a:pPr algn="ctr"/>
          <a:r>
            <a:rPr lang="en-US" sz="1400" dirty="0" smtClean="0">
              <a:latin typeface="Century Gothic" panose="020B0502020202020204" pitchFamily="34" charset="0"/>
              <a:ea typeface="+mn-ea"/>
              <a:cs typeface="+mn-cs"/>
            </a:rPr>
            <a:t>Continuing Graduate</a:t>
          </a:r>
          <a:endParaRPr lang="en-US" sz="1400" dirty="0">
            <a:latin typeface="Century Gothic" panose="020B0502020202020204" pitchFamily="34" charset="0"/>
            <a:ea typeface="+mn-ea"/>
            <a:cs typeface="+mn-cs"/>
          </a:endParaRPr>
        </a:p>
      </dgm:t>
    </dgm:pt>
    <dgm:pt modelId="{B38CFD36-491B-4D5D-8F2A-EA2D3430FBDA}" type="parTrans" cxnId="{4DF00D01-85CC-46A3-AADC-05A5FFECA90A}">
      <dgm:prSet/>
      <dgm:spPr/>
      <dgm:t>
        <a:bodyPr/>
        <a:lstStyle/>
        <a:p>
          <a:pPr algn="ctr"/>
          <a:endParaRPr lang="en-US"/>
        </a:p>
      </dgm:t>
    </dgm:pt>
    <dgm:pt modelId="{48677BFC-B67F-49C0-B0BC-46AA13CF95A7}" type="sibTrans" cxnId="{4DF00D01-85CC-46A3-AADC-05A5FFECA90A}">
      <dgm:prSet/>
      <dgm:spPr/>
      <dgm:t>
        <a:bodyPr/>
        <a:lstStyle/>
        <a:p>
          <a:pPr algn="ctr"/>
          <a:endParaRPr lang="en-US"/>
        </a:p>
      </dgm:t>
    </dgm:pt>
    <dgm:pt modelId="{36E0CE9F-995D-4547-8938-EA3F4EE9B5C8}" type="pres">
      <dgm:prSet presAssocID="{B5B0B46D-E047-4778-81CE-A70A0694C26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F12DA6A-4F83-477D-8E05-5C7690B75ADD}" type="pres">
      <dgm:prSet presAssocID="{B5B0B46D-E047-4778-81CE-A70A0694C267}" presName="cycle" presStyleCnt="0"/>
      <dgm:spPr/>
    </dgm:pt>
    <dgm:pt modelId="{07372820-26FA-49A8-80AF-24E5691FC8B4}" type="pres">
      <dgm:prSet presAssocID="{ECEB1D5F-2CB2-4A6C-8A3B-244C80FF7AB9}" presName="node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B55970-BBF5-4EAF-A6C7-3567C12BBF62}" type="pres">
      <dgm:prSet presAssocID="{3501986B-0BFC-4BB5-B725-DCF37C544CBC}" presName="sibTransFirstNode" presStyleLbl="bgShp" presStyleIdx="0" presStyleCnt="1"/>
      <dgm:spPr/>
      <dgm:t>
        <a:bodyPr/>
        <a:lstStyle/>
        <a:p>
          <a:endParaRPr lang="en-US"/>
        </a:p>
      </dgm:t>
    </dgm:pt>
    <dgm:pt modelId="{7C427E8C-BC12-42A8-B335-4C7200205527}" type="pres">
      <dgm:prSet presAssocID="{F96E7393-9F2C-4470-A673-D2A41E78DCD2}" presName="nodeFollowingNodes" presStyleLbl="node1" presStyleIdx="1" presStyleCnt="5" custRadScaleRad="111665" custRadScaleInc="1038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10A7B6-9F28-461A-BE4D-15C74FD3356D}" type="pres">
      <dgm:prSet presAssocID="{A64BAEDC-76AF-4DA6-B884-A9DD254AC6DA}" presName="nodeFollowingNodes" presStyleLbl="node1" presStyleIdx="2" presStyleCnt="5" custRadScaleRad="101120" custRadScaleInc="-903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4E66F5-7DF8-4E62-8B0F-3EBE99065E20}" type="pres">
      <dgm:prSet presAssocID="{C87F3086-D571-45FD-A253-E829BE8A06C4}" presName="nodeFollowingNodes" presStyleLbl="node1" presStyleIdx="3" presStyleCnt="5" custRadScaleRad="97836" custRadScaleInc="531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B13DC2-9072-41F3-88BA-07C74239BB70}" type="pres">
      <dgm:prSet presAssocID="{21A0D15C-DA50-4A4E-9F7A-7DC0239B4DCA}" presName="nodeFollowingNodes" presStyleLbl="node1" presStyleIdx="4" presStyleCnt="5" custRadScaleRad="111460" custRadScaleInc="-112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01DC899-1946-4478-BFB7-149047B5A9AA}" srcId="{B5B0B46D-E047-4778-81CE-A70A0694C267}" destId="{F96E7393-9F2C-4470-A673-D2A41E78DCD2}" srcOrd="1" destOrd="0" parTransId="{AABF6275-5E31-42F3-BBF9-E04EE42009A9}" sibTransId="{812C7673-47D8-4D49-BAED-A1035DEB2249}"/>
    <dgm:cxn modelId="{C87EEDF5-7003-4D81-B521-E56AAF72E416}" type="presOf" srcId="{21A0D15C-DA50-4A4E-9F7A-7DC0239B4DCA}" destId="{2CB13DC2-9072-41F3-88BA-07C74239BB70}" srcOrd="0" destOrd="0" presId="urn:microsoft.com/office/officeart/2005/8/layout/cycle3"/>
    <dgm:cxn modelId="{7B611125-DC7E-4EA8-A5E9-FD2A483F2F75}" type="presOf" srcId="{B5B0B46D-E047-4778-81CE-A70A0694C267}" destId="{36E0CE9F-995D-4547-8938-EA3F4EE9B5C8}" srcOrd="0" destOrd="0" presId="urn:microsoft.com/office/officeart/2005/8/layout/cycle3"/>
    <dgm:cxn modelId="{1124D7DB-5830-4919-A111-D4AAD057BB14}" type="presOf" srcId="{ECEB1D5F-2CB2-4A6C-8A3B-244C80FF7AB9}" destId="{07372820-26FA-49A8-80AF-24E5691FC8B4}" srcOrd="0" destOrd="0" presId="urn:microsoft.com/office/officeart/2005/8/layout/cycle3"/>
    <dgm:cxn modelId="{98BCEF5F-A85D-485A-B873-ED8CD004933C}" type="presOf" srcId="{F96E7393-9F2C-4470-A673-D2A41E78DCD2}" destId="{7C427E8C-BC12-42A8-B335-4C7200205527}" srcOrd="0" destOrd="0" presId="urn:microsoft.com/office/officeart/2005/8/layout/cycle3"/>
    <dgm:cxn modelId="{4DF00D01-85CC-46A3-AADC-05A5FFECA90A}" srcId="{B5B0B46D-E047-4778-81CE-A70A0694C267}" destId="{21A0D15C-DA50-4A4E-9F7A-7DC0239B4DCA}" srcOrd="4" destOrd="0" parTransId="{B38CFD36-491B-4D5D-8F2A-EA2D3430FBDA}" sibTransId="{48677BFC-B67F-49C0-B0BC-46AA13CF95A7}"/>
    <dgm:cxn modelId="{15C39EF2-3CC4-4C3F-BAFC-F106EEFA2081}" srcId="{B5B0B46D-E047-4778-81CE-A70A0694C267}" destId="{A64BAEDC-76AF-4DA6-B884-A9DD254AC6DA}" srcOrd="2" destOrd="0" parTransId="{B3FC3FBA-4543-4BCC-BB9B-D96C4D28F8CA}" sibTransId="{056873D4-44E1-4EF5-915D-A91EA341A95B}"/>
    <dgm:cxn modelId="{928EAEFD-E827-4A21-AB4F-88BE94C2C25D}" srcId="{B5B0B46D-E047-4778-81CE-A70A0694C267}" destId="{C87F3086-D571-45FD-A253-E829BE8A06C4}" srcOrd="3" destOrd="0" parTransId="{67710471-3B13-442D-958A-4A1903F3D3DD}" sibTransId="{461B5C88-D034-418A-8D69-306CB084F3BC}"/>
    <dgm:cxn modelId="{48005D70-4E3F-457E-8EDC-C6539F37D956}" type="presOf" srcId="{A64BAEDC-76AF-4DA6-B884-A9DD254AC6DA}" destId="{0410A7B6-9F28-461A-BE4D-15C74FD3356D}" srcOrd="0" destOrd="0" presId="urn:microsoft.com/office/officeart/2005/8/layout/cycle3"/>
    <dgm:cxn modelId="{A37015F9-0607-4C6D-94E5-B4503585EE2C}" type="presOf" srcId="{C87F3086-D571-45FD-A253-E829BE8A06C4}" destId="{5B4E66F5-7DF8-4E62-8B0F-3EBE99065E20}" srcOrd="0" destOrd="0" presId="urn:microsoft.com/office/officeart/2005/8/layout/cycle3"/>
    <dgm:cxn modelId="{72E4E340-E65D-440F-A1ED-389D74D4156A}" type="presOf" srcId="{3501986B-0BFC-4BB5-B725-DCF37C544CBC}" destId="{10B55970-BBF5-4EAF-A6C7-3567C12BBF62}" srcOrd="0" destOrd="0" presId="urn:microsoft.com/office/officeart/2005/8/layout/cycle3"/>
    <dgm:cxn modelId="{5DA12F94-B081-4BE9-9EB9-3A909568AE0F}" srcId="{B5B0B46D-E047-4778-81CE-A70A0694C267}" destId="{ECEB1D5F-2CB2-4A6C-8A3B-244C80FF7AB9}" srcOrd="0" destOrd="0" parTransId="{C241232B-6287-4AA4-8E0B-BC1643D152A6}" sibTransId="{3501986B-0BFC-4BB5-B725-DCF37C544CBC}"/>
    <dgm:cxn modelId="{F68EFB56-BA26-4F16-9470-0C2817E28F23}" type="presParOf" srcId="{36E0CE9F-995D-4547-8938-EA3F4EE9B5C8}" destId="{4F12DA6A-4F83-477D-8E05-5C7690B75ADD}" srcOrd="0" destOrd="0" presId="urn:microsoft.com/office/officeart/2005/8/layout/cycle3"/>
    <dgm:cxn modelId="{3686BD48-DED1-4E25-8364-D9EFAF142ACC}" type="presParOf" srcId="{4F12DA6A-4F83-477D-8E05-5C7690B75ADD}" destId="{07372820-26FA-49A8-80AF-24E5691FC8B4}" srcOrd="0" destOrd="0" presId="urn:microsoft.com/office/officeart/2005/8/layout/cycle3"/>
    <dgm:cxn modelId="{BEECC426-7B6A-445B-890B-239FF20A103D}" type="presParOf" srcId="{4F12DA6A-4F83-477D-8E05-5C7690B75ADD}" destId="{10B55970-BBF5-4EAF-A6C7-3567C12BBF62}" srcOrd="1" destOrd="0" presId="urn:microsoft.com/office/officeart/2005/8/layout/cycle3"/>
    <dgm:cxn modelId="{BCC57537-A50B-4ED8-B641-1DC4A18E3615}" type="presParOf" srcId="{4F12DA6A-4F83-477D-8E05-5C7690B75ADD}" destId="{7C427E8C-BC12-42A8-B335-4C7200205527}" srcOrd="2" destOrd="0" presId="urn:microsoft.com/office/officeart/2005/8/layout/cycle3"/>
    <dgm:cxn modelId="{3DD90ADD-4D52-4060-B39A-4D690F2DA07E}" type="presParOf" srcId="{4F12DA6A-4F83-477D-8E05-5C7690B75ADD}" destId="{0410A7B6-9F28-461A-BE4D-15C74FD3356D}" srcOrd="3" destOrd="0" presId="urn:microsoft.com/office/officeart/2005/8/layout/cycle3"/>
    <dgm:cxn modelId="{0760319C-2FE1-4DF6-88CA-0D93A94DE4FE}" type="presParOf" srcId="{4F12DA6A-4F83-477D-8E05-5C7690B75ADD}" destId="{5B4E66F5-7DF8-4E62-8B0F-3EBE99065E20}" srcOrd="4" destOrd="0" presId="urn:microsoft.com/office/officeart/2005/8/layout/cycle3"/>
    <dgm:cxn modelId="{981C633C-974F-4699-BE9F-FC81263EA5F2}" type="presParOf" srcId="{4F12DA6A-4F83-477D-8E05-5C7690B75ADD}" destId="{2CB13DC2-9072-41F3-88BA-07C74239BB70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3E0CE17-8034-445B-AC4A-7D7E9E648790}" type="doc">
      <dgm:prSet loTypeId="urn:microsoft.com/office/officeart/2008/layout/VerticalCircleList" loCatId="list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F30D16EE-00BD-4C21-B062-230BC8C4BF5F}">
      <dgm:prSet phldrT="[Text]" custT="1"/>
      <dgm:spPr/>
      <dgm:t>
        <a:bodyPr/>
        <a:lstStyle/>
        <a:p>
          <a:r>
            <a:rPr lang="en-US" sz="2000" dirty="0" smtClean="0">
              <a:latin typeface="Century Gothic" panose="020B0502020202020204" pitchFamily="34" charset="0"/>
            </a:rPr>
            <a:t>Expenses and Prize Money.</a:t>
          </a:r>
          <a:endParaRPr lang="en-US" sz="2000" dirty="0">
            <a:latin typeface="Century Gothic" panose="020B0502020202020204" pitchFamily="34" charset="0"/>
          </a:endParaRPr>
        </a:p>
      </dgm:t>
    </dgm:pt>
    <dgm:pt modelId="{C5137546-1459-44F5-AB11-5A242CC5C358}" type="parTrans" cxnId="{F5F8A8CB-0103-48EB-935A-4FF4DCEA71B8}">
      <dgm:prSet/>
      <dgm:spPr/>
      <dgm:t>
        <a:bodyPr/>
        <a:lstStyle/>
        <a:p>
          <a:endParaRPr lang="en-US"/>
        </a:p>
      </dgm:t>
    </dgm:pt>
    <dgm:pt modelId="{10386D6B-5639-4733-906E-886E9CBA9A34}" type="sibTrans" cxnId="{F5F8A8CB-0103-48EB-935A-4FF4DCEA71B8}">
      <dgm:prSet/>
      <dgm:spPr/>
      <dgm:t>
        <a:bodyPr/>
        <a:lstStyle/>
        <a:p>
          <a:endParaRPr lang="en-US"/>
        </a:p>
      </dgm:t>
    </dgm:pt>
    <dgm:pt modelId="{D5001E91-B96E-4E2C-A89D-50310C980A9E}">
      <dgm:prSet phldrT="[Text]" custT="1"/>
      <dgm:spPr/>
      <dgm:t>
        <a:bodyPr/>
        <a:lstStyle/>
        <a:p>
          <a:r>
            <a:rPr lang="en-US" sz="2000" dirty="0" smtClean="0">
              <a:latin typeface="Century Gothic" panose="020B0502020202020204" pitchFamily="34" charset="0"/>
            </a:rPr>
            <a:t>Professional Involvement.</a:t>
          </a:r>
          <a:endParaRPr lang="en-US" sz="2000" dirty="0">
            <a:latin typeface="Century Gothic" panose="020B0502020202020204" pitchFamily="34" charset="0"/>
          </a:endParaRPr>
        </a:p>
      </dgm:t>
    </dgm:pt>
    <dgm:pt modelId="{24311BC5-B1C9-4628-8CB6-01370B179A84}" type="parTrans" cxnId="{F677E162-78D8-4B7F-9D7F-90808AA2B5CF}">
      <dgm:prSet/>
      <dgm:spPr/>
      <dgm:t>
        <a:bodyPr/>
        <a:lstStyle/>
        <a:p>
          <a:endParaRPr lang="en-US"/>
        </a:p>
      </dgm:t>
    </dgm:pt>
    <dgm:pt modelId="{8E668D33-15D2-4401-ACE3-71AD83F53A5E}" type="sibTrans" cxnId="{F677E162-78D8-4B7F-9D7F-90808AA2B5CF}">
      <dgm:prSet/>
      <dgm:spPr/>
      <dgm:t>
        <a:bodyPr/>
        <a:lstStyle/>
        <a:p>
          <a:endParaRPr lang="en-US"/>
        </a:p>
      </dgm:t>
    </dgm:pt>
    <dgm:pt modelId="{E4896EBA-50BE-45C8-BAF7-99A9AC871168}">
      <dgm:prSet phldrT="[Text]" custT="1"/>
      <dgm:spPr/>
      <dgm:t>
        <a:bodyPr/>
        <a:lstStyle/>
        <a:p>
          <a:r>
            <a:rPr lang="en-US" sz="2000" dirty="0" smtClean="0">
              <a:latin typeface="Century Gothic" panose="020B0502020202020204" pitchFamily="34" charset="0"/>
            </a:rPr>
            <a:t>Agents.</a:t>
          </a:r>
          <a:endParaRPr lang="en-US" sz="2000" dirty="0">
            <a:latin typeface="Century Gothic" panose="020B0502020202020204" pitchFamily="34" charset="0"/>
          </a:endParaRPr>
        </a:p>
      </dgm:t>
    </dgm:pt>
    <dgm:pt modelId="{160F5F79-DB8A-4BFE-9A41-4F7944320919}" type="parTrans" cxnId="{4363F3CC-8737-4ACD-9554-F6BC982FDD57}">
      <dgm:prSet/>
      <dgm:spPr/>
      <dgm:t>
        <a:bodyPr/>
        <a:lstStyle/>
        <a:p>
          <a:endParaRPr lang="en-US"/>
        </a:p>
      </dgm:t>
    </dgm:pt>
    <dgm:pt modelId="{00EFE236-9238-46AD-ACA6-4A3E95BDB62D}" type="sibTrans" cxnId="{4363F3CC-8737-4ACD-9554-F6BC982FDD57}">
      <dgm:prSet/>
      <dgm:spPr/>
      <dgm:t>
        <a:bodyPr/>
        <a:lstStyle/>
        <a:p>
          <a:endParaRPr lang="en-US"/>
        </a:p>
      </dgm:t>
    </dgm:pt>
    <dgm:pt modelId="{1A134125-93ED-4C4C-8D14-012F573A083B}">
      <dgm:prSet phldrT="[Text]" custT="1"/>
      <dgm:spPr/>
      <dgm:t>
        <a:bodyPr/>
        <a:lstStyle/>
        <a:p>
          <a:r>
            <a:rPr lang="en-US" sz="2000" dirty="0" smtClean="0">
              <a:latin typeface="Century Gothic" panose="020B0502020202020204" pitchFamily="34" charset="0"/>
            </a:rPr>
            <a:t>Promise of Pay.</a:t>
          </a:r>
          <a:endParaRPr lang="en-US" sz="2000" dirty="0">
            <a:latin typeface="Century Gothic" panose="020B0502020202020204" pitchFamily="34" charset="0"/>
          </a:endParaRPr>
        </a:p>
      </dgm:t>
    </dgm:pt>
    <dgm:pt modelId="{7132B48E-1433-4B5E-9CB7-B52C5E208407}" type="parTrans" cxnId="{B151D99C-3866-4BC4-920B-619C6961211D}">
      <dgm:prSet/>
      <dgm:spPr/>
      <dgm:t>
        <a:bodyPr/>
        <a:lstStyle/>
        <a:p>
          <a:endParaRPr lang="en-US"/>
        </a:p>
      </dgm:t>
    </dgm:pt>
    <dgm:pt modelId="{4D21208A-9101-4749-A08E-0473F82DCFBB}" type="sibTrans" cxnId="{B151D99C-3866-4BC4-920B-619C6961211D}">
      <dgm:prSet/>
      <dgm:spPr/>
      <dgm:t>
        <a:bodyPr/>
        <a:lstStyle/>
        <a:p>
          <a:endParaRPr lang="en-US"/>
        </a:p>
      </dgm:t>
    </dgm:pt>
    <dgm:pt modelId="{5A064FE2-EEE7-42E5-8AB1-188DB42065A4}">
      <dgm:prSet phldrT="[Text]" custT="1"/>
      <dgm:spPr/>
      <dgm:t>
        <a:bodyPr/>
        <a:lstStyle/>
        <a:p>
          <a:r>
            <a:rPr lang="en-US" sz="2000" dirty="0" smtClean="0">
              <a:latin typeface="Century Gothic" panose="020B0502020202020204" pitchFamily="34" charset="0"/>
            </a:rPr>
            <a:t>Outside Competition History.</a:t>
          </a:r>
          <a:endParaRPr lang="en-US" sz="2000" dirty="0">
            <a:latin typeface="Century Gothic" panose="020B0502020202020204" pitchFamily="34" charset="0"/>
          </a:endParaRPr>
        </a:p>
      </dgm:t>
    </dgm:pt>
    <dgm:pt modelId="{E544BEDA-9B4E-4544-8902-4C002E94767E}" type="parTrans" cxnId="{5F8B7444-A9C2-42F8-9595-DA102D007CAC}">
      <dgm:prSet/>
      <dgm:spPr/>
      <dgm:t>
        <a:bodyPr/>
        <a:lstStyle/>
        <a:p>
          <a:endParaRPr lang="en-US"/>
        </a:p>
      </dgm:t>
    </dgm:pt>
    <dgm:pt modelId="{F63E591B-2EED-453D-834D-73601006E18C}" type="sibTrans" cxnId="{5F8B7444-A9C2-42F8-9595-DA102D007CAC}">
      <dgm:prSet/>
      <dgm:spPr/>
      <dgm:t>
        <a:bodyPr/>
        <a:lstStyle/>
        <a:p>
          <a:endParaRPr lang="en-US"/>
        </a:p>
      </dgm:t>
    </dgm:pt>
    <dgm:pt modelId="{E46D52D3-DE2A-4B0E-A596-E8C3D051CD30}">
      <dgm:prSet phldrT="[Text]" custT="1"/>
      <dgm:spPr/>
      <dgm:t>
        <a:bodyPr/>
        <a:lstStyle/>
        <a:p>
          <a:r>
            <a:rPr lang="en-US" sz="2000" dirty="0" smtClean="0">
              <a:latin typeface="Century Gothic" panose="020B0502020202020204" pitchFamily="34" charset="0"/>
            </a:rPr>
            <a:t>Preferential Treatment.</a:t>
          </a:r>
          <a:endParaRPr lang="en-US" sz="2000" dirty="0">
            <a:latin typeface="Century Gothic" panose="020B0502020202020204" pitchFamily="34" charset="0"/>
          </a:endParaRPr>
        </a:p>
      </dgm:t>
    </dgm:pt>
    <dgm:pt modelId="{22AE265F-43FB-4D46-B2CD-B585BF392506}" type="parTrans" cxnId="{5C5F43C6-A569-48B2-A97E-8E54D6F3ECA1}">
      <dgm:prSet/>
      <dgm:spPr/>
      <dgm:t>
        <a:bodyPr/>
        <a:lstStyle/>
        <a:p>
          <a:endParaRPr lang="en-US"/>
        </a:p>
      </dgm:t>
    </dgm:pt>
    <dgm:pt modelId="{B9CE98A3-44B4-4CD0-88C9-C33FF0B3DD77}" type="sibTrans" cxnId="{5C5F43C6-A569-48B2-A97E-8E54D6F3ECA1}">
      <dgm:prSet/>
      <dgm:spPr/>
      <dgm:t>
        <a:bodyPr/>
        <a:lstStyle/>
        <a:p>
          <a:endParaRPr lang="en-US"/>
        </a:p>
      </dgm:t>
    </dgm:pt>
    <dgm:pt modelId="{34670748-CFC8-4F33-8972-0AA3E6B3165D}">
      <dgm:prSet phldrT="[Text]" custT="1"/>
      <dgm:spPr/>
      <dgm:t>
        <a:bodyPr/>
        <a:lstStyle/>
        <a:p>
          <a:r>
            <a:rPr lang="en-US" sz="2000" dirty="0" smtClean="0">
              <a:latin typeface="Century Gothic" panose="020B0502020202020204" pitchFamily="34" charset="0"/>
            </a:rPr>
            <a:t>Skills for Pay.</a:t>
          </a:r>
          <a:endParaRPr lang="en-US" sz="2000" dirty="0">
            <a:latin typeface="Century Gothic" panose="020B0502020202020204" pitchFamily="34" charset="0"/>
          </a:endParaRPr>
        </a:p>
      </dgm:t>
    </dgm:pt>
    <dgm:pt modelId="{1D03BD1C-2246-4954-90E5-7BEFE82D3708}" type="parTrans" cxnId="{97FDFB44-80FB-49A6-8041-C6A21429F76F}">
      <dgm:prSet/>
      <dgm:spPr/>
      <dgm:t>
        <a:bodyPr/>
        <a:lstStyle/>
        <a:p>
          <a:endParaRPr lang="en-US"/>
        </a:p>
      </dgm:t>
    </dgm:pt>
    <dgm:pt modelId="{282EF3B2-4570-44C3-96D9-8B0111C59A69}" type="sibTrans" cxnId="{97FDFB44-80FB-49A6-8041-C6A21429F76F}">
      <dgm:prSet/>
      <dgm:spPr/>
      <dgm:t>
        <a:bodyPr/>
        <a:lstStyle/>
        <a:p>
          <a:endParaRPr lang="en-US"/>
        </a:p>
      </dgm:t>
    </dgm:pt>
    <dgm:pt modelId="{24A33E10-6C6D-4AF4-86D9-A851F9FFB487}" type="pres">
      <dgm:prSet presAssocID="{43E0CE17-8034-445B-AC4A-7D7E9E648790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0EA44110-02DC-4EB3-B245-C973756ABFD7}" type="pres">
      <dgm:prSet presAssocID="{F30D16EE-00BD-4C21-B062-230BC8C4BF5F}" presName="noChildren" presStyleCnt="0"/>
      <dgm:spPr/>
    </dgm:pt>
    <dgm:pt modelId="{AC0E584A-29E8-4547-BE2B-031929BC3223}" type="pres">
      <dgm:prSet presAssocID="{F30D16EE-00BD-4C21-B062-230BC8C4BF5F}" presName="gap" presStyleCnt="0"/>
      <dgm:spPr/>
    </dgm:pt>
    <dgm:pt modelId="{89944BD7-69B0-4268-90C4-4BF2B4187864}" type="pres">
      <dgm:prSet presAssocID="{F30D16EE-00BD-4C21-B062-230BC8C4BF5F}" presName="medCircle2" presStyleLbl="vennNode1" presStyleIdx="0" presStyleCnt="7"/>
      <dgm:spPr/>
    </dgm:pt>
    <dgm:pt modelId="{20DF164B-9818-4F2A-B982-8D01C4F04DFC}" type="pres">
      <dgm:prSet presAssocID="{F30D16EE-00BD-4C21-B062-230BC8C4BF5F}" presName="txLvlOnly1" presStyleLbl="revTx" presStyleIdx="0" presStyleCnt="7" custScaleX="136565" custLinFactNeighborX="19158"/>
      <dgm:spPr/>
      <dgm:t>
        <a:bodyPr/>
        <a:lstStyle/>
        <a:p>
          <a:endParaRPr lang="en-US"/>
        </a:p>
      </dgm:t>
    </dgm:pt>
    <dgm:pt modelId="{A15F8728-2B02-4A92-A7C6-F256D1FD97BF}" type="pres">
      <dgm:prSet presAssocID="{D5001E91-B96E-4E2C-A89D-50310C980A9E}" presName="noChildren" presStyleCnt="0"/>
      <dgm:spPr/>
    </dgm:pt>
    <dgm:pt modelId="{DCBA46F3-EBF1-4B20-AC09-911462DDFF8E}" type="pres">
      <dgm:prSet presAssocID="{D5001E91-B96E-4E2C-A89D-50310C980A9E}" presName="gap" presStyleCnt="0"/>
      <dgm:spPr/>
    </dgm:pt>
    <dgm:pt modelId="{AF2030E9-F1B5-46D3-84EC-BB2C3FD07F3E}" type="pres">
      <dgm:prSet presAssocID="{D5001E91-B96E-4E2C-A89D-50310C980A9E}" presName="medCircle2" presStyleLbl="vennNode1" presStyleIdx="1" presStyleCnt="7"/>
      <dgm:spPr/>
    </dgm:pt>
    <dgm:pt modelId="{FB29FDD2-AF28-4A0F-B5DC-A2B640C6FF56}" type="pres">
      <dgm:prSet presAssocID="{D5001E91-B96E-4E2C-A89D-50310C980A9E}" presName="txLvlOnly1" presStyleLbl="revTx" presStyleIdx="1" presStyleCnt="7" custScaleX="136565" custLinFactNeighborX="19158"/>
      <dgm:spPr/>
      <dgm:t>
        <a:bodyPr/>
        <a:lstStyle/>
        <a:p>
          <a:endParaRPr lang="en-US"/>
        </a:p>
      </dgm:t>
    </dgm:pt>
    <dgm:pt modelId="{A552950B-ABEF-4EC2-A5F3-EE787235B3CA}" type="pres">
      <dgm:prSet presAssocID="{5A064FE2-EEE7-42E5-8AB1-188DB42065A4}" presName="noChildren" presStyleCnt="0"/>
      <dgm:spPr/>
    </dgm:pt>
    <dgm:pt modelId="{F6A959CD-15C6-473F-AA94-398464EDBE42}" type="pres">
      <dgm:prSet presAssocID="{5A064FE2-EEE7-42E5-8AB1-188DB42065A4}" presName="gap" presStyleCnt="0"/>
      <dgm:spPr/>
    </dgm:pt>
    <dgm:pt modelId="{3F57A122-E98E-403B-A7AA-E0F85BDD99AC}" type="pres">
      <dgm:prSet presAssocID="{5A064FE2-EEE7-42E5-8AB1-188DB42065A4}" presName="medCircle2" presStyleLbl="vennNode1" presStyleIdx="2" presStyleCnt="7"/>
      <dgm:spPr/>
    </dgm:pt>
    <dgm:pt modelId="{B0F5AA2D-BEB5-44ED-831F-E739E0F9F941}" type="pres">
      <dgm:prSet presAssocID="{5A064FE2-EEE7-42E5-8AB1-188DB42065A4}" presName="txLvlOnly1" presStyleLbl="revTx" presStyleIdx="2" presStyleCnt="7" custScaleX="136565" custLinFactNeighborX="19158"/>
      <dgm:spPr/>
      <dgm:t>
        <a:bodyPr/>
        <a:lstStyle/>
        <a:p>
          <a:endParaRPr lang="en-US"/>
        </a:p>
      </dgm:t>
    </dgm:pt>
    <dgm:pt modelId="{FBE2EB06-BBCF-497E-AD88-9B221D7D2A87}" type="pres">
      <dgm:prSet presAssocID="{1A134125-93ED-4C4C-8D14-012F573A083B}" presName="noChildren" presStyleCnt="0"/>
      <dgm:spPr/>
    </dgm:pt>
    <dgm:pt modelId="{85F4595E-1A0B-468D-B209-59E50BCF393A}" type="pres">
      <dgm:prSet presAssocID="{1A134125-93ED-4C4C-8D14-012F573A083B}" presName="gap" presStyleCnt="0"/>
      <dgm:spPr/>
    </dgm:pt>
    <dgm:pt modelId="{B202A013-874A-40ED-A92D-8D21745D6713}" type="pres">
      <dgm:prSet presAssocID="{1A134125-93ED-4C4C-8D14-012F573A083B}" presName="medCircle2" presStyleLbl="vennNode1" presStyleIdx="3" presStyleCnt="7"/>
      <dgm:spPr/>
    </dgm:pt>
    <dgm:pt modelId="{C5A5D216-CEAB-44CE-8AE5-89BD47664F69}" type="pres">
      <dgm:prSet presAssocID="{1A134125-93ED-4C4C-8D14-012F573A083B}" presName="txLvlOnly1" presStyleLbl="revTx" presStyleIdx="3" presStyleCnt="7" custScaleX="136565" custLinFactNeighborX="19158"/>
      <dgm:spPr/>
      <dgm:t>
        <a:bodyPr/>
        <a:lstStyle/>
        <a:p>
          <a:endParaRPr lang="en-US"/>
        </a:p>
      </dgm:t>
    </dgm:pt>
    <dgm:pt modelId="{127A6E77-3959-4C97-9BD1-3CA18FE15D70}" type="pres">
      <dgm:prSet presAssocID="{E46D52D3-DE2A-4B0E-A596-E8C3D051CD30}" presName="noChildren" presStyleCnt="0"/>
      <dgm:spPr/>
    </dgm:pt>
    <dgm:pt modelId="{519244B4-FCFB-4878-8B95-9C0A3F6613F9}" type="pres">
      <dgm:prSet presAssocID="{E46D52D3-DE2A-4B0E-A596-E8C3D051CD30}" presName="gap" presStyleCnt="0"/>
      <dgm:spPr/>
    </dgm:pt>
    <dgm:pt modelId="{52F391B4-2031-4B6F-B3C3-AA1ADCF80643}" type="pres">
      <dgm:prSet presAssocID="{E46D52D3-DE2A-4B0E-A596-E8C3D051CD30}" presName="medCircle2" presStyleLbl="vennNode1" presStyleIdx="4" presStyleCnt="7"/>
      <dgm:spPr/>
    </dgm:pt>
    <dgm:pt modelId="{9C6A8B90-9502-4417-A660-A3BE69CA814D}" type="pres">
      <dgm:prSet presAssocID="{E46D52D3-DE2A-4B0E-A596-E8C3D051CD30}" presName="txLvlOnly1" presStyleLbl="revTx" presStyleIdx="4" presStyleCnt="7" custScaleX="136565" custLinFactNeighborX="19158"/>
      <dgm:spPr/>
      <dgm:t>
        <a:bodyPr/>
        <a:lstStyle/>
        <a:p>
          <a:endParaRPr lang="en-US"/>
        </a:p>
      </dgm:t>
    </dgm:pt>
    <dgm:pt modelId="{0EFA2074-C88F-4799-A02E-8E72062B07B5}" type="pres">
      <dgm:prSet presAssocID="{E4896EBA-50BE-45C8-BAF7-99A9AC871168}" presName="noChildren" presStyleCnt="0"/>
      <dgm:spPr/>
    </dgm:pt>
    <dgm:pt modelId="{F24B4A02-5DBC-46CF-BB38-8BDFCEE7032D}" type="pres">
      <dgm:prSet presAssocID="{E4896EBA-50BE-45C8-BAF7-99A9AC871168}" presName="gap" presStyleCnt="0"/>
      <dgm:spPr/>
    </dgm:pt>
    <dgm:pt modelId="{7FCD40E1-CFA6-44EB-98A2-2FB4AEBE18F4}" type="pres">
      <dgm:prSet presAssocID="{E4896EBA-50BE-45C8-BAF7-99A9AC871168}" presName="medCircle2" presStyleLbl="vennNode1" presStyleIdx="5" presStyleCnt="7"/>
      <dgm:spPr/>
    </dgm:pt>
    <dgm:pt modelId="{2B9D0118-043F-419E-ACB9-A6C1843F95C9}" type="pres">
      <dgm:prSet presAssocID="{E4896EBA-50BE-45C8-BAF7-99A9AC871168}" presName="txLvlOnly1" presStyleLbl="revTx" presStyleIdx="5" presStyleCnt="7" custScaleX="136565" custLinFactNeighborX="19158"/>
      <dgm:spPr/>
      <dgm:t>
        <a:bodyPr/>
        <a:lstStyle/>
        <a:p>
          <a:endParaRPr lang="en-US"/>
        </a:p>
      </dgm:t>
    </dgm:pt>
    <dgm:pt modelId="{717DC8C7-76EB-4799-9F70-727DB63E41FA}" type="pres">
      <dgm:prSet presAssocID="{34670748-CFC8-4F33-8972-0AA3E6B3165D}" presName="noChildren" presStyleCnt="0"/>
      <dgm:spPr/>
    </dgm:pt>
    <dgm:pt modelId="{1386DFEE-7A67-44A0-BED9-B422668B8A48}" type="pres">
      <dgm:prSet presAssocID="{34670748-CFC8-4F33-8972-0AA3E6B3165D}" presName="gap" presStyleCnt="0"/>
      <dgm:spPr/>
    </dgm:pt>
    <dgm:pt modelId="{2A526FA9-3D3D-4931-93DA-37BDF1BBDD9E}" type="pres">
      <dgm:prSet presAssocID="{34670748-CFC8-4F33-8972-0AA3E6B3165D}" presName="medCircle2" presStyleLbl="vennNode1" presStyleIdx="6" presStyleCnt="7"/>
      <dgm:spPr/>
    </dgm:pt>
    <dgm:pt modelId="{6AB6ACC5-D843-4368-BCEA-4219C882C52B}" type="pres">
      <dgm:prSet presAssocID="{34670748-CFC8-4F33-8972-0AA3E6B3165D}" presName="txLvlOnly1" presStyleLbl="revTx" presStyleIdx="6" presStyleCnt="7" custScaleX="136565" custLinFactNeighborX="19158"/>
      <dgm:spPr/>
      <dgm:t>
        <a:bodyPr/>
        <a:lstStyle/>
        <a:p>
          <a:endParaRPr lang="en-US"/>
        </a:p>
      </dgm:t>
    </dgm:pt>
  </dgm:ptLst>
  <dgm:cxnLst>
    <dgm:cxn modelId="{37A5D82B-6384-4C92-AA69-6EDCF22FDF40}" type="presOf" srcId="{E4896EBA-50BE-45C8-BAF7-99A9AC871168}" destId="{2B9D0118-043F-419E-ACB9-A6C1843F95C9}" srcOrd="0" destOrd="0" presId="urn:microsoft.com/office/officeart/2008/layout/VerticalCircleList"/>
    <dgm:cxn modelId="{531D0BE6-62CA-4F6E-85C3-D9D5147527B7}" type="presOf" srcId="{34670748-CFC8-4F33-8972-0AA3E6B3165D}" destId="{6AB6ACC5-D843-4368-BCEA-4219C882C52B}" srcOrd="0" destOrd="0" presId="urn:microsoft.com/office/officeart/2008/layout/VerticalCircleList"/>
    <dgm:cxn modelId="{F677E162-78D8-4B7F-9D7F-90808AA2B5CF}" srcId="{43E0CE17-8034-445B-AC4A-7D7E9E648790}" destId="{D5001E91-B96E-4E2C-A89D-50310C980A9E}" srcOrd="1" destOrd="0" parTransId="{24311BC5-B1C9-4628-8CB6-01370B179A84}" sibTransId="{8E668D33-15D2-4401-ACE3-71AD83F53A5E}"/>
    <dgm:cxn modelId="{3A6D0658-D404-47A2-894C-4B4936269748}" type="presOf" srcId="{D5001E91-B96E-4E2C-A89D-50310C980A9E}" destId="{FB29FDD2-AF28-4A0F-B5DC-A2B640C6FF56}" srcOrd="0" destOrd="0" presId="urn:microsoft.com/office/officeart/2008/layout/VerticalCircleList"/>
    <dgm:cxn modelId="{B151D99C-3866-4BC4-920B-619C6961211D}" srcId="{43E0CE17-8034-445B-AC4A-7D7E9E648790}" destId="{1A134125-93ED-4C4C-8D14-012F573A083B}" srcOrd="3" destOrd="0" parTransId="{7132B48E-1433-4B5E-9CB7-B52C5E208407}" sibTransId="{4D21208A-9101-4749-A08E-0473F82DCFBB}"/>
    <dgm:cxn modelId="{4363F3CC-8737-4ACD-9554-F6BC982FDD57}" srcId="{43E0CE17-8034-445B-AC4A-7D7E9E648790}" destId="{E4896EBA-50BE-45C8-BAF7-99A9AC871168}" srcOrd="5" destOrd="0" parTransId="{160F5F79-DB8A-4BFE-9A41-4F7944320919}" sibTransId="{00EFE236-9238-46AD-ACA6-4A3E95BDB62D}"/>
    <dgm:cxn modelId="{7DFB2249-5809-43F7-9FB2-06AA8FCA73CC}" type="presOf" srcId="{E46D52D3-DE2A-4B0E-A596-E8C3D051CD30}" destId="{9C6A8B90-9502-4417-A660-A3BE69CA814D}" srcOrd="0" destOrd="0" presId="urn:microsoft.com/office/officeart/2008/layout/VerticalCircleList"/>
    <dgm:cxn modelId="{5C5F43C6-A569-48B2-A97E-8E54D6F3ECA1}" srcId="{43E0CE17-8034-445B-AC4A-7D7E9E648790}" destId="{E46D52D3-DE2A-4B0E-A596-E8C3D051CD30}" srcOrd="4" destOrd="0" parTransId="{22AE265F-43FB-4D46-B2CD-B585BF392506}" sibTransId="{B9CE98A3-44B4-4CD0-88C9-C33FF0B3DD77}"/>
    <dgm:cxn modelId="{203099FB-45CD-43C2-BA07-6E16AB6FB5BC}" type="presOf" srcId="{43E0CE17-8034-445B-AC4A-7D7E9E648790}" destId="{24A33E10-6C6D-4AF4-86D9-A851F9FFB487}" srcOrd="0" destOrd="0" presId="urn:microsoft.com/office/officeart/2008/layout/VerticalCircleList"/>
    <dgm:cxn modelId="{97FDFB44-80FB-49A6-8041-C6A21429F76F}" srcId="{43E0CE17-8034-445B-AC4A-7D7E9E648790}" destId="{34670748-CFC8-4F33-8972-0AA3E6B3165D}" srcOrd="6" destOrd="0" parTransId="{1D03BD1C-2246-4954-90E5-7BEFE82D3708}" sibTransId="{282EF3B2-4570-44C3-96D9-8B0111C59A69}"/>
    <dgm:cxn modelId="{F5F8A8CB-0103-48EB-935A-4FF4DCEA71B8}" srcId="{43E0CE17-8034-445B-AC4A-7D7E9E648790}" destId="{F30D16EE-00BD-4C21-B062-230BC8C4BF5F}" srcOrd="0" destOrd="0" parTransId="{C5137546-1459-44F5-AB11-5A242CC5C358}" sibTransId="{10386D6B-5639-4733-906E-886E9CBA9A34}"/>
    <dgm:cxn modelId="{5F8B7444-A9C2-42F8-9595-DA102D007CAC}" srcId="{43E0CE17-8034-445B-AC4A-7D7E9E648790}" destId="{5A064FE2-EEE7-42E5-8AB1-188DB42065A4}" srcOrd="2" destOrd="0" parTransId="{E544BEDA-9B4E-4544-8902-4C002E94767E}" sibTransId="{F63E591B-2EED-453D-834D-73601006E18C}"/>
    <dgm:cxn modelId="{B18A0F3D-D572-4C0A-B020-9C6A61192243}" type="presOf" srcId="{1A134125-93ED-4C4C-8D14-012F573A083B}" destId="{C5A5D216-CEAB-44CE-8AE5-89BD47664F69}" srcOrd="0" destOrd="0" presId="urn:microsoft.com/office/officeart/2008/layout/VerticalCircleList"/>
    <dgm:cxn modelId="{29531726-DB44-4737-ADB0-F8CA86E95A6C}" type="presOf" srcId="{5A064FE2-EEE7-42E5-8AB1-188DB42065A4}" destId="{B0F5AA2D-BEB5-44ED-831F-E739E0F9F941}" srcOrd="0" destOrd="0" presId="urn:microsoft.com/office/officeart/2008/layout/VerticalCircleList"/>
    <dgm:cxn modelId="{7262E3F1-C74C-457E-AA7C-0243FD5D8D0F}" type="presOf" srcId="{F30D16EE-00BD-4C21-B062-230BC8C4BF5F}" destId="{20DF164B-9818-4F2A-B982-8D01C4F04DFC}" srcOrd="0" destOrd="0" presId="urn:microsoft.com/office/officeart/2008/layout/VerticalCircleList"/>
    <dgm:cxn modelId="{A1BEDF91-2951-4CC7-813B-1F58ED67AB0D}" type="presParOf" srcId="{24A33E10-6C6D-4AF4-86D9-A851F9FFB487}" destId="{0EA44110-02DC-4EB3-B245-C973756ABFD7}" srcOrd="0" destOrd="0" presId="urn:microsoft.com/office/officeart/2008/layout/VerticalCircleList"/>
    <dgm:cxn modelId="{ED679873-17C9-4B5B-B562-5EA3F58D8361}" type="presParOf" srcId="{0EA44110-02DC-4EB3-B245-C973756ABFD7}" destId="{AC0E584A-29E8-4547-BE2B-031929BC3223}" srcOrd="0" destOrd="0" presId="urn:microsoft.com/office/officeart/2008/layout/VerticalCircleList"/>
    <dgm:cxn modelId="{65BC7916-4A56-4E22-8D3D-60E25C6150EF}" type="presParOf" srcId="{0EA44110-02DC-4EB3-B245-C973756ABFD7}" destId="{89944BD7-69B0-4268-90C4-4BF2B4187864}" srcOrd="1" destOrd="0" presId="urn:microsoft.com/office/officeart/2008/layout/VerticalCircleList"/>
    <dgm:cxn modelId="{565639DF-E681-4A1F-B66A-2774420DBB15}" type="presParOf" srcId="{0EA44110-02DC-4EB3-B245-C973756ABFD7}" destId="{20DF164B-9818-4F2A-B982-8D01C4F04DFC}" srcOrd="2" destOrd="0" presId="urn:microsoft.com/office/officeart/2008/layout/VerticalCircleList"/>
    <dgm:cxn modelId="{2A4B7AF6-0F53-441D-805A-928EB9DF416B}" type="presParOf" srcId="{24A33E10-6C6D-4AF4-86D9-A851F9FFB487}" destId="{A15F8728-2B02-4A92-A7C6-F256D1FD97BF}" srcOrd="1" destOrd="0" presId="urn:microsoft.com/office/officeart/2008/layout/VerticalCircleList"/>
    <dgm:cxn modelId="{906A3A96-DF39-4A25-9F2B-27BA0B23AECC}" type="presParOf" srcId="{A15F8728-2B02-4A92-A7C6-F256D1FD97BF}" destId="{DCBA46F3-EBF1-4B20-AC09-911462DDFF8E}" srcOrd="0" destOrd="0" presId="urn:microsoft.com/office/officeart/2008/layout/VerticalCircleList"/>
    <dgm:cxn modelId="{C8DE6AA9-E0E6-4A96-83D7-ECF13D0E7E47}" type="presParOf" srcId="{A15F8728-2B02-4A92-A7C6-F256D1FD97BF}" destId="{AF2030E9-F1B5-46D3-84EC-BB2C3FD07F3E}" srcOrd="1" destOrd="0" presId="urn:microsoft.com/office/officeart/2008/layout/VerticalCircleList"/>
    <dgm:cxn modelId="{6B0EA632-D3D2-4F5D-A607-C92F40E8D384}" type="presParOf" srcId="{A15F8728-2B02-4A92-A7C6-F256D1FD97BF}" destId="{FB29FDD2-AF28-4A0F-B5DC-A2B640C6FF56}" srcOrd="2" destOrd="0" presId="urn:microsoft.com/office/officeart/2008/layout/VerticalCircleList"/>
    <dgm:cxn modelId="{8A416F93-1016-470C-8F62-F2F067DC0B3F}" type="presParOf" srcId="{24A33E10-6C6D-4AF4-86D9-A851F9FFB487}" destId="{A552950B-ABEF-4EC2-A5F3-EE787235B3CA}" srcOrd="2" destOrd="0" presId="urn:microsoft.com/office/officeart/2008/layout/VerticalCircleList"/>
    <dgm:cxn modelId="{4841AF2D-17EF-470C-86CB-AA2BC5391A79}" type="presParOf" srcId="{A552950B-ABEF-4EC2-A5F3-EE787235B3CA}" destId="{F6A959CD-15C6-473F-AA94-398464EDBE42}" srcOrd="0" destOrd="0" presId="urn:microsoft.com/office/officeart/2008/layout/VerticalCircleList"/>
    <dgm:cxn modelId="{9EA27184-84E7-46E0-86DE-A40AAE363621}" type="presParOf" srcId="{A552950B-ABEF-4EC2-A5F3-EE787235B3CA}" destId="{3F57A122-E98E-403B-A7AA-E0F85BDD99AC}" srcOrd="1" destOrd="0" presId="urn:microsoft.com/office/officeart/2008/layout/VerticalCircleList"/>
    <dgm:cxn modelId="{67271554-715F-484D-B91E-96BA3EE3CFF8}" type="presParOf" srcId="{A552950B-ABEF-4EC2-A5F3-EE787235B3CA}" destId="{B0F5AA2D-BEB5-44ED-831F-E739E0F9F941}" srcOrd="2" destOrd="0" presId="urn:microsoft.com/office/officeart/2008/layout/VerticalCircleList"/>
    <dgm:cxn modelId="{27EB6F1F-3071-4C12-AADB-AA54A6F6F515}" type="presParOf" srcId="{24A33E10-6C6D-4AF4-86D9-A851F9FFB487}" destId="{FBE2EB06-BBCF-497E-AD88-9B221D7D2A87}" srcOrd="3" destOrd="0" presId="urn:microsoft.com/office/officeart/2008/layout/VerticalCircleList"/>
    <dgm:cxn modelId="{81859FCF-D5A6-4FAE-960F-D5E9FD618CF9}" type="presParOf" srcId="{FBE2EB06-BBCF-497E-AD88-9B221D7D2A87}" destId="{85F4595E-1A0B-468D-B209-59E50BCF393A}" srcOrd="0" destOrd="0" presId="urn:microsoft.com/office/officeart/2008/layout/VerticalCircleList"/>
    <dgm:cxn modelId="{9FDC869A-2107-4479-8C2F-0042CF8AFBD2}" type="presParOf" srcId="{FBE2EB06-BBCF-497E-AD88-9B221D7D2A87}" destId="{B202A013-874A-40ED-A92D-8D21745D6713}" srcOrd="1" destOrd="0" presId="urn:microsoft.com/office/officeart/2008/layout/VerticalCircleList"/>
    <dgm:cxn modelId="{1E9AA7F6-2016-4A64-9AAB-483263412677}" type="presParOf" srcId="{FBE2EB06-BBCF-497E-AD88-9B221D7D2A87}" destId="{C5A5D216-CEAB-44CE-8AE5-89BD47664F69}" srcOrd="2" destOrd="0" presId="urn:microsoft.com/office/officeart/2008/layout/VerticalCircleList"/>
    <dgm:cxn modelId="{4E8FCD99-05A2-499B-B3C9-ADF67643112A}" type="presParOf" srcId="{24A33E10-6C6D-4AF4-86D9-A851F9FFB487}" destId="{127A6E77-3959-4C97-9BD1-3CA18FE15D70}" srcOrd="4" destOrd="0" presId="urn:microsoft.com/office/officeart/2008/layout/VerticalCircleList"/>
    <dgm:cxn modelId="{E891BF28-5168-44D4-A028-52CCFEDE4C33}" type="presParOf" srcId="{127A6E77-3959-4C97-9BD1-3CA18FE15D70}" destId="{519244B4-FCFB-4878-8B95-9C0A3F6613F9}" srcOrd="0" destOrd="0" presId="urn:microsoft.com/office/officeart/2008/layout/VerticalCircleList"/>
    <dgm:cxn modelId="{1DE2649C-9FEA-4DD7-B18B-CEE32792C1F2}" type="presParOf" srcId="{127A6E77-3959-4C97-9BD1-3CA18FE15D70}" destId="{52F391B4-2031-4B6F-B3C3-AA1ADCF80643}" srcOrd="1" destOrd="0" presId="urn:microsoft.com/office/officeart/2008/layout/VerticalCircleList"/>
    <dgm:cxn modelId="{623AC29A-D8F4-4D94-8E67-17DFD543386D}" type="presParOf" srcId="{127A6E77-3959-4C97-9BD1-3CA18FE15D70}" destId="{9C6A8B90-9502-4417-A660-A3BE69CA814D}" srcOrd="2" destOrd="0" presId="urn:microsoft.com/office/officeart/2008/layout/VerticalCircleList"/>
    <dgm:cxn modelId="{599B5A4B-5EDC-4B59-A370-552827D5F955}" type="presParOf" srcId="{24A33E10-6C6D-4AF4-86D9-A851F9FFB487}" destId="{0EFA2074-C88F-4799-A02E-8E72062B07B5}" srcOrd="5" destOrd="0" presId="urn:microsoft.com/office/officeart/2008/layout/VerticalCircleList"/>
    <dgm:cxn modelId="{014CB199-EAF6-4A29-840A-D122182D4756}" type="presParOf" srcId="{0EFA2074-C88F-4799-A02E-8E72062B07B5}" destId="{F24B4A02-5DBC-46CF-BB38-8BDFCEE7032D}" srcOrd="0" destOrd="0" presId="urn:microsoft.com/office/officeart/2008/layout/VerticalCircleList"/>
    <dgm:cxn modelId="{C6E46CAE-FD5F-4304-9A48-A67DAF04D3D0}" type="presParOf" srcId="{0EFA2074-C88F-4799-A02E-8E72062B07B5}" destId="{7FCD40E1-CFA6-44EB-98A2-2FB4AEBE18F4}" srcOrd="1" destOrd="0" presId="urn:microsoft.com/office/officeart/2008/layout/VerticalCircleList"/>
    <dgm:cxn modelId="{9D3567E9-11F5-4138-8F83-7D27F561243C}" type="presParOf" srcId="{0EFA2074-C88F-4799-A02E-8E72062B07B5}" destId="{2B9D0118-043F-419E-ACB9-A6C1843F95C9}" srcOrd="2" destOrd="0" presId="urn:microsoft.com/office/officeart/2008/layout/VerticalCircleList"/>
    <dgm:cxn modelId="{3969753B-CAB1-46C5-8BB2-36F8584482F5}" type="presParOf" srcId="{24A33E10-6C6D-4AF4-86D9-A851F9FFB487}" destId="{717DC8C7-76EB-4799-9F70-727DB63E41FA}" srcOrd="6" destOrd="0" presId="urn:microsoft.com/office/officeart/2008/layout/VerticalCircleList"/>
    <dgm:cxn modelId="{6F0B99A0-B74E-4E2C-A707-4EEA3E770A23}" type="presParOf" srcId="{717DC8C7-76EB-4799-9F70-727DB63E41FA}" destId="{1386DFEE-7A67-44A0-BED9-B422668B8A48}" srcOrd="0" destOrd="0" presId="urn:microsoft.com/office/officeart/2008/layout/VerticalCircleList"/>
    <dgm:cxn modelId="{8B17DABD-D5B6-40FA-9523-A73407041030}" type="presParOf" srcId="{717DC8C7-76EB-4799-9F70-727DB63E41FA}" destId="{2A526FA9-3D3D-4931-93DA-37BDF1BBDD9E}" srcOrd="1" destOrd="0" presId="urn:microsoft.com/office/officeart/2008/layout/VerticalCircleList"/>
    <dgm:cxn modelId="{255B892D-F58D-4678-B9B3-F23609711317}" type="presParOf" srcId="{717DC8C7-76EB-4799-9F70-727DB63E41FA}" destId="{6AB6ACC5-D843-4368-BCEA-4219C882C52B}" srcOrd="2" destOrd="0" presId="urn:microsoft.com/office/officeart/2008/layout/VerticalCircle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3E0CE17-8034-445B-AC4A-7D7E9E648790}" type="doc">
      <dgm:prSet loTypeId="urn:microsoft.com/office/officeart/2008/layout/VerticalCurvedList" loCatId="list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F30D16EE-00BD-4C21-B062-230BC8C4BF5F}">
      <dgm:prSet phldrT="[Text]" custT="1"/>
      <dgm:spPr/>
      <dgm:t>
        <a:bodyPr/>
        <a:lstStyle/>
        <a:p>
          <a:r>
            <a:rPr lang="en-US" sz="3400" dirty="0" smtClean="0">
              <a:latin typeface="Century Gothic" panose="020B0502020202020204" pitchFamily="34" charset="0"/>
            </a:rPr>
            <a:t>Required Eligibility Forms.</a:t>
          </a:r>
          <a:endParaRPr lang="en-US" sz="3400" dirty="0">
            <a:latin typeface="Century Gothic" panose="020B0502020202020204" pitchFamily="34" charset="0"/>
          </a:endParaRPr>
        </a:p>
      </dgm:t>
    </dgm:pt>
    <dgm:pt modelId="{C5137546-1459-44F5-AB11-5A242CC5C358}" type="parTrans" cxnId="{F5F8A8CB-0103-48EB-935A-4FF4DCEA71B8}">
      <dgm:prSet/>
      <dgm:spPr/>
      <dgm:t>
        <a:bodyPr/>
        <a:lstStyle/>
        <a:p>
          <a:endParaRPr lang="en-US"/>
        </a:p>
      </dgm:t>
    </dgm:pt>
    <dgm:pt modelId="{10386D6B-5639-4733-906E-886E9CBA9A34}" type="sibTrans" cxnId="{F5F8A8CB-0103-48EB-935A-4FF4DCEA71B8}">
      <dgm:prSet/>
      <dgm:spPr/>
      <dgm:t>
        <a:bodyPr/>
        <a:lstStyle/>
        <a:p>
          <a:endParaRPr lang="en-US"/>
        </a:p>
      </dgm:t>
    </dgm:pt>
    <dgm:pt modelId="{4289250D-8270-43F6-8726-2A6F2A98F239}">
      <dgm:prSet phldrT="[Text]" custT="1"/>
      <dgm:spPr/>
      <dgm:t>
        <a:bodyPr/>
        <a:lstStyle/>
        <a:p>
          <a:r>
            <a:rPr lang="en-US" sz="3400" dirty="0" smtClean="0">
              <a:latin typeface="Century Gothic" panose="020B0502020202020204" pitchFamily="34" charset="0"/>
            </a:rPr>
            <a:t>Academic Requirements.</a:t>
          </a:r>
          <a:endParaRPr lang="en-US" sz="3400" dirty="0">
            <a:latin typeface="Century Gothic" panose="020B0502020202020204" pitchFamily="34" charset="0"/>
          </a:endParaRPr>
        </a:p>
      </dgm:t>
    </dgm:pt>
    <dgm:pt modelId="{A1349D8C-78D7-4B5D-BC1D-440DC2D8A471}" type="parTrans" cxnId="{8A55F532-4238-4C76-88CC-00915131D88C}">
      <dgm:prSet/>
      <dgm:spPr/>
      <dgm:t>
        <a:bodyPr/>
        <a:lstStyle/>
        <a:p>
          <a:endParaRPr lang="en-US"/>
        </a:p>
      </dgm:t>
    </dgm:pt>
    <dgm:pt modelId="{2BB8FB1C-A7B1-4053-B6A6-F75AA8E54EDA}" type="sibTrans" cxnId="{8A55F532-4238-4C76-88CC-00915131D88C}">
      <dgm:prSet/>
      <dgm:spPr/>
      <dgm:t>
        <a:bodyPr/>
        <a:lstStyle/>
        <a:p>
          <a:endParaRPr lang="en-US"/>
        </a:p>
      </dgm:t>
    </dgm:pt>
    <dgm:pt modelId="{2CE39E10-7C35-4275-A33E-77D7F8DF76E4}">
      <dgm:prSet phldrT="[Text]" custT="1"/>
      <dgm:spPr/>
      <dgm:t>
        <a:bodyPr/>
        <a:lstStyle/>
        <a:p>
          <a:r>
            <a:rPr lang="en-US" sz="3400" dirty="0" smtClean="0">
              <a:latin typeface="Century Gothic" panose="020B0502020202020204" pitchFamily="34" charset="0"/>
            </a:rPr>
            <a:t>Seasons and Semesters/Quarters.</a:t>
          </a:r>
          <a:endParaRPr lang="en-US" sz="3400" dirty="0">
            <a:latin typeface="Century Gothic" panose="020B0502020202020204" pitchFamily="34" charset="0"/>
          </a:endParaRPr>
        </a:p>
      </dgm:t>
    </dgm:pt>
    <dgm:pt modelId="{23714F0C-BBB9-4724-8337-62F5A7EF5187}" type="parTrans" cxnId="{CE60F4CF-FCAE-4DC6-A6D4-5D835C821407}">
      <dgm:prSet/>
      <dgm:spPr/>
      <dgm:t>
        <a:bodyPr/>
        <a:lstStyle/>
        <a:p>
          <a:endParaRPr lang="en-US"/>
        </a:p>
      </dgm:t>
    </dgm:pt>
    <dgm:pt modelId="{A58C8D68-DA1C-41C7-BE68-02BC3027974E}" type="sibTrans" cxnId="{CE60F4CF-FCAE-4DC6-A6D4-5D835C821407}">
      <dgm:prSet/>
      <dgm:spPr/>
      <dgm:t>
        <a:bodyPr/>
        <a:lstStyle/>
        <a:p>
          <a:endParaRPr lang="en-US"/>
        </a:p>
      </dgm:t>
    </dgm:pt>
    <dgm:pt modelId="{99D32A0B-91AE-4DF9-BEA0-B1C6C51A3B54}" type="pres">
      <dgm:prSet presAssocID="{43E0CE17-8034-445B-AC4A-7D7E9E648790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BC7E60E5-4AB4-4898-962E-DB649E4548BA}" type="pres">
      <dgm:prSet presAssocID="{43E0CE17-8034-445B-AC4A-7D7E9E648790}" presName="Name1" presStyleCnt="0"/>
      <dgm:spPr/>
    </dgm:pt>
    <dgm:pt modelId="{C72E4035-7959-48D0-93E6-490FD5657A64}" type="pres">
      <dgm:prSet presAssocID="{43E0CE17-8034-445B-AC4A-7D7E9E648790}" presName="cycle" presStyleCnt="0"/>
      <dgm:spPr/>
    </dgm:pt>
    <dgm:pt modelId="{7D59D7D6-5D29-4918-93E7-279EB0D21759}" type="pres">
      <dgm:prSet presAssocID="{43E0CE17-8034-445B-AC4A-7D7E9E648790}" presName="srcNode" presStyleLbl="node1" presStyleIdx="0" presStyleCnt="3"/>
      <dgm:spPr/>
    </dgm:pt>
    <dgm:pt modelId="{F1908C11-1C63-466D-AC42-19F849F9DC26}" type="pres">
      <dgm:prSet presAssocID="{43E0CE17-8034-445B-AC4A-7D7E9E648790}" presName="conn" presStyleLbl="parChTrans1D2" presStyleIdx="0" presStyleCnt="1"/>
      <dgm:spPr/>
      <dgm:t>
        <a:bodyPr/>
        <a:lstStyle/>
        <a:p>
          <a:endParaRPr lang="en-US"/>
        </a:p>
      </dgm:t>
    </dgm:pt>
    <dgm:pt modelId="{56AFAF88-440A-4688-B76E-5710587A4D28}" type="pres">
      <dgm:prSet presAssocID="{43E0CE17-8034-445B-AC4A-7D7E9E648790}" presName="extraNode" presStyleLbl="node1" presStyleIdx="0" presStyleCnt="3"/>
      <dgm:spPr/>
    </dgm:pt>
    <dgm:pt modelId="{ED08703A-B15B-4133-BE3A-7A87AA625F38}" type="pres">
      <dgm:prSet presAssocID="{43E0CE17-8034-445B-AC4A-7D7E9E648790}" presName="dstNode" presStyleLbl="node1" presStyleIdx="0" presStyleCnt="3"/>
      <dgm:spPr/>
    </dgm:pt>
    <dgm:pt modelId="{60367C2A-4F0D-4B04-A3D5-93E57F65AB8C}" type="pres">
      <dgm:prSet presAssocID="{F30D16EE-00BD-4C21-B062-230BC8C4BF5F}" presName="text_1" presStyleLbl="node1" presStyleIdx="0" presStyleCnt="3" custLinFactNeighborX="740" custLinFactNeighborY="-20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9B1D14-89AF-4A9E-A824-4D2923A460AD}" type="pres">
      <dgm:prSet presAssocID="{F30D16EE-00BD-4C21-B062-230BC8C4BF5F}" presName="accent_1" presStyleCnt="0"/>
      <dgm:spPr/>
    </dgm:pt>
    <dgm:pt modelId="{7E884404-1A85-4F8B-8DF0-F9CCD1842C9B}" type="pres">
      <dgm:prSet presAssocID="{F30D16EE-00BD-4C21-B062-230BC8C4BF5F}" presName="accentRepeatNode" presStyleLbl="solidFgAcc1" presStyleIdx="0" presStyleCnt="3"/>
      <dgm:spPr/>
    </dgm:pt>
    <dgm:pt modelId="{62F4A989-67C6-4157-8CFA-7B1A68FA659A}" type="pres">
      <dgm:prSet presAssocID="{4289250D-8270-43F6-8726-2A6F2A98F239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249885-79AA-4027-840C-A8F0BB73671E}" type="pres">
      <dgm:prSet presAssocID="{4289250D-8270-43F6-8726-2A6F2A98F239}" presName="accent_2" presStyleCnt="0"/>
      <dgm:spPr/>
    </dgm:pt>
    <dgm:pt modelId="{CE4B060B-87D6-4E79-929F-A4F63331818C}" type="pres">
      <dgm:prSet presAssocID="{4289250D-8270-43F6-8726-2A6F2A98F239}" presName="accentRepeatNode" presStyleLbl="solidFgAcc1" presStyleIdx="1" presStyleCnt="3"/>
      <dgm:spPr/>
    </dgm:pt>
    <dgm:pt modelId="{61028288-AF33-4601-9D25-9D361B7E7DFC}" type="pres">
      <dgm:prSet presAssocID="{2CE39E10-7C35-4275-A33E-77D7F8DF76E4}" presName="text_3" presStyleLbl="node1" presStyleIdx="2" presStyleCnt="3" custScaleX="10148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A3C3DA-5E08-4984-B78A-53F8D5F6EC6E}" type="pres">
      <dgm:prSet presAssocID="{2CE39E10-7C35-4275-A33E-77D7F8DF76E4}" presName="accent_3" presStyleCnt="0"/>
      <dgm:spPr/>
    </dgm:pt>
    <dgm:pt modelId="{48329473-5304-438D-935B-86BED53A12FC}" type="pres">
      <dgm:prSet presAssocID="{2CE39E10-7C35-4275-A33E-77D7F8DF76E4}" presName="accentRepeatNode" presStyleLbl="solidFgAcc1" presStyleIdx="2" presStyleCnt="3"/>
      <dgm:spPr/>
    </dgm:pt>
  </dgm:ptLst>
  <dgm:cxnLst>
    <dgm:cxn modelId="{8A55F532-4238-4C76-88CC-00915131D88C}" srcId="{43E0CE17-8034-445B-AC4A-7D7E9E648790}" destId="{4289250D-8270-43F6-8726-2A6F2A98F239}" srcOrd="1" destOrd="0" parTransId="{A1349D8C-78D7-4B5D-BC1D-440DC2D8A471}" sibTransId="{2BB8FB1C-A7B1-4053-B6A6-F75AA8E54EDA}"/>
    <dgm:cxn modelId="{CE60F4CF-FCAE-4DC6-A6D4-5D835C821407}" srcId="{43E0CE17-8034-445B-AC4A-7D7E9E648790}" destId="{2CE39E10-7C35-4275-A33E-77D7F8DF76E4}" srcOrd="2" destOrd="0" parTransId="{23714F0C-BBB9-4724-8337-62F5A7EF5187}" sibTransId="{A58C8D68-DA1C-41C7-BE68-02BC3027974E}"/>
    <dgm:cxn modelId="{BCAAB01F-B971-4C25-B11D-B66D62A8A861}" type="presOf" srcId="{F30D16EE-00BD-4C21-B062-230BC8C4BF5F}" destId="{60367C2A-4F0D-4B04-A3D5-93E57F65AB8C}" srcOrd="0" destOrd="0" presId="urn:microsoft.com/office/officeart/2008/layout/VerticalCurvedList"/>
    <dgm:cxn modelId="{F5F8A8CB-0103-48EB-935A-4FF4DCEA71B8}" srcId="{43E0CE17-8034-445B-AC4A-7D7E9E648790}" destId="{F30D16EE-00BD-4C21-B062-230BC8C4BF5F}" srcOrd="0" destOrd="0" parTransId="{C5137546-1459-44F5-AB11-5A242CC5C358}" sibTransId="{10386D6B-5639-4733-906E-886E9CBA9A34}"/>
    <dgm:cxn modelId="{A2ED20AD-A676-4DED-95B1-BB91A358C882}" type="presOf" srcId="{43E0CE17-8034-445B-AC4A-7D7E9E648790}" destId="{99D32A0B-91AE-4DF9-BEA0-B1C6C51A3B54}" srcOrd="0" destOrd="0" presId="urn:microsoft.com/office/officeart/2008/layout/VerticalCurvedList"/>
    <dgm:cxn modelId="{5D376CF7-A5AC-47F3-B192-B9843BF0E7DC}" type="presOf" srcId="{4289250D-8270-43F6-8726-2A6F2A98F239}" destId="{62F4A989-67C6-4157-8CFA-7B1A68FA659A}" srcOrd="0" destOrd="0" presId="urn:microsoft.com/office/officeart/2008/layout/VerticalCurvedList"/>
    <dgm:cxn modelId="{F82D034B-6176-4E24-8B21-3CD8E828DB61}" type="presOf" srcId="{10386D6B-5639-4733-906E-886E9CBA9A34}" destId="{F1908C11-1C63-466D-AC42-19F849F9DC26}" srcOrd="0" destOrd="0" presId="urn:microsoft.com/office/officeart/2008/layout/VerticalCurvedList"/>
    <dgm:cxn modelId="{C2414F1D-A8A8-4E35-BF48-9A5773423270}" type="presOf" srcId="{2CE39E10-7C35-4275-A33E-77D7F8DF76E4}" destId="{61028288-AF33-4601-9D25-9D361B7E7DFC}" srcOrd="0" destOrd="0" presId="urn:microsoft.com/office/officeart/2008/layout/VerticalCurvedList"/>
    <dgm:cxn modelId="{CDCB73DB-B5B6-450E-8245-E4E798C4DDC2}" type="presParOf" srcId="{99D32A0B-91AE-4DF9-BEA0-B1C6C51A3B54}" destId="{BC7E60E5-4AB4-4898-962E-DB649E4548BA}" srcOrd="0" destOrd="0" presId="urn:microsoft.com/office/officeart/2008/layout/VerticalCurvedList"/>
    <dgm:cxn modelId="{CF618AA6-8715-42FA-9F1E-F6A0B7878A33}" type="presParOf" srcId="{BC7E60E5-4AB4-4898-962E-DB649E4548BA}" destId="{C72E4035-7959-48D0-93E6-490FD5657A64}" srcOrd="0" destOrd="0" presId="urn:microsoft.com/office/officeart/2008/layout/VerticalCurvedList"/>
    <dgm:cxn modelId="{010E4B4E-F1E3-4A93-83B7-CC1CB0D10327}" type="presParOf" srcId="{C72E4035-7959-48D0-93E6-490FD5657A64}" destId="{7D59D7D6-5D29-4918-93E7-279EB0D21759}" srcOrd="0" destOrd="0" presId="urn:microsoft.com/office/officeart/2008/layout/VerticalCurvedList"/>
    <dgm:cxn modelId="{50E8C965-9290-4FE3-81A8-3BC075C87EF6}" type="presParOf" srcId="{C72E4035-7959-48D0-93E6-490FD5657A64}" destId="{F1908C11-1C63-466D-AC42-19F849F9DC26}" srcOrd="1" destOrd="0" presId="urn:microsoft.com/office/officeart/2008/layout/VerticalCurvedList"/>
    <dgm:cxn modelId="{7AC9B1EC-1D1E-4C7F-8FF0-B8011726230A}" type="presParOf" srcId="{C72E4035-7959-48D0-93E6-490FD5657A64}" destId="{56AFAF88-440A-4688-B76E-5710587A4D28}" srcOrd="2" destOrd="0" presId="urn:microsoft.com/office/officeart/2008/layout/VerticalCurvedList"/>
    <dgm:cxn modelId="{62F0D1FD-A650-471E-9A18-8FBC18E7705C}" type="presParOf" srcId="{C72E4035-7959-48D0-93E6-490FD5657A64}" destId="{ED08703A-B15B-4133-BE3A-7A87AA625F38}" srcOrd="3" destOrd="0" presId="urn:microsoft.com/office/officeart/2008/layout/VerticalCurvedList"/>
    <dgm:cxn modelId="{BB19A046-7B4D-484C-97BC-FEB4A0F400CC}" type="presParOf" srcId="{BC7E60E5-4AB4-4898-962E-DB649E4548BA}" destId="{60367C2A-4F0D-4B04-A3D5-93E57F65AB8C}" srcOrd="1" destOrd="0" presId="urn:microsoft.com/office/officeart/2008/layout/VerticalCurvedList"/>
    <dgm:cxn modelId="{A4EDF8F7-02FE-48A2-8F8B-8B2DC92410CC}" type="presParOf" srcId="{BC7E60E5-4AB4-4898-962E-DB649E4548BA}" destId="{409B1D14-89AF-4A9E-A824-4D2923A460AD}" srcOrd="2" destOrd="0" presId="urn:microsoft.com/office/officeart/2008/layout/VerticalCurvedList"/>
    <dgm:cxn modelId="{4EA06D98-8541-4E20-88A1-813CB7266B39}" type="presParOf" srcId="{409B1D14-89AF-4A9E-A824-4D2923A460AD}" destId="{7E884404-1A85-4F8B-8DF0-F9CCD1842C9B}" srcOrd="0" destOrd="0" presId="urn:microsoft.com/office/officeart/2008/layout/VerticalCurvedList"/>
    <dgm:cxn modelId="{2FFA10DC-15DA-461B-9E89-BEF49FD70450}" type="presParOf" srcId="{BC7E60E5-4AB4-4898-962E-DB649E4548BA}" destId="{62F4A989-67C6-4157-8CFA-7B1A68FA659A}" srcOrd="3" destOrd="0" presId="urn:microsoft.com/office/officeart/2008/layout/VerticalCurvedList"/>
    <dgm:cxn modelId="{ECF4E1B7-DD1D-4C1A-8F5C-1C0B50A43F33}" type="presParOf" srcId="{BC7E60E5-4AB4-4898-962E-DB649E4548BA}" destId="{7A249885-79AA-4027-840C-A8F0BB73671E}" srcOrd="4" destOrd="0" presId="urn:microsoft.com/office/officeart/2008/layout/VerticalCurvedList"/>
    <dgm:cxn modelId="{D7FEB675-D069-4A73-A527-3EC7AB3DD7AC}" type="presParOf" srcId="{7A249885-79AA-4027-840C-A8F0BB73671E}" destId="{CE4B060B-87D6-4E79-929F-A4F63331818C}" srcOrd="0" destOrd="0" presId="urn:microsoft.com/office/officeart/2008/layout/VerticalCurvedList"/>
    <dgm:cxn modelId="{AAD7E191-281A-44C1-98D8-7EF902A0306F}" type="presParOf" srcId="{BC7E60E5-4AB4-4898-962E-DB649E4548BA}" destId="{61028288-AF33-4601-9D25-9D361B7E7DFC}" srcOrd="5" destOrd="0" presId="urn:microsoft.com/office/officeart/2008/layout/VerticalCurvedList"/>
    <dgm:cxn modelId="{6EE61D3F-1D37-4FD3-8997-875CB639D5AB}" type="presParOf" srcId="{BC7E60E5-4AB4-4898-962E-DB649E4548BA}" destId="{AAA3C3DA-5E08-4984-B78A-53F8D5F6EC6E}" srcOrd="6" destOrd="0" presId="urn:microsoft.com/office/officeart/2008/layout/VerticalCurvedList"/>
    <dgm:cxn modelId="{C48B14E5-33A4-4F80-8477-2AC5193B7171}" type="presParOf" srcId="{AAA3C3DA-5E08-4984-B78A-53F8D5F6EC6E}" destId="{48329473-5304-438D-935B-86BED53A12F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1824302-FF8C-4529-B60F-F52CB1B7CE9B}" type="doc">
      <dgm:prSet loTypeId="urn:microsoft.com/office/officeart/2005/8/layout/hList1" loCatId="list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52ADFD5C-474C-454C-89A8-D5C8478A7EA8}">
      <dgm:prSet phldrT="[Text]" custT="1"/>
      <dgm:spPr/>
      <dgm:t>
        <a:bodyPr/>
        <a:lstStyle/>
        <a:p>
          <a:pPr>
            <a:spcAft>
              <a:spcPts val="0"/>
            </a:spcAft>
          </a:pPr>
          <a:r>
            <a:rPr lang="en-US" sz="2200" b="1" dirty="0" smtClean="0">
              <a:latin typeface="Century Gothic" panose="020B0502020202020204" pitchFamily="34" charset="0"/>
            </a:rPr>
            <a:t>Prior to Practice</a:t>
          </a:r>
        </a:p>
        <a:p>
          <a:pPr>
            <a:spcAft>
              <a:spcPts val="0"/>
            </a:spcAft>
          </a:pPr>
          <a:r>
            <a:rPr lang="en-US" sz="1800" dirty="0" smtClean="0"/>
            <a:t>Bylaw 14.1.5.1</a:t>
          </a:r>
        </a:p>
      </dgm:t>
    </dgm:pt>
    <dgm:pt modelId="{F8F22060-B40D-41B9-9AC6-54D0D2796F89}" type="parTrans" cxnId="{724ABBD6-3D30-48D3-8745-D35FED6BBE3B}">
      <dgm:prSet/>
      <dgm:spPr/>
      <dgm:t>
        <a:bodyPr/>
        <a:lstStyle/>
        <a:p>
          <a:endParaRPr lang="en-US"/>
        </a:p>
      </dgm:t>
    </dgm:pt>
    <dgm:pt modelId="{82286148-B835-40C1-98F3-3DA2CDE8F341}" type="sibTrans" cxnId="{724ABBD6-3D30-48D3-8745-D35FED6BBE3B}">
      <dgm:prSet/>
      <dgm:spPr/>
      <dgm:t>
        <a:bodyPr/>
        <a:lstStyle/>
        <a:p>
          <a:endParaRPr lang="en-US"/>
        </a:p>
      </dgm:t>
    </dgm:pt>
    <dgm:pt modelId="{482F8688-7367-4D37-8189-CF92C7769E19}">
      <dgm:prSet phldrT="[Text]" custT="1"/>
      <dgm:spPr/>
      <dgm:t>
        <a:bodyPr/>
        <a:lstStyle/>
        <a:p>
          <a:pPr marL="233363" indent="-233363"/>
          <a:r>
            <a:rPr lang="en-US" sz="2200" dirty="0" smtClean="0">
              <a:latin typeface="Century Gothic" panose="020B0502020202020204" pitchFamily="34" charset="0"/>
            </a:rPr>
            <a:t>International Student-Athlete (SA) form.</a:t>
          </a:r>
          <a:endParaRPr lang="en-US" sz="2200" dirty="0">
            <a:latin typeface="Century Gothic" panose="020B0502020202020204" pitchFamily="34" charset="0"/>
          </a:endParaRPr>
        </a:p>
      </dgm:t>
    </dgm:pt>
    <dgm:pt modelId="{57AAB2D6-B261-474B-9260-F00358509E97}" type="parTrans" cxnId="{F2273995-D51C-4A39-BE7B-109AC87CDF2B}">
      <dgm:prSet/>
      <dgm:spPr/>
      <dgm:t>
        <a:bodyPr/>
        <a:lstStyle/>
        <a:p>
          <a:endParaRPr lang="en-US"/>
        </a:p>
      </dgm:t>
    </dgm:pt>
    <dgm:pt modelId="{6B0324BF-3593-4461-A396-1910D11225C3}" type="sibTrans" cxnId="{F2273995-D51C-4A39-BE7B-109AC87CDF2B}">
      <dgm:prSet/>
      <dgm:spPr/>
      <dgm:t>
        <a:bodyPr/>
        <a:lstStyle/>
        <a:p>
          <a:endParaRPr lang="en-US"/>
        </a:p>
      </dgm:t>
    </dgm:pt>
    <dgm:pt modelId="{2035C804-6B59-49BA-9BF2-AE921322D880}">
      <dgm:prSet phldrT="[Text]" custT="1"/>
      <dgm:spPr/>
      <dgm:t>
        <a:bodyPr/>
        <a:lstStyle/>
        <a:p>
          <a:pPr>
            <a:spcAft>
              <a:spcPts val="0"/>
            </a:spcAft>
          </a:pPr>
          <a:r>
            <a:rPr lang="en-US" sz="2200" b="1" dirty="0" smtClean="0">
              <a:latin typeface="Century Gothic" panose="020B0502020202020204" pitchFamily="34" charset="0"/>
            </a:rPr>
            <a:t>Prior to Competition</a:t>
          </a:r>
        </a:p>
        <a:p>
          <a:pPr>
            <a:spcAft>
              <a:spcPts val="0"/>
            </a:spcAft>
          </a:pPr>
          <a:r>
            <a:rPr lang="en-US" sz="1800" b="0" dirty="0" smtClean="0"/>
            <a:t>Bylaws 14.1.3.1 &amp; 14.1.4</a:t>
          </a:r>
          <a:endParaRPr lang="en-US" sz="1800" b="0" dirty="0"/>
        </a:p>
      </dgm:t>
    </dgm:pt>
    <dgm:pt modelId="{06B7694A-2B22-4336-9B07-B8C86295CCC4}" type="parTrans" cxnId="{E0573D6E-CB2C-46C6-85E4-8130DEEBCF50}">
      <dgm:prSet/>
      <dgm:spPr/>
      <dgm:t>
        <a:bodyPr/>
        <a:lstStyle/>
        <a:p>
          <a:endParaRPr lang="en-US"/>
        </a:p>
      </dgm:t>
    </dgm:pt>
    <dgm:pt modelId="{E4DEB823-AC95-4D8E-870A-95921D3339E6}" type="sibTrans" cxnId="{E0573D6E-CB2C-46C6-85E4-8130DEEBCF50}">
      <dgm:prSet/>
      <dgm:spPr/>
      <dgm:t>
        <a:bodyPr/>
        <a:lstStyle/>
        <a:p>
          <a:endParaRPr lang="en-US"/>
        </a:p>
      </dgm:t>
    </dgm:pt>
    <dgm:pt modelId="{20B9E236-1DEB-4BCC-B9C1-DC7B97711708}">
      <dgm:prSet phldrT="[Text]" custT="1"/>
      <dgm:spPr/>
      <dgm:t>
        <a:bodyPr/>
        <a:lstStyle/>
        <a:p>
          <a:pPr marL="233363" indent="-233363"/>
          <a:r>
            <a:rPr lang="en-US" sz="2200" i="0" dirty="0" smtClean="0">
              <a:latin typeface="Century Gothic" panose="020B0502020202020204" pitchFamily="34" charset="0"/>
            </a:rPr>
            <a:t>Summary of Regulations.</a:t>
          </a:r>
          <a:endParaRPr lang="en-US" sz="2200" i="0" dirty="0">
            <a:latin typeface="Century Gothic" panose="020B0502020202020204" pitchFamily="34" charset="0"/>
          </a:endParaRPr>
        </a:p>
      </dgm:t>
    </dgm:pt>
    <dgm:pt modelId="{CFA7E3A1-783E-4335-8BBF-FAFF4EA61F45}" type="parTrans" cxnId="{E38E8277-A9C0-4AC2-B06E-46481CC6DCF0}">
      <dgm:prSet/>
      <dgm:spPr/>
      <dgm:t>
        <a:bodyPr/>
        <a:lstStyle/>
        <a:p>
          <a:endParaRPr lang="en-US"/>
        </a:p>
      </dgm:t>
    </dgm:pt>
    <dgm:pt modelId="{B73EBA04-ED0B-4518-9805-8B9B382E1586}" type="sibTrans" cxnId="{E38E8277-A9C0-4AC2-B06E-46481CC6DCF0}">
      <dgm:prSet/>
      <dgm:spPr/>
      <dgm:t>
        <a:bodyPr/>
        <a:lstStyle/>
        <a:p>
          <a:endParaRPr lang="en-US"/>
        </a:p>
      </dgm:t>
    </dgm:pt>
    <dgm:pt modelId="{608EBA8D-95CB-489F-AB7E-6ABF5D42F231}">
      <dgm:prSet phldrT="[Text]" custT="1"/>
      <dgm:spPr/>
      <dgm:t>
        <a:bodyPr/>
        <a:lstStyle/>
        <a:p>
          <a:pPr marL="233363" indent="-233363"/>
          <a:r>
            <a:rPr lang="en-US" sz="2200" dirty="0" smtClean="0">
              <a:latin typeface="Century Gothic" panose="020B0502020202020204" pitchFamily="34" charset="0"/>
            </a:rPr>
            <a:t>Drug-Testing Consent.</a:t>
          </a:r>
          <a:endParaRPr lang="en-US" sz="2200" dirty="0">
            <a:latin typeface="Century Gothic" panose="020B0502020202020204" pitchFamily="34" charset="0"/>
          </a:endParaRPr>
        </a:p>
      </dgm:t>
    </dgm:pt>
    <dgm:pt modelId="{184E1E08-C063-4F93-A107-F092AF196E8C}" type="parTrans" cxnId="{4DE7EB4B-B595-4CC2-86C5-9F9D959D8689}">
      <dgm:prSet/>
      <dgm:spPr/>
      <dgm:t>
        <a:bodyPr/>
        <a:lstStyle/>
        <a:p>
          <a:endParaRPr lang="en-US"/>
        </a:p>
      </dgm:t>
    </dgm:pt>
    <dgm:pt modelId="{8BCF69F1-05C6-4659-A762-9ED06B46B5D6}" type="sibTrans" cxnId="{4DE7EB4B-B595-4CC2-86C5-9F9D959D8689}">
      <dgm:prSet/>
      <dgm:spPr/>
      <dgm:t>
        <a:bodyPr/>
        <a:lstStyle/>
        <a:p>
          <a:endParaRPr lang="en-US"/>
        </a:p>
      </dgm:t>
    </dgm:pt>
    <dgm:pt modelId="{354F501C-A12A-458D-AD41-035299967371}">
      <dgm:prSet phldrT="[Text]" custT="1"/>
      <dgm:spPr/>
      <dgm:t>
        <a:bodyPr/>
        <a:lstStyle/>
        <a:p>
          <a:pPr>
            <a:spcAft>
              <a:spcPts val="0"/>
            </a:spcAft>
          </a:pPr>
          <a:r>
            <a:rPr lang="en-US" sz="2200" b="1" dirty="0" smtClean="0">
              <a:latin typeface="Century Gothic" panose="020B0502020202020204" pitchFamily="34" charset="0"/>
            </a:rPr>
            <a:t>Voluntary</a:t>
          </a:r>
        </a:p>
        <a:p>
          <a:pPr>
            <a:spcAft>
              <a:spcPts val="0"/>
            </a:spcAft>
          </a:pPr>
          <a:r>
            <a:rPr lang="en-US" sz="1800" b="0" dirty="0" smtClean="0"/>
            <a:t>Bylaw 14.1.6.1</a:t>
          </a:r>
          <a:endParaRPr lang="en-US" sz="1800" b="0" dirty="0"/>
        </a:p>
      </dgm:t>
    </dgm:pt>
    <dgm:pt modelId="{A04E3647-2DC9-41E8-B1E3-C3B7A1F9B103}" type="parTrans" cxnId="{80556AF2-7D7A-4855-96CF-E70EEB265B8A}">
      <dgm:prSet/>
      <dgm:spPr/>
      <dgm:t>
        <a:bodyPr/>
        <a:lstStyle/>
        <a:p>
          <a:endParaRPr lang="en-US"/>
        </a:p>
      </dgm:t>
    </dgm:pt>
    <dgm:pt modelId="{65286F32-20D4-4C66-9F97-01639D167C7F}" type="sibTrans" cxnId="{80556AF2-7D7A-4855-96CF-E70EEB265B8A}">
      <dgm:prSet/>
      <dgm:spPr/>
      <dgm:t>
        <a:bodyPr/>
        <a:lstStyle/>
        <a:p>
          <a:endParaRPr lang="en-US"/>
        </a:p>
      </dgm:t>
    </dgm:pt>
    <dgm:pt modelId="{58F5A5A6-9694-42C4-AC32-AB2C16273A31}">
      <dgm:prSet phldrT="[Text]" custT="1"/>
      <dgm:spPr/>
      <dgm:t>
        <a:bodyPr/>
        <a:lstStyle/>
        <a:p>
          <a:pPr marL="233363" indent="-233363"/>
          <a:r>
            <a:rPr lang="en-US" sz="2200" dirty="0" smtClean="0">
              <a:latin typeface="Century Gothic" panose="020B0502020202020204" pitchFamily="34" charset="0"/>
            </a:rPr>
            <a:t>HIPAA/Buckley Consent Waiver Form.</a:t>
          </a:r>
          <a:endParaRPr lang="en-US" sz="2200" dirty="0">
            <a:latin typeface="Century Gothic" panose="020B0502020202020204" pitchFamily="34" charset="0"/>
          </a:endParaRPr>
        </a:p>
      </dgm:t>
    </dgm:pt>
    <dgm:pt modelId="{504BFCEC-A7DC-4A06-85B4-60FBB0C6DD9B}" type="parTrans" cxnId="{0CE3A8BD-7612-4581-A6A7-5E94ECBCB411}">
      <dgm:prSet/>
      <dgm:spPr/>
      <dgm:t>
        <a:bodyPr/>
        <a:lstStyle/>
        <a:p>
          <a:endParaRPr lang="en-US"/>
        </a:p>
      </dgm:t>
    </dgm:pt>
    <dgm:pt modelId="{2431B37F-EA66-4E18-AD27-91302D930A76}" type="sibTrans" cxnId="{0CE3A8BD-7612-4581-A6A7-5E94ECBCB411}">
      <dgm:prSet/>
      <dgm:spPr/>
      <dgm:t>
        <a:bodyPr/>
        <a:lstStyle/>
        <a:p>
          <a:endParaRPr lang="en-US"/>
        </a:p>
      </dgm:t>
    </dgm:pt>
    <dgm:pt modelId="{14761AFC-17BF-436A-8299-200933C3A697}">
      <dgm:prSet phldrT="[Text]" custT="1"/>
      <dgm:spPr/>
      <dgm:t>
        <a:bodyPr/>
        <a:lstStyle/>
        <a:p>
          <a:pPr marL="233363" indent="-233363"/>
          <a:r>
            <a:rPr lang="en-US" sz="2200" dirty="0" smtClean="0">
              <a:latin typeface="Century Gothic" panose="020B0502020202020204" pitchFamily="34" charset="0"/>
            </a:rPr>
            <a:t>SA Statement.</a:t>
          </a:r>
          <a:endParaRPr lang="en-US" sz="2200" dirty="0">
            <a:latin typeface="Century Gothic" panose="020B0502020202020204" pitchFamily="34" charset="0"/>
          </a:endParaRPr>
        </a:p>
      </dgm:t>
    </dgm:pt>
    <dgm:pt modelId="{7897B379-B611-4B0E-9762-F5A61A1F6A8F}" type="parTrans" cxnId="{73732BCF-3C55-4C61-990A-E7EDBF1BE70E}">
      <dgm:prSet/>
      <dgm:spPr/>
      <dgm:t>
        <a:bodyPr/>
        <a:lstStyle/>
        <a:p>
          <a:endParaRPr lang="en-US"/>
        </a:p>
      </dgm:t>
    </dgm:pt>
    <dgm:pt modelId="{BC465C44-750E-4A4A-81EF-ACD35282B66F}" type="sibTrans" cxnId="{73732BCF-3C55-4C61-990A-E7EDBF1BE70E}">
      <dgm:prSet/>
      <dgm:spPr/>
      <dgm:t>
        <a:bodyPr/>
        <a:lstStyle/>
        <a:p>
          <a:endParaRPr lang="en-US"/>
        </a:p>
      </dgm:t>
    </dgm:pt>
    <dgm:pt modelId="{0683C42E-02B4-4C4A-9323-4DAEC6C16386}">
      <dgm:prSet phldrT="[Text]" custT="1"/>
      <dgm:spPr/>
      <dgm:t>
        <a:bodyPr/>
        <a:lstStyle/>
        <a:p>
          <a:pPr marL="233363" indent="-233363"/>
          <a:r>
            <a:rPr lang="en-US" sz="2200" dirty="0" smtClean="0">
              <a:latin typeface="Century Gothic" panose="020B0502020202020204" pitchFamily="34" charset="0"/>
            </a:rPr>
            <a:t>SA Affirmation of Eligibility.</a:t>
          </a:r>
          <a:endParaRPr lang="en-US" sz="2200" dirty="0">
            <a:latin typeface="Century Gothic" panose="020B0502020202020204" pitchFamily="34" charset="0"/>
          </a:endParaRPr>
        </a:p>
      </dgm:t>
    </dgm:pt>
    <dgm:pt modelId="{73412720-B522-4A8C-B895-D2CFF1E73D99}" type="parTrans" cxnId="{D0D5BFD6-9D81-4A40-96C3-9D22FC7A0890}">
      <dgm:prSet/>
      <dgm:spPr/>
      <dgm:t>
        <a:bodyPr/>
        <a:lstStyle/>
        <a:p>
          <a:endParaRPr lang="en-US"/>
        </a:p>
      </dgm:t>
    </dgm:pt>
    <dgm:pt modelId="{D08191F4-2D14-457F-B421-878DFBC5F728}" type="sibTrans" cxnId="{D0D5BFD6-9D81-4A40-96C3-9D22FC7A0890}">
      <dgm:prSet/>
      <dgm:spPr/>
      <dgm:t>
        <a:bodyPr/>
        <a:lstStyle/>
        <a:p>
          <a:endParaRPr lang="en-US"/>
        </a:p>
      </dgm:t>
    </dgm:pt>
    <dgm:pt modelId="{C05ECE90-AF77-4219-8790-8D04CC49AAF0}">
      <dgm:prSet phldrT="[Text]"/>
      <dgm:spPr/>
      <dgm:t>
        <a:bodyPr/>
        <a:lstStyle/>
        <a:p>
          <a:pPr marL="233363" indent="-233363"/>
          <a:endParaRPr lang="en-US" sz="2300" dirty="0"/>
        </a:p>
      </dgm:t>
    </dgm:pt>
    <dgm:pt modelId="{CD5AD04B-87FC-4D37-9135-41AB312CA65A}" type="parTrans" cxnId="{41AFD2E1-02D5-4E3A-805F-139B640DFC2C}">
      <dgm:prSet/>
      <dgm:spPr/>
      <dgm:t>
        <a:bodyPr/>
        <a:lstStyle/>
        <a:p>
          <a:endParaRPr lang="en-US"/>
        </a:p>
      </dgm:t>
    </dgm:pt>
    <dgm:pt modelId="{1D5EC561-840C-4B76-AC92-E98016FC8944}" type="sibTrans" cxnId="{41AFD2E1-02D5-4E3A-805F-139B640DFC2C}">
      <dgm:prSet/>
      <dgm:spPr/>
      <dgm:t>
        <a:bodyPr/>
        <a:lstStyle/>
        <a:p>
          <a:endParaRPr lang="en-US"/>
        </a:p>
      </dgm:t>
    </dgm:pt>
    <dgm:pt modelId="{75D3DDC3-A17E-4F7C-A97A-5BEC2B45DB5D}">
      <dgm:prSet phldrT="[Text]" custT="1"/>
      <dgm:spPr/>
      <dgm:t>
        <a:bodyPr/>
        <a:lstStyle/>
        <a:p>
          <a:pPr marL="233363" indent="-233363"/>
          <a:r>
            <a:rPr lang="en-US" sz="2200" i="0" dirty="0" smtClean="0">
              <a:latin typeface="Century Gothic" panose="020B0502020202020204" pitchFamily="34" charset="0"/>
            </a:rPr>
            <a:t>Mandatory medical examination.</a:t>
          </a:r>
          <a:endParaRPr lang="en-US" sz="2200" i="0" dirty="0">
            <a:latin typeface="Century Gothic" panose="020B0502020202020204" pitchFamily="34" charset="0"/>
          </a:endParaRPr>
        </a:p>
      </dgm:t>
    </dgm:pt>
    <dgm:pt modelId="{8833E1BF-A489-4C0A-9AC6-D0A531D0B89D}" type="parTrans" cxnId="{BD9E6E4F-C906-41F3-A53E-F22FB28D8C29}">
      <dgm:prSet/>
      <dgm:spPr/>
      <dgm:t>
        <a:bodyPr/>
        <a:lstStyle/>
        <a:p>
          <a:endParaRPr lang="en-US"/>
        </a:p>
      </dgm:t>
    </dgm:pt>
    <dgm:pt modelId="{AC925843-8E8A-486E-A449-366676759AE6}" type="sibTrans" cxnId="{BD9E6E4F-C906-41F3-A53E-F22FB28D8C29}">
      <dgm:prSet/>
      <dgm:spPr/>
      <dgm:t>
        <a:bodyPr/>
        <a:lstStyle/>
        <a:p>
          <a:endParaRPr lang="en-US"/>
        </a:p>
      </dgm:t>
    </dgm:pt>
    <dgm:pt modelId="{DC40D899-7B7B-4117-A83A-36A735CC784C}">
      <dgm:prSet phldrT="[Text]" custT="1"/>
      <dgm:spPr/>
      <dgm:t>
        <a:bodyPr/>
        <a:lstStyle/>
        <a:p>
          <a:pPr marL="233363" indent="-233363"/>
          <a:endParaRPr lang="en-US" sz="1200" i="1" dirty="0">
            <a:latin typeface="Century Gothic" panose="020B0502020202020204" pitchFamily="34" charset="0"/>
          </a:endParaRPr>
        </a:p>
      </dgm:t>
    </dgm:pt>
    <dgm:pt modelId="{4DF3A5A8-F980-4B6B-8C73-32D91531439C}" type="parTrans" cxnId="{A532B5D0-A8F7-4E1D-93C1-FA07B44973A8}">
      <dgm:prSet/>
      <dgm:spPr/>
      <dgm:t>
        <a:bodyPr/>
        <a:lstStyle/>
        <a:p>
          <a:endParaRPr lang="en-US"/>
        </a:p>
      </dgm:t>
    </dgm:pt>
    <dgm:pt modelId="{810366D6-D4BD-4C20-8773-599695A73CEB}" type="sibTrans" cxnId="{A532B5D0-A8F7-4E1D-93C1-FA07B44973A8}">
      <dgm:prSet/>
      <dgm:spPr/>
      <dgm:t>
        <a:bodyPr/>
        <a:lstStyle/>
        <a:p>
          <a:endParaRPr lang="en-US"/>
        </a:p>
      </dgm:t>
    </dgm:pt>
    <dgm:pt modelId="{B79B9536-58F0-4003-A0B4-8622A9625341}">
      <dgm:prSet phldrT="[Text]" custT="1"/>
      <dgm:spPr/>
      <dgm:t>
        <a:bodyPr/>
        <a:lstStyle/>
        <a:p>
          <a:pPr marL="233363" indent="-233363"/>
          <a:endParaRPr lang="en-US" sz="1200" i="1" dirty="0">
            <a:latin typeface="Century Gothic" panose="020B0502020202020204" pitchFamily="34" charset="0"/>
          </a:endParaRPr>
        </a:p>
      </dgm:t>
    </dgm:pt>
    <dgm:pt modelId="{048BEE9D-F230-4FB2-A657-CA99234750DE}" type="parTrans" cxnId="{E2E4CFCF-375D-4AB9-85E6-E5D351C8DE2F}">
      <dgm:prSet/>
      <dgm:spPr/>
      <dgm:t>
        <a:bodyPr/>
        <a:lstStyle/>
        <a:p>
          <a:endParaRPr lang="en-US"/>
        </a:p>
      </dgm:t>
    </dgm:pt>
    <dgm:pt modelId="{62706897-48CA-4351-8C00-55B97B620786}" type="sibTrans" cxnId="{E2E4CFCF-375D-4AB9-85E6-E5D351C8DE2F}">
      <dgm:prSet/>
      <dgm:spPr/>
      <dgm:t>
        <a:bodyPr/>
        <a:lstStyle/>
        <a:p>
          <a:endParaRPr lang="en-US"/>
        </a:p>
      </dgm:t>
    </dgm:pt>
    <dgm:pt modelId="{60E5267A-32AC-42EB-AAFD-DCB1CFE47B8D}">
      <dgm:prSet phldrT="[Text]" custT="1"/>
      <dgm:spPr/>
      <dgm:t>
        <a:bodyPr/>
        <a:lstStyle/>
        <a:p>
          <a:pPr marL="233363" indent="-233363"/>
          <a:endParaRPr lang="en-US" sz="1200" dirty="0">
            <a:latin typeface="Century Gothic" panose="020B0502020202020204" pitchFamily="34" charset="0"/>
          </a:endParaRPr>
        </a:p>
      </dgm:t>
    </dgm:pt>
    <dgm:pt modelId="{5F4A6A78-5CB9-45D1-9B59-10F3F7216600}" type="parTrans" cxnId="{49E9791A-0DED-4956-A231-71FB0569140D}">
      <dgm:prSet/>
      <dgm:spPr/>
      <dgm:t>
        <a:bodyPr/>
        <a:lstStyle/>
        <a:p>
          <a:endParaRPr lang="en-US"/>
        </a:p>
      </dgm:t>
    </dgm:pt>
    <dgm:pt modelId="{2F5B35FE-C4D4-400C-9209-A8436EED01E7}" type="sibTrans" cxnId="{49E9791A-0DED-4956-A231-71FB0569140D}">
      <dgm:prSet/>
      <dgm:spPr/>
      <dgm:t>
        <a:bodyPr/>
        <a:lstStyle/>
        <a:p>
          <a:endParaRPr lang="en-US"/>
        </a:p>
      </dgm:t>
    </dgm:pt>
    <dgm:pt modelId="{E3AA40D9-9CB9-4730-9262-36FAF1F276B7}">
      <dgm:prSet phldrT="[Text]" custT="1"/>
      <dgm:spPr/>
      <dgm:t>
        <a:bodyPr/>
        <a:lstStyle/>
        <a:p>
          <a:pPr marL="233363" indent="-233363"/>
          <a:endParaRPr lang="en-US" sz="1200" dirty="0">
            <a:latin typeface="Century Gothic" panose="020B0502020202020204" pitchFamily="34" charset="0"/>
          </a:endParaRPr>
        </a:p>
      </dgm:t>
    </dgm:pt>
    <dgm:pt modelId="{EF93ED90-7EB1-4A0B-B778-1EBD927D90E9}" type="parTrans" cxnId="{53CCF1CD-E7AF-4ABC-9F0C-1C6449B77AE1}">
      <dgm:prSet/>
      <dgm:spPr/>
      <dgm:t>
        <a:bodyPr/>
        <a:lstStyle/>
        <a:p>
          <a:endParaRPr lang="en-US"/>
        </a:p>
      </dgm:t>
    </dgm:pt>
    <dgm:pt modelId="{8518E946-6842-4272-B491-9BBD27F6DCA6}" type="sibTrans" cxnId="{53CCF1CD-E7AF-4ABC-9F0C-1C6449B77AE1}">
      <dgm:prSet/>
      <dgm:spPr/>
      <dgm:t>
        <a:bodyPr/>
        <a:lstStyle/>
        <a:p>
          <a:endParaRPr lang="en-US"/>
        </a:p>
      </dgm:t>
    </dgm:pt>
    <dgm:pt modelId="{972AF297-1F60-48E7-8DCD-6F2C25CC9B90}" type="pres">
      <dgm:prSet presAssocID="{01824302-FF8C-4529-B60F-F52CB1B7CE9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F394C6A-7DA4-42F8-99CE-A37A19125EEE}" type="pres">
      <dgm:prSet presAssocID="{52ADFD5C-474C-454C-89A8-D5C8478A7EA8}" presName="composite" presStyleCnt="0"/>
      <dgm:spPr/>
      <dgm:t>
        <a:bodyPr/>
        <a:lstStyle/>
        <a:p>
          <a:endParaRPr lang="en-US"/>
        </a:p>
      </dgm:t>
    </dgm:pt>
    <dgm:pt modelId="{B2ABC372-3595-4075-B016-C6DC522A8A70}" type="pres">
      <dgm:prSet presAssocID="{52ADFD5C-474C-454C-89A8-D5C8478A7EA8}" presName="parTx" presStyleLbl="alignNode1" presStyleIdx="0" presStyleCnt="3" custScaleY="119083" custLinFactNeighborY="-126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5347AA-9417-4782-BBF9-E4FA78C6AE90}" type="pres">
      <dgm:prSet presAssocID="{52ADFD5C-474C-454C-89A8-D5C8478A7EA8}" presName="desTx" presStyleLbl="alignAccFollowNode1" presStyleIdx="0" presStyleCnt="3" custLinFactNeighborX="-103" custLinFactNeighborY="-70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DC6C64-D468-4C52-996B-EB8B6EBECA6A}" type="pres">
      <dgm:prSet presAssocID="{82286148-B835-40C1-98F3-3DA2CDE8F341}" presName="space" presStyleCnt="0"/>
      <dgm:spPr/>
      <dgm:t>
        <a:bodyPr/>
        <a:lstStyle/>
        <a:p>
          <a:endParaRPr lang="en-US"/>
        </a:p>
      </dgm:t>
    </dgm:pt>
    <dgm:pt modelId="{A6B9761A-9A0D-418A-89E3-D6DC65118CE8}" type="pres">
      <dgm:prSet presAssocID="{2035C804-6B59-49BA-9BF2-AE921322D880}" presName="composite" presStyleCnt="0"/>
      <dgm:spPr/>
      <dgm:t>
        <a:bodyPr/>
        <a:lstStyle/>
        <a:p>
          <a:endParaRPr lang="en-US"/>
        </a:p>
      </dgm:t>
    </dgm:pt>
    <dgm:pt modelId="{98E582C4-B27D-48DA-9FF3-9ACEA2106520}" type="pres">
      <dgm:prSet presAssocID="{2035C804-6B59-49BA-9BF2-AE921322D880}" presName="parTx" presStyleLbl="alignNode1" presStyleIdx="1" presStyleCnt="3" custScaleY="119083" custLinFactNeighborY="-126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37FE05-FE7D-4B1B-8391-2CB1E3776CAD}" type="pres">
      <dgm:prSet presAssocID="{2035C804-6B59-49BA-9BF2-AE921322D880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FBF21B-63DA-475B-82D2-A2EEEB5A084F}" type="pres">
      <dgm:prSet presAssocID="{E4DEB823-AC95-4D8E-870A-95921D3339E6}" presName="space" presStyleCnt="0"/>
      <dgm:spPr/>
      <dgm:t>
        <a:bodyPr/>
        <a:lstStyle/>
        <a:p>
          <a:endParaRPr lang="en-US"/>
        </a:p>
      </dgm:t>
    </dgm:pt>
    <dgm:pt modelId="{A10858D1-EEB6-4E2A-A744-DB16BEE92664}" type="pres">
      <dgm:prSet presAssocID="{354F501C-A12A-458D-AD41-035299967371}" presName="composite" presStyleCnt="0"/>
      <dgm:spPr/>
      <dgm:t>
        <a:bodyPr/>
        <a:lstStyle/>
        <a:p>
          <a:endParaRPr lang="en-US"/>
        </a:p>
      </dgm:t>
    </dgm:pt>
    <dgm:pt modelId="{A265ABCD-66A9-4022-B05A-A44F87BA1A37}" type="pres">
      <dgm:prSet presAssocID="{354F501C-A12A-458D-AD41-035299967371}" presName="parTx" presStyleLbl="alignNode1" presStyleIdx="2" presStyleCnt="3" custScaleY="119083" custLinFactNeighborY="-126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E573D0-98D4-41FA-9EA0-0B1876C943E9}" type="pres">
      <dgm:prSet presAssocID="{354F501C-A12A-458D-AD41-035299967371}" presName="desTx" presStyleLbl="alignAccFollowNode1" presStyleIdx="2" presStyleCnt="3" custLinFactNeighborX="103" custLinFactNeighborY="-70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DE7EB4B-B595-4CC2-86C5-9F9D959D8689}" srcId="{2035C804-6B59-49BA-9BF2-AE921322D880}" destId="{608EBA8D-95CB-489F-AB7E-6ABF5D42F231}" srcOrd="2" destOrd="0" parTransId="{184E1E08-C063-4F93-A107-F092AF196E8C}" sibTransId="{8BCF69F1-05C6-4659-A762-9ED06B46B5D6}"/>
    <dgm:cxn modelId="{49E9791A-0DED-4956-A231-71FB0569140D}" srcId="{2035C804-6B59-49BA-9BF2-AE921322D880}" destId="{60E5267A-32AC-42EB-AAFD-DCB1CFE47B8D}" srcOrd="3" destOrd="0" parTransId="{5F4A6A78-5CB9-45D1-9B59-10F3F7216600}" sibTransId="{2F5B35FE-C4D4-400C-9209-A8436EED01E7}"/>
    <dgm:cxn modelId="{E0573D6E-CB2C-46C6-85E4-8130DEEBCF50}" srcId="{01824302-FF8C-4529-B60F-F52CB1B7CE9B}" destId="{2035C804-6B59-49BA-9BF2-AE921322D880}" srcOrd="1" destOrd="0" parTransId="{06B7694A-2B22-4336-9B07-B8C86295CCC4}" sibTransId="{E4DEB823-AC95-4D8E-870A-95921D3339E6}"/>
    <dgm:cxn modelId="{283A7554-C2C5-4B8C-AFA5-BA6B7562061A}" type="presOf" srcId="{58F5A5A6-9694-42C4-AC32-AB2C16273A31}" destId="{C0E573D0-98D4-41FA-9EA0-0B1876C943E9}" srcOrd="0" destOrd="0" presId="urn:microsoft.com/office/officeart/2005/8/layout/hList1"/>
    <dgm:cxn modelId="{53CCF1CD-E7AF-4ABC-9F0C-1C6449B77AE1}" srcId="{2035C804-6B59-49BA-9BF2-AE921322D880}" destId="{E3AA40D9-9CB9-4730-9262-36FAF1F276B7}" srcOrd="5" destOrd="0" parTransId="{EF93ED90-7EB1-4A0B-B778-1EBD927D90E9}" sibTransId="{8518E946-6842-4272-B491-9BBD27F6DCA6}"/>
    <dgm:cxn modelId="{E8F0415B-E9BC-4FF5-B77C-D49EEDEF7FDE}" type="presOf" srcId="{20B9E236-1DEB-4BCC-B9C1-DC7B97711708}" destId="{A437FE05-FE7D-4B1B-8391-2CB1E3776CAD}" srcOrd="0" destOrd="0" presId="urn:microsoft.com/office/officeart/2005/8/layout/hList1"/>
    <dgm:cxn modelId="{5AA26274-8529-4FD3-A539-92B8E919CB63}" type="presOf" srcId="{354F501C-A12A-458D-AD41-035299967371}" destId="{A265ABCD-66A9-4022-B05A-A44F87BA1A37}" srcOrd="0" destOrd="0" presId="urn:microsoft.com/office/officeart/2005/8/layout/hList1"/>
    <dgm:cxn modelId="{1CF41145-4829-4684-958D-36779A4B89E3}" type="presOf" srcId="{01824302-FF8C-4529-B60F-F52CB1B7CE9B}" destId="{972AF297-1F60-48E7-8DCD-6F2C25CC9B90}" srcOrd="0" destOrd="0" presId="urn:microsoft.com/office/officeart/2005/8/layout/hList1"/>
    <dgm:cxn modelId="{04222E86-42DD-4928-8B96-46BB42DB18F2}" type="presOf" srcId="{DC40D899-7B7B-4117-A83A-36A735CC784C}" destId="{2C5347AA-9417-4782-BBF9-E4FA78C6AE90}" srcOrd="0" destOrd="1" presId="urn:microsoft.com/office/officeart/2005/8/layout/hList1"/>
    <dgm:cxn modelId="{A532B5D0-A8F7-4E1D-93C1-FA07B44973A8}" srcId="{52ADFD5C-474C-454C-89A8-D5C8478A7EA8}" destId="{DC40D899-7B7B-4117-A83A-36A735CC784C}" srcOrd="1" destOrd="0" parTransId="{4DF3A5A8-F980-4B6B-8C73-32D91531439C}" sibTransId="{810366D6-D4BD-4C20-8773-599695A73CEB}"/>
    <dgm:cxn modelId="{A718D9B9-849F-4E59-BF1D-115BF22616B7}" type="presOf" srcId="{0683C42E-02B4-4C4A-9323-4DAEC6C16386}" destId="{A437FE05-FE7D-4B1B-8391-2CB1E3776CAD}" srcOrd="0" destOrd="6" presId="urn:microsoft.com/office/officeart/2005/8/layout/hList1"/>
    <dgm:cxn modelId="{A015836F-BA5A-4378-AD32-8199F2216085}" type="presOf" srcId="{482F8688-7367-4D37-8189-CF92C7769E19}" destId="{2C5347AA-9417-4782-BBF9-E4FA78C6AE90}" srcOrd="0" destOrd="2" presId="urn:microsoft.com/office/officeart/2005/8/layout/hList1"/>
    <dgm:cxn modelId="{C9991E78-C352-4D2D-AE91-7472F8A10C24}" type="presOf" srcId="{52ADFD5C-474C-454C-89A8-D5C8478A7EA8}" destId="{B2ABC372-3595-4075-B016-C6DC522A8A70}" srcOrd="0" destOrd="0" presId="urn:microsoft.com/office/officeart/2005/8/layout/hList1"/>
    <dgm:cxn modelId="{724ABBD6-3D30-48D3-8745-D35FED6BBE3B}" srcId="{01824302-FF8C-4529-B60F-F52CB1B7CE9B}" destId="{52ADFD5C-474C-454C-89A8-D5C8478A7EA8}" srcOrd="0" destOrd="0" parTransId="{F8F22060-B40D-41B9-9AC6-54D0D2796F89}" sibTransId="{82286148-B835-40C1-98F3-3DA2CDE8F341}"/>
    <dgm:cxn modelId="{E2E4CFCF-375D-4AB9-85E6-E5D351C8DE2F}" srcId="{2035C804-6B59-49BA-9BF2-AE921322D880}" destId="{B79B9536-58F0-4003-A0B4-8622A9625341}" srcOrd="1" destOrd="0" parTransId="{048BEE9D-F230-4FB2-A657-CA99234750DE}" sibTransId="{62706897-48CA-4351-8C00-55B97B620786}"/>
    <dgm:cxn modelId="{3B64B5B4-DE9B-465C-86AB-874EFD7F3E10}" type="presOf" srcId="{608EBA8D-95CB-489F-AB7E-6ABF5D42F231}" destId="{A437FE05-FE7D-4B1B-8391-2CB1E3776CAD}" srcOrd="0" destOrd="2" presId="urn:microsoft.com/office/officeart/2005/8/layout/hList1"/>
    <dgm:cxn modelId="{8A1EEACC-75C0-404C-A1A1-F7FF2F9353A4}" type="presOf" srcId="{E3AA40D9-9CB9-4730-9262-36FAF1F276B7}" destId="{A437FE05-FE7D-4B1B-8391-2CB1E3776CAD}" srcOrd="0" destOrd="5" presId="urn:microsoft.com/office/officeart/2005/8/layout/hList1"/>
    <dgm:cxn modelId="{D0D5BFD6-9D81-4A40-96C3-9D22FC7A0890}" srcId="{2035C804-6B59-49BA-9BF2-AE921322D880}" destId="{0683C42E-02B4-4C4A-9323-4DAEC6C16386}" srcOrd="6" destOrd="0" parTransId="{73412720-B522-4A8C-B895-D2CFF1E73D99}" sibTransId="{D08191F4-2D14-457F-B421-878DFBC5F728}"/>
    <dgm:cxn modelId="{C6C5632A-025A-41DF-805A-A771501CC692}" type="presOf" srcId="{75D3DDC3-A17E-4F7C-A97A-5BEC2B45DB5D}" destId="{2C5347AA-9417-4782-BBF9-E4FA78C6AE90}" srcOrd="0" destOrd="0" presId="urn:microsoft.com/office/officeart/2005/8/layout/hList1"/>
    <dgm:cxn modelId="{165B4B22-69A1-4891-A209-675731C350D1}" type="presOf" srcId="{14761AFC-17BF-436A-8299-200933C3A697}" destId="{A437FE05-FE7D-4B1B-8391-2CB1E3776CAD}" srcOrd="0" destOrd="4" presId="urn:microsoft.com/office/officeart/2005/8/layout/hList1"/>
    <dgm:cxn modelId="{73732BCF-3C55-4C61-990A-E7EDBF1BE70E}" srcId="{2035C804-6B59-49BA-9BF2-AE921322D880}" destId="{14761AFC-17BF-436A-8299-200933C3A697}" srcOrd="4" destOrd="0" parTransId="{7897B379-B611-4B0E-9762-F5A61A1F6A8F}" sibTransId="{BC465C44-750E-4A4A-81EF-ACD35282B66F}"/>
    <dgm:cxn modelId="{80556AF2-7D7A-4855-96CF-E70EEB265B8A}" srcId="{01824302-FF8C-4529-B60F-F52CB1B7CE9B}" destId="{354F501C-A12A-458D-AD41-035299967371}" srcOrd="2" destOrd="0" parTransId="{A04E3647-2DC9-41E8-B1E3-C3B7A1F9B103}" sibTransId="{65286F32-20D4-4C66-9F97-01639D167C7F}"/>
    <dgm:cxn modelId="{BD9E6E4F-C906-41F3-A53E-F22FB28D8C29}" srcId="{52ADFD5C-474C-454C-89A8-D5C8478A7EA8}" destId="{75D3DDC3-A17E-4F7C-A97A-5BEC2B45DB5D}" srcOrd="0" destOrd="0" parTransId="{8833E1BF-A489-4C0A-9AC6-D0A531D0B89D}" sibTransId="{AC925843-8E8A-486E-A449-366676759AE6}"/>
    <dgm:cxn modelId="{0CE3A8BD-7612-4581-A6A7-5E94ECBCB411}" srcId="{354F501C-A12A-458D-AD41-035299967371}" destId="{58F5A5A6-9694-42C4-AC32-AB2C16273A31}" srcOrd="0" destOrd="0" parTransId="{504BFCEC-A7DC-4A06-85B4-60FBB0C6DD9B}" sibTransId="{2431B37F-EA66-4E18-AD27-91302D930A76}"/>
    <dgm:cxn modelId="{41AFD2E1-02D5-4E3A-805F-139B640DFC2C}" srcId="{52ADFD5C-474C-454C-89A8-D5C8478A7EA8}" destId="{C05ECE90-AF77-4219-8790-8D04CC49AAF0}" srcOrd="3" destOrd="0" parTransId="{CD5AD04B-87FC-4D37-9135-41AB312CA65A}" sibTransId="{1D5EC561-840C-4B76-AC92-E98016FC8944}"/>
    <dgm:cxn modelId="{4188A2CD-7E63-4955-93A0-B7B60AD91BC4}" type="presOf" srcId="{2035C804-6B59-49BA-9BF2-AE921322D880}" destId="{98E582C4-B27D-48DA-9FF3-9ACEA2106520}" srcOrd="0" destOrd="0" presId="urn:microsoft.com/office/officeart/2005/8/layout/hList1"/>
    <dgm:cxn modelId="{E38E8277-A9C0-4AC2-B06E-46481CC6DCF0}" srcId="{2035C804-6B59-49BA-9BF2-AE921322D880}" destId="{20B9E236-1DEB-4BCC-B9C1-DC7B97711708}" srcOrd="0" destOrd="0" parTransId="{CFA7E3A1-783E-4335-8BBF-FAFF4EA61F45}" sibTransId="{B73EBA04-ED0B-4518-9805-8B9B382E1586}"/>
    <dgm:cxn modelId="{2175EF9E-A3ED-4935-ADC5-EAE5EC6270CA}" type="presOf" srcId="{60E5267A-32AC-42EB-AAFD-DCB1CFE47B8D}" destId="{A437FE05-FE7D-4B1B-8391-2CB1E3776CAD}" srcOrd="0" destOrd="3" presId="urn:microsoft.com/office/officeart/2005/8/layout/hList1"/>
    <dgm:cxn modelId="{BA961F83-F51C-417B-BDDF-00D1656571F2}" type="presOf" srcId="{B79B9536-58F0-4003-A0B4-8622A9625341}" destId="{A437FE05-FE7D-4B1B-8391-2CB1E3776CAD}" srcOrd="0" destOrd="1" presId="urn:microsoft.com/office/officeart/2005/8/layout/hList1"/>
    <dgm:cxn modelId="{B22C4EAD-4557-439D-A5EF-5082D1952328}" type="presOf" srcId="{C05ECE90-AF77-4219-8790-8D04CC49AAF0}" destId="{2C5347AA-9417-4782-BBF9-E4FA78C6AE90}" srcOrd="0" destOrd="3" presId="urn:microsoft.com/office/officeart/2005/8/layout/hList1"/>
    <dgm:cxn modelId="{F2273995-D51C-4A39-BE7B-109AC87CDF2B}" srcId="{52ADFD5C-474C-454C-89A8-D5C8478A7EA8}" destId="{482F8688-7367-4D37-8189-CF92C7769E19}" srcOrd="2" destOrd="0" parTransId="{57AAB2D6-B261-474B-9260-F00358509E97}" sibTransId="{6B0324BF-3593-4461-A396-1910D11225C3}"/>
    <dgm:cxn modelId="{89022951-B1B4-4AFB-812B-EDBD00C26BCC}" type="presParOf" srcId="{972AF297-1F60-48E7-8DCD-6F2C25CC9B90}" destId="{0F394C6A-7DA4-42F8-99CE-A37A19125EEE}" srcOrd="0" destOrd="0" presId="urn:microsoft.com/office/officeart/2005/8/layout/hList1"/>
    <dgm:cxn modelId="{A60D86AB-B3D7-428B-93EB-0AD34D1CEACA}" type="presParOf" srcId="{0F394C6A-7DA4-42F8-99CE-A37A19125EEE}" destId="{B2ABC372-3595-4075-B016-C6DC522A8A70}" srcOrd="0" destOrd="0" presId="urn:microsoft.com/office/officeart/2005/8/layout/hList1"/>
    <dgm:cxn modelId="{5E1D3236-E240-46C5-B81B-EA01E5D14225}" type="presParOf" srcId="{0F394C6A-7DA4-42F8-99CE-A37A19125EEE}" destId="{2C5347AA-9417-4782-BBF9-E4FA78C6AE90}" srcOrd="1" destOrd="0" presId="urn:microsoft.com/office/officeart/2005/8/layout/hList1"/>
    <dgm:cxn modelId="{98E312F0-2040-4E97-A519-5496BA4619BB}" type="presParOf" srcId="{972AF297-1F60-48E7-8DCD-6F2C25CC9B90}" destId="{A4DC6C64-D468-4C52-996B-EB8B6EBECA6A}" srcOrd="1" destOrd="0" presId="urn:microsoft.com/office/officeart/2005/8/layout/hList1"/>
    <dgm:cxn modelId="{E2B71FDE-6878-4C19-BDC3-5BAB2BC4E0F4}" type="presParOf" srcId="{972AF297-1F60-48E7-8DCD-6F2C25CC9B90}" destId="{A6B9761A-9A0D-418A-89E3-D6DC65118CE8}" srcOrd="2" destOrd="0" presId="urn:microsoft.com/office/officeart/2005/8/layout/hList1"/>
    <dgm:cxn modelId="{A92AEEF3-C328-4FA8-BE91-EC0177538B4A}" type="presParOf" srcId="{A6B9761A-9A0D-418A-89E3-D6DC65118CE8}" destId="{98E582C4-B27D-48DA-9FF3-9ACEA2106520}" srcOrd="0" destOrd="0" presId="urn:microsoft.com/office/officeart/2005/8/layout/hList1"/>
    <dgm:cxn modelId="{3B9DA9F9-EC33-453E-B37D-5048B923F075}" type="presParOf" srcId="{A6B9761A-9A0D-418A-89E3-D6DC65118CE8}" destId="{A437FE05-FE7D-4B1B-8391-2CB1E3776CAD}" srcOrd="1" destOrd="0" presId="urn:microsoft.com/office/officeart/2005/8/layout/hList1"/>
    <dgm:cxn modelId="{B4EF8148-D177-4EDC-8238-84ED0DEFDCFF}" type="presParOf" srcId="{972AF297-1F60-48E7-8DCD-6F2C25CC9B90}" destId="{0CFBF21B-63DA-475B-82D2-A2EEEB5A084F}" srcOrd="3" destOrd="0" presId="urn:microsoft.com/office/officeart/2005/8/layout/hList1"/>
    <dgm:cxn modelId="{CFC7D38B-B96D-42B6-AC79-B84394E893C1}" type="presParOf" srcId="{972AF297-1F60-48E7-8DCD-6F2C25CC9B90}" destId="{A10858D1-EEB6-4E2A-A744-DB16BEE92664}" srcOrd="4" destOrd="0" presId="urn:microsoft.com/office/officeart/2005/8/layout/hList1"/>
    <dgm:cxn modelId="{7A370A10-3CC7-4233-8262-A963063058A9}" type="presParOf" srcId="{A10858D1-EEB6-4E2A-A744-DB16BEE92664}" destId="{A265ABCD-66A9-4022-B05A-A44F87BA1A37}" srcOrd="0" destOrd="0" presId="urn:microsoft.com/office/officeart/2005/8/layout/hList1"/>
    <dgm:cxn modelId="{90D0F5EB-70F0-400C-ACA3-EA480D6C2AAF}" type="presParOf" srcId="{A10858D1-EEB6-4E2A-A744-DB16BEE92664}" destId="{C0E573D0-98D4-41FA-9EA0-0B1876C943E9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3E0CE17-8034-445B-AC4A-7D7E9E648790}" type="doc">
      <dgm:prSet loTypeId="urn:microsoft.com/office/officeart/2008/layout/VerticalCurvedList" loCatId="list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F30D16EE-00BD-4C21-B062-230BC8C4BF5F}">
      <dgm:prSet phldrT="[Text]"/>
      <dgm:spPr/>
      <dgm:t>
        <a:bodyPr/>
        <a:lstStyle/>
        <a:p>
          <a:r>
            <a:rPr lang="en-US" dirty="0" smtClean="0"/>
            <a:t>Required Eligibility Forms.</a:t>
          </a:r>
          <a:endParaRPr lang="en-US" dirty="0"/>
        </a:p>
      </dgm:t>
    </dgm:pt>
    <dgm:pt modelId="{C5137546-1459-44F5-AB11-5A242CC5C358}" type="parTrans" cxnId="{F5F8A8CB-0103-48EB-935A-4FF4DCEA71B8}">
      <dgm:prSet/>
      <dgm:spPr/>
      <dgm:t>
        <a:bodyPr/>
        <a:lstStyle/>
        <a:p>
          <a:endParaRPr lang="en-US"/>
        </a:p>
      </dgm:t>
    </dgm:pt>
    <dgm:pt modelId="{10386D6B-5639-4733-906E-886E9CBA9A34}" type="sibTrans" cxnId="{F5F8A8CB-0103-48EB-935A-4FF4DCEA71B8}">
      <dgm:prSet/>
      <dgm:spPr/>
      <dgm:t>
        <a:bodyPr/>
        <a:lstStyle/>
        <a:p>
          <a:endParaRPr lang="en-US"/>
        </a:p>
      </dgm:t>
    </dgm:pt>
    <dgm:pt modelId="{4289250D-8270-43F6-8726-2A6F2A98F239}">
      <dgm:prSet phldrT="[Text]"/>
      <dgm:spPr/>
      <dgm:t>
        <a:bodyPr/>
        <a:lstStyle/>
        <a:p>
          <a:r>
            <a:rPr lang="en-US" dirty="0" smtClean="0"/>
            <a:t>Academic Requirements.</a:t>
          </a:r>
          <a:endParaRPr lang="en-US" dirty="0"/>
        </a:p>
      </dgm:t>
    </dgm:pt>
    <dgm:pt modelId="{A1349D8C-78D7-4B5D-BC1D-440DC2D8A471}" type="parTrans" cxnId="{8A55F532-4238-4C76-88CC-00915131D88C}">
      <dgm:prSet/>
      <dgm:spPr/>
      <dgm:t>
        <a:bodyPr/>
        <a:lstStyle/>
        <a:p>
          <a:endParaRPr lang="en-US"/>
        </a:p>
      </dgm:t>
    </dgm:pt>
    <dgm:pt modelId="{2BB8FB1C-A7B1-4053-B6A6-F75AA8E54EDA}" type="sibTrans" cxnId="{8A55F532-4238-4C76-88CC-00915131D88C}">
      <dgm:prSet/>
      <dgm:spPr/>
      <dgm:t>
        <a:bodyPr/>
        <a:lstStyle/>
        <a:p>
          <a:endParaRPr lang="en-US"/>
        </a:p>
      </dgm:t>
    </dgm:pt>
    <dgm:pt modelId="{2CE39E10-7C35-4275-A33E-77D7F8DF76E4}">
      <dgm:prSet phldrT="[Text]"/>
      <dgm:spPr/>
      <dgm:t>
        <a:bodyPr/>
        <a:lstStyle/>
        <a:p>
          <a:r>
            <a:rPr lang="en-US" dirty="0" smtClean="0"/>
            <a:t>Seasons and Semesters/Quarters.</a:t>
          </a:r>
          <a:endParaRPr lang="en-US" dirty="0"/>
        </a:p>
      </dgm:t>
    </dgm:pt>
    <dgm:pt modelId="{23714F0C-BBB9-4724-8337-62F5A7EF5187}" type="parTrans" cxnId="{CE60F4CF-FCAE-4DC6-A6D4-5D835C821407}">
      <dgm:prSet/>
      <dgm:spPr/>
      <dgm:t>
        <a:bodyPr/>
        <a:lstStyle/>
        <a:p>
          <a:endParaRPr lang="en-US"/>
        </a:p>
      </dgm:t>
    </dgm:pt>
    <dgm:pt modelId="{A58C8D68-DA1C-41C7-BE68-02BC3027974E}" type="sibTrans" cxnId="{CE60F4CF-FCAE-4DC6-A6D4-5D835C821407}">
      <dgm:prSet/>
      <dgm:spPr/>
      <dgm:t>
        <a:bodyPr/>
        <a:lstStyle/>
        <a:p>
          <a:endParaRPr lang="en-US"/>
        </a:p>
      </dgm:t>
    </dgm:pt>
    <dgm:pt modelId="{99D32A0B-91AE-4DF9-BEA0-B1C6C51A3B54}" type="pres">
      <dgm:prSet presAssocID="{43E0CE17-8034-445B-AC4A-7D7E9E648790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BC7E60E5-4AB4-4898-962E-DB649E4548BA}" type="pres">
      <dgm:prSet presAssocID="{43E0CE17-8034-445B-AC4A-7D7E9E648790}" presName="Name1" presStyleCnt="0"/>
      <dgm:spPr/>
    </dgm:pt>
    <dgm:pt modelId="{C72E4035-7959-48D0-93E6-490FD5657A64}" type="pres">
      <dgm:prSet presAssocID="{43E0CE17-8034-445B-AC4A-7D7E9E648790}" presName="cycle" presStyleCnt="0"/>
      <dgm:spPr/>
    </dgm:pt>
    <dgm:pt modelId="{7D59D7D6-5D29-4918-93E7-279EB0D21759}" type="pres">
      <dgm:prSet presAssocID="{43E0CE17-8034-445B-AC4A-7D7E9E648790}" presName="srcNode" presStyleLbl="node1" presStyleIdx="0" presStyleCnt="3"/>
      <dgm:spPr/>
    </dgm:pt>
    <dgm:pt modelId="{F1908C11-1C63-466D-AC42-19F849F9DC26}" type="pres">
      <dgm:prSet presAssocID="{43E0CE17-8034-445B-AC4A-7D7E9E648790}" presName="conn" presStyleLbl="parChTrans1D2" presStyleIdx="0" presStyleCnt="1"/>
      <dgm:spPr/>
      <dgm:t>
        <a:bodyPr/>
        <a:lstStyle/>
        <a:p>
          <a:endParaRPr lang="en-US"/>
        </a:p>
      </dgm:t>
    </dgm:pt>
    <dgm:pt modelId="{56AFAF88-440A-4688-B76E-5710587A4D28}" type="pres">
      <dgm:prSet presAssocID="{43E0CE17-8034-445B-AC4A-7D7E9E648790}" presName="extraNode" presStyleLbl="node1" presStyleIdx="0" presStyleCnt="3"/>
      <dgm:spPr/>
    </dgm:pt>
    <dgm:pt modelId="{ED08703A-B15B-4133-BE3A-7A87AA625F38}" type="pres">
      <dgm:prSet presAssocID="{43E0CE17-8034-445B-AC4A-7D7E9E648790}" presName="dstNode" presStyleLbl="node1" presStyleIdx="0" presStyleCnt="3"/>
      <dgm:spPr/>
    </dgm:pt>
    <dgm:pt modelId="{60367C2A-4F0D-4B04-A3D5-93E57F65AB8C}" type="pres">
      <dgm:prSet presAssocID="{F30D16EE-00BD-4C21-B062-230BC8C4BF5F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9B1D14-89AF-4A9E-A824-4D2923A460AD}" type="pres">
      <dgm:prSet presAssocID="{F30D16EE-00BD-4C21-B062-230BC8C4BF5F}" presName="accent_1" presStyleCnt="0"/>
      <dgm:spPr/>
    </dgm:pt>
    <dgm:pt modelId="{7E884404-1A85-4F8B-8DF0-F9CCD1842C9B}" type="pres">
      <dgm:prSet presAssocID="{F30D16EE-00BD-4C21-B062-230BC8C4BF5F}" presName="accentRepeatNode" presStyleLbl="solidFgAcc1" presStyleIdx="0" presStyleCnt="3"/>
      <dgm:spPr/>
    </dgm:pt>
    <dgm:pt modelId="{62F4A989-67C6-4157-8CFA-7B1A68FA659A}" type="pres">
      <dgm:prSet presAssocID="{4289250D-8270-43F6-8726-2A6F2A98F239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249885-79AA-4027-840C-A8F0BB73671E}" type="pres">
      <dgm:prSet presAssocID="{4289250D-8270-43F6-8726-2A6F2A98F239}" presName="accent_2" presStyleCnt="0"/>
      <dgm:spPr/>
    </dgm:pt>
    <dgm:pt modelId="{CE4B060B-87D6-4E79-929F-A4F63331818C}" type="pres">
      <dgm:prSet presAssocID="{4289250D-8270-43F6-8726-2A6F2A98F239}" presName="accentRepeatNode" presStyleLbl="solidFgAcc1" presStyleIdx="1" presStyleCnt="3"/>
      <dgm:spPr/>
    </dgm:pt>
    <dgm:pt modelId="{61028288-AF33-4601-9D25-9D361B7E7DFC}" type="pres">
      <dgm:prSet presAssocID="{2CE39E10-7C35-4275-A33E-77D7F8DF76E4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A3C3DA-5E08-4984-B78A-53F8D5F6EC6E}" type="pres">
      <dgm:prSet presAssocID="{2CE39E10-7C35-4275-A33E-77D7F8DF76E4}" presName="accent_3" presStyleCnt="0"/>
      <dgm:spPr/>
    </dgm:pt>
    <dgm:pt modelId="{48329473-5304-438D-935B-86BED53A12FC}" type="pres">
      <dgm:prSet presAssocID="{2CE39E10-7C35-4275-A33E-77D7F8DF76E4}" presName="accentRepeatNode" presStyleLbl="solidFgAcc1" presStyleIdx="2" presStyleCnt="3"/>
      <dgm:spPr/>
    </dgm:pt>
  </dgm:ptLst>
  <dgm:cxnLst>
    <dgm:cxn modelId="{8A55F532-4238-4C76-88CC-00915131D88C}" srcId="{43E0CE17-8034-445B-AC4A-7D7E9E648790}" destId="{4289250D-8270-43F6-8726-2A6F2A98F239}" srcOrd="1" destOrd="0" parTransId="{A1349D8C-78D7-4B5D-BC1D-440DC2D8A471}" sibTransId="{2BB8FB1C-A7B1-4053-B6A6-F75AA8E54EDA}"/>
    <dgm:cxn modelId="{4F63B074-7224-4149-929D-CE468C8CCEF6}" type="presOf" srcId="{2CE39E10-7C35-4275-A33E-77D7F8DF76E4}" destId="{61028288-AF33-4601-9D25-9D361B7E7DFC}" srcOrd="0" destOrd="0" presId="urn:microsoft.com/office/officeart/2008/layout/VerticalCurvedList"/>
    <dgm:cxn modelId="{CE60F4CF-FCAE-4DC6-A6D4-5D835C821407}" srcId="{43E0CE17-8034-445B-AC4A-7D7E9E648790}" destId="{2CE39E10-7C35-4275-A33E-77D7F8DF76E4}" srcOrd="2" destOrd="0" parTransId="{23714F0C-BBB9-4724-8337-62F5A7EF5187}" sibTransId="{A58C8D68-DA1C-41C7-BE68-02BC3027974E}"/>
    <dgm:cxn modelId="{F5F8A8CB-0103-48EB-935A-4FF4DCEA71B8}" srcId="{43E0CE17-8034-445B-AC4A-7D7E9E648790}" destId="{F30D16EE-00BD-4C21-B062-230BC8C4BF5F}" srcOrd="0" destOrd="0" parTransId="{C5137546-1459-44F5-AB11-5A242CC5C358}" sibTransId="{10386D6B-5639-4733-906E-886E9CBA9A34}"/>
    <dgm:cxn modelId="{ACBFC7D3-ACEF-49E2-A297-B8D9D940A075}" type="presOf" srcId="{10386D6B-5639-4733-906E-886E9CBA9A34}" destId="{F1908C11-1C63-466D-AC42-19F849F9DC26}" srcOrd="0" destOrd="0" presId="urn:microsoft.com/office/officeart/2008/layout/VerticalCurvedList"/>
    <dgm:cxn modelId="{6BB6A5B9-13E6-4FAE-BBA8-287C77A3176D}" type="presOf" srcId="{4289250D-8270-43F6-8726-2A6F2A98F239}" destId="{62F4A989-67C6-4157-8CFA-7B1A68FA659A}" srcOrd="0" destOrd="0" presId="urn:microsoft.com/office/officeart/2008/layout/VerticalCurvedList"/>
    <dgm:cxn modelId="{FE2A7239-EBB2-4CE5-9576-1BD798BA3872}" type="presOf" srcId="{43E0CE17-8034-445B-AC4A-7D7E9E648790}" destId="{99D32A0B-91AE-4DF9-BEA0-B1C6C51A3B54}" srcOrd="0" destOrd="0" presId="urn:microsoft.com/office/officeart/2008/layout/VerticalCurvedList"/>
    <dgm:cxn modelId="{3F6B0BDC-B3D1-4EEC-B65E-2C99335A283D}" type="presOf" srcId="{F30D16EE-00BD-4C21-B062-230BC8C4BF5F}" destId="{60367C2A-4F0D-4B04-A3D5-93E57F65AB8C}" srcOrd="0" destOrd="0" presId="urn:microsoft.com/office/officeart/2008/layout/VerticalCurvedList"/>
    <dgm:cxn modelId="{210B35D2-81A5-43D4-A492-138EE9616ACB}" type="presParOf" srcId="{99D32A0B-91AE-4DF9-BEA0-B1C6C51A3B54}" destId="{BC7E60E5-4AB4-4898-962E-DB649E4548BA}" srcOrd="0" destOrd="0" presId="urn:microsoft.com/office/officeart/2008/layout/VerticalCurvedList"/>
    <dgm:cxn modelId="{0C361606-7EDE-43B1-A392-4E0E4B068C1C}" type="presParOf" srcId="{BC7E60E5-4AB4-4898-962E-DB649E4548BA}" destId="{C72E4035-7959-48D0-93E6-490FD5657A64}" srcOrd="0" destOrd="0" presId="urn:microsoft.com/office/officeart/2008/layout/VerticalCurvedList"/>
    <dgm:cxn modelId="{D7AEAF2D-DE1E-4BCB-9AFF-68F72B22E651}" type="presParOf" srcId="{C72E4035-7959-48D0-93E6-490FD5657A64}" destId="{7D59D7D6-5D29-4918-93E7-279EB0D21759}" srcOrd="0" destOrd="0" presId="urn:microsoft.com/office/officeart/2008/layout/VerticalCurvedList"/>
    <dgm:cxn modelId="{B58B8944-E4EA-4172-8798-D9FFE611633F}" type="presParOf" srcId="{C72E4035-7959-48D0-93E6-490FD5657A64}" destId="{F1908C11-1C63-466D-AC42-19F849F9DC26}" srcOrd="1" destOrd="0" presId="urn:microsoft.com/office/officeart/2008/layout/VerticalCurvedList"/>
    <dgm:cxn modelId="{312264EA-A026-4E0D-80F9-B5F1BF8F842B}" type="presParOf" srcId="{C72E4035-7959-48D0-93E6-490FD5657A64}" destId="{56AFAF88-440A-4688-B76E-5710587A4D28}" srcOrd="2" destOrd="0" presId="urn:microsoft.com/office/officeart/2008/layout/VerticalCurvedList"/>
    <dgm:cxn modelId="{3C66922B-01D5-4A1D-BB0A-C287F3617E37}" type="presParOf" srcId="{C72E4035-7959-48D0-93E6-490FD5657A64}" destId="{ED08703A-B15B-4133-BE3A-7A87AA625F38}" srcOrd="3" destOrd="0" presId="urn:microsoft.com/office/officeart/2008/layout/VerticalCurvedList"/>
    <dgm:cxn modelId="{A774E329-3025-4E20-A3A6-847A298CFAD3}" type="presParOf" srcId="{BC7E60E5-4AB4-4898-962E-DB649E4548BA}" destId="{60367C2A-4F0D-4B04-A3D5-93E57F65AB8C}" srcOrd="1" destOrd="0" presId="urn:microsoft.com/office/officeart/2008/layout/VerticalCurvedList"/>
    <dgm:cxn modelId="{5FB0A76E-DBC5-4D74-9E17-904FF9A559A7}" type="presParOf" srcId="{BC7E60E5-4AB4-4898-962E-DB649E4548BA}" destId="{409B1D14-89AF-4A9E-A824-4D2923A460AD}" srcOrd="2" destOrd="0" presId="urn:microsoft.com/office/officeart/2008/layout/VerticalCurvedList"/>
    <dgm:cxn modelId="{EDAD46AA-49DC-42A9-976C-B5D8CA845681}" type="presParOf" srcId="{409B1D14-89AF-4A9E-A824-4D2923A460AD}" destId="{7E884404-1A85-4F8B-8DF0-F9CCD1842C9B}" srcOrd="0" destOrd="0" presId="urn:microsoft.com/office/officeart/2008/layout/VerticalCurvedList"/>
    <dgm:cxn modelId="{A3D38C5C-1652-4B8C-9F10-2D8A755CF332}" type="presParOf" srcId="{BC7E60E5-4AB4-4898-962E-DB649E4548BA}" destId="{62F4A989-67C6-4157-8CFA-7B1A68FA659A}" srcOrd="3" destOrd="0" presId="urn:microsoft.com/office/officeart/2008/layout/VerticalCurvedList"/>
    <dgm:cxn modelId="{B10E6475-A8D3-4FBB-9583-E923BB785117}" type="presParOf" srcId="{BC7E60E5-4AB4-4898-962E-DB649E4548BA}" destId="{7A249885-79AA-4027-840C-A8F0BB73671E}" srcOrd="4" destOrd="0" presId="urn:microsoft.com/office/officeart/2008/layout/VerticalCurvedList"/>
    <dgm:cxn modelId="{F639E51B-1911-4EB2-A36F-0E468529F68D}" type="presParOf" srcId="{7A249885-79AA-4027-840C-A8F0BB73671E}" destId="{CE4B060B-87D6-4E79-929F-A4F63331818C}" srcOrd="0" destOrd="0" presId="urn:microsoft.com/office/officeart/2008/layout/VerticalCurvedList"/>
    <dgm:cxn modelId="{CA7B83DD-BD35-4D2A-AEB0-3469AA6B117E}" type="presParOf" srcId="{BC7E60E5-4AB4-4898-962E-DB649E4548BA}" destId="{61028288-AF33-4601-9D25-9D361B7E7DFC}" srcOrd="5" destOrd="0" presId="urn:microsoft.com/office/officeart/2008/layout/VerticalCurvedList"/>
    <dgm:cxn modelId="{FB304F28-039C-4423-94F3-A9F314C21F67}" type="presParOf" srcId="{BC7E60E5-4AB4-4898-962E-DB649E4548BA}" destId="{AAA3C3DA-5E08-4984-B78A-53F8D5F6EC6E}" srcOrd="6" destOrd="0" presId="urn:microsoft.com/office/officeart/2008/layout/VerticalCurvedList"/>
    <dgm:cxn modelId="{B8751D62-8D2B-4A66-8B2A-F068975BF221}" type="presParOf" srcId="{AAA3C3DA-5E08-4984-B78A-53F8D5F6EC6E}" destId="{48329473-5304-438D-935B-86BED53A12F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1824302-FF8C-4529-B60F-F52CB1B7CE9B}" type="doc">
      <dgm:prSet loTypeId="urn:microsoft.com/office/officeart/2005/8/layout/process4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52ADFD5C-474C-454C-89A8-D5C8478A7EA8}">
      <dgm:prSet phldrT="[Text]" custT="1"/>
      <dgm:spPr/>
      <dgm:t>
        <a:bodyPr/>
        <a:lstStyle/>
        <a:p>
          <a:pPr>
            <a:spcAft>
              <a:spcPts val="0"/>
            </a:spcAft>
          </a:pPr>
          <a:r>
            <a:rPr lang="en-US" sz="2000" dirty="0" smtClean="0">
              <a:latin typeface="Century Gothic" panose="020B0502020202020204" pitchFamily="34" charset="0"/>
            </a:rPr>
            <a:t>To be eligible for competition or practice that takes place </a:t>
          </a:r>
          <a:r>
            <a:rPr lang="en-US" sz="2000" b="0" dirty="0" smtClean="0">
              <a:effectLst/>
              <a:latin typeface="Century Gothic" panose="020B0502020202020204" pitchFamily="34" charset="0"/>
            </a:rPr>
            <a:t>between</a:t>
          </a:r>
          <a:r>
            <a:rPr lang="en-US" sz="2000" dirty="0" smtClean="0">
              <a:latin typeface="Century Gothic" panose="020B0502020202020204" pitchFamily="34" charset="0"/>
            </a:rPr>
            <a:t> terms, the student-athlete  (SA) shall: </a:t>
          </a:r>
        </a:p>
        <a:p>
          <a:pPr>
            <a:spcAft>
              <a:spcPts val="0"/>
            </a:spcAft>
          </a:pPr>
          <a:r>
            <a:rPr lang="en-US" sz="2000" dirty="0" smtClean="0">
              <a:latin typeface="Century Gothic" panose="020B0502020202020204" pitchFamily="34" charset="0"/>
            </a:rPr>
            <a:t>(Bylaw 14.1.8.1.6.2</a:t>
          </a:r>
          <a:r>
            <a:rPr lang="en-US" sz="2000" dirty="0" smtClean="0">
              <a:latin typeface="Helvetica Light"/>
            </a:rPr>
            <a:t>)</a:t>
          </a:r>
        </a:p>
      </dgm:t>
    </dgm:pt>
    <dgm:pt modelId="{F8F22060-B40D-41B9-9AC6-54D0D2796F89}" type="parTrans" cxnId="{724ABBD6-3D30-48D3-8745-D35FED6BBE3B}">
      <dgm:prSet/>
      <dgm:spPr/>
      <dgm:t>
        <a:bodyPr/>
        <a:lstStyle/>
        <a:p>
          <a:endParaRPr lang="en-US"/>
        </a:p>
      </dgm:t>
    </dgm:pt>
    <dgm:pt modelId="{82286148-B835-40C1-98F3-3DA2CDE8F341}" type="sibTrans" cxnId="{724ABBD6-3D30-48D3-8745-D35FED6BBE3B}">
      <dgm:prSet/>
      <dgm:spPr/>
      <dgm:t>
        <a:bodyPr/>
        <a:lstStyle/>
        <a:p>
          <a:endParaRPr lang="en-US"/>
        </a:p>
      </dgm:t>
    </dgm:pt>
    <dgm:pt modelId="{6D30B2CC-524A-4DDB-AACB-9822577CF1E7}">
      <dgm:prSet custT="1"/>
      <dgm:spPr/>
      <dgm:t>
        <a:bodyPr/>
        <a:lstStyle/>
        <a:p>
          <a:pPr marL="466725" indent="-466725" algn="just"/>
          <a:r>
            <a:rPr lang="en-US" sz="2000" dirty="0" smtClean="0">
              <a:latin typeface="Century Gothic" panose="020B0502020202020204" pitchFamily="34" charset="0"/>
            </a:rPr>
            <a:t>(a) Have been registered for the required minimum full-time load at the conclusion of the </a:t>
          </a:r>
          <a:r>
            <a:rPr lang="en-US" sz="2000" b="0" dirty="0" smtClean="0">
              <a:effectLst/>
              <a:latin typeface="Century Gothic" panose="020B0502020202020204" pitchFamily="34" charset="0"/>
            </a:rPr>
            <a:t>term</a:t>
          </a:r>
          <a:r>
            <a:rPr lang="en-US" sz="2000" dirty="0" smtClean="0">
              <a:latin typeface="Century Gothic" panose="020B0502020202020204" pitchFamily="34" charset="0"/>
            </a:rPr>
            <a:t> immediately before the date of competition, if the student is continuing enrollment; or</a:t>
          </a:r>
          <a:endParaRPr lang="en-US" sz="2000" dirty="0">
            <a:latin typeface="Century Gothic" panose="020B0502020202020204" pitchFamily="34" charset="0"/>
          </a:endParaRPr>
        </a:p>
      </dgm:t>
    </dgm:pt>
    <dgm:pt modelId="{8B0B0B3C-3069-4C14-88D4-70DD3DCA2098}" type="parTrans" cxnId="{62750119-D001-401E-AD33-8866CBB69EE0}">
      <dgm:prSet/>
      <dgm:spPr/>
      <dgm:t>
        <a:bodyPr/>
        <a:lstStyle/>
        <a:p>
          <a:endParaRPr lang="en-US"/>
        </a:p>
      </dgm:t>
    </dgm:pt>
    <dgm:pt modelId="{F068514B-8C77-4FE5-B27A-20852535FDA5}" type="sibTrans" cxnId="{62750119-D001-401E-AD33-8866CBB69EE0}">
      <dgm:prSet/>
      <dgm:spPr/>
      <dgm:t>
        <a:bodyPr/>
        <a:lstStyle/>
        <a:p>
          <a:endParaRPr lang="en-US"/>
        </a:p>
      </dgm:t>
    </dgm:pt>
    <dgm:pt modelId="{161FB4EF-39C3-4565-BC98-68CDA69CB863}">
      <dgm:prSet custT="1"/>
      <dgm:spPr/>
      <dgm:t>
        <a:bodyPr/>
        <a:lstStyle/>
        <a:p>
          <a:pPr marL="466725" indent="-466725" algn="just"/>
          <a:r>
            <a:rPr lang="en-US" sz="2000" dirty="0" smtClean="0">
              <a:latin typeface="Century Gothic" panose="020B0502020202020204" pitchFamily="34" charset="0"/>
            </a:rPr>
            <a:t>(b) Be accepted for enrollment as a regular full-time student for the regular </a:t>
          </a:r>
          <a:r>
            <a:rPr lang="en-US" sz="2000" b="0" dirty="0" smtClean="0">
              <a:effectLst/>
              <a:latin typeface="Century Gothic" panose="020B0502020202020204" pitchFamily="34" charset="0"/>
            </a:rPr>
            <a:t>term</a:t>
          </a:r>
          <a:r>
            <a:rPr lang="en-US" sz="2000" dirty="0" smtClean="0">
              <a:latin typeface="Century Gothic" panose="020B0502020202020204" pitchFamily="34" charset="0"/>
            </a:rPr>
            <a:t> immediately after the date of competition if the student is either continuing enrollment or beginning enrollment.</a:t>
          </a:r>
          <a:endParaRPr lang="en-US" sz="2000" dirty="0">
            <a:latin typeface="Century Gothic" panose="020B0502020202020204" pitchFamily="34" charset="0"/>
          </a:endParaRPr>
        </a:p>
      </dgm:t>
    </dgm:pt>
    <dgm:pt modelId="{487695EE-2557-4329-821B-06BA1B42203E}" type="parTrans" cxnId="{73F52FB7-A440-4C8B-A36C-A36B28EC80AB}">
      <dgm:prSet/>
      <dgm:spPr/>
      <dgm:t>
        <a:bodyPr/>
        <a:lstStyle/>
        <a:p>
          <a:endParaRPr lang="en-US"/>
        </a:p>
      </dgm:t>
    </dgm:pt>
    <dgm:pt modelId="{F61E4C6B-2400-4E0E-802B-74AC8AA0EA4C}" type="sibTrans" cxnId="{73F52FB7-A440-4C8B-A36C-A36B28EC80AB}">
      <dgm:prSet/>
      <dgm:spPr/>
      <dgm:t>
        <a:bodyPr/>
        <a:lstStyle/>
        <a:p>
          <a:endParaRPr lang="en-US"/>
        </a:p>
      </dgm:t>
    </dgm:pt>
    <dgm:pt modelId="{EA4AB3BE-F0C1-40CE-95BE-8B3144F8393D}" type="pres">
      <dgm:prSet presAssocID="{01824302-FF8C-4529-B60F-F52CB1B7CE9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18E73A9-A5ED-4BD1-B78F-82E39C6C6076}" type="pres">
      <dgm:prSet presAssocID="{161FB4EF-39C3-4565-BC98-68CDA69CB863}" presName="boxAndChildren" presStyleCnt="0"/>
      <dgm:spPr/>
    </dgm:pt>
    <dgm:pt modelId="{E07F3455-0B80-4FF6-B385-C9E0DCBD5DE1}" type="pres">
      <dgm:prSet presAssocID="{161FB4EF-39C3-4565-BC98-68CDA69CB863}" presName="parentTextBox" presStyleLbl="node1" presStyleIdx="0" presStyleCnt="3"/>
      <dgm:spPr/>
      <dgm:t>
        <a:bodyPr/>
        <a:lstStyle/>
        <a:p>
          <a:endParaRPr lang="en-US"/>
        </a:p>
      </dgm:t>
    </dgm:pt>
    <dgm:pt modelId="{90A92AB7-8532-43D7-BE66-5A951070CF02}" type="pres">
      <dgm:prSet presAssocID="{F068514B-8C77-4FE5-B27A-20852535FDA5}" presName="sp" presStyleCnt="0"/>
      <dgm:spPr/>
    </dgm:pt>
    <dgm:pt modelId="{369BCEE2-8514-4399-86BF-849121BFB974}" type="pres">
      <dgm:prSet presAssocID="{6D30B2CC-524A-4DDB-AACB-9822577CF1E7}" presName="arrowAndChildren" presStyleCnt="0"/>
      <dgm:spPr/>
    </dgm:pt>
    <dgm:pt modelId="{A83C6C2E-DB12-4A16-86E9-14843C7B85CA}" type="pres">
      <dgm:prSet presAssocID="{6D30B2CC-524A-4DDB-AACB-9822577CF1E7}" presName="parentTextArrow" presStyleLbl="node1" presStyleIdx="1" presStyleCnt="3"/>
      <dgm:spPr/>
      <dgm:t>
        <a:bodyPr/>
        <a:lstStyle/>
        <a:p>
          <a:endParaRPr lang="en-US"/>
        </a:p>
      </dgm:t>
    </dgm:pt>
    <dgm:pt modelId="{E2C3AC9E-7D87-42E6-BEF7-9A5428647055}" type="pres">
      <dgm:prSet presAssocID="{82286148-B835-40C1-98F3-3DA2CDE8F341}" presName="sp" presStyleCnt="0"/>
      <dgm:spPr/>
    </dgm:pt>
    <dgm:pt modelId="{25EA1A88-98F1-4E6B-B5F5-208D86707E48}" type="pres">
      <dgm:prSet presAssocID="{52ADFD5C-474C-454C-89A8-D5C8478A7EA8}" presName="arrowAndChildren" presStyleCnt="0"/>
      <dgm:spPr/>
    </dgm:pt>
    <dgm:pt modelId="{25ED1506-C337-403C-AEE2-4C88E37F570B}" type="pres">
      <dgm:prSet presAssocID="{52ADFD5C-474C-454C-89A8-D5C8478A7EA8}" presName="parentTextArrow" presStyleLbl="node1" presStyleIdx="2" presStyleCnt="3"/>
      <dgm:spPr/>
      <dgm:t>
        <a:bodyPr/>
        <a:lstStyle/>
        <a:p>
          <a:endParaRPr lang="en-US"/>
        </a:p>
      </dgm:t>
    </dgm:pt>
  </dgm:ptLst>
  <dgm:cxnLst>
    <dgm:cxn modelId="{D8127948-F761-4A80-9482-354CD6862C9B}" type="presOf" srcId="{52ADFD5C-474C-454C-89A8-D5C8478A7EA8}" destId="{25ED1506-C337-403C-AEE2-4C88E37F570B}" srcOrd="0" destOrd="0" presId="urn:microsoft.com/office/officeart/2005/8/layout/process4"/>
    <dgm:cxn modelId="{62750119-D001-401E-AD33-8866CBB69EE0}" srcId="{01824302-FF8C-4529-B60F-F52CB1B7CE9B}" destId="{6D30B2CC-524A-4DDB-AACB-9822577CF1E7}" srcOrd="1" destOrd="0" parTransId="{8B0B0B3C-3069-4C14-88D4-70DD3DCA2098}" sibTransId="{F068514B-8C77-4FE5-B27A-20852535FDA5}"/>
    <dgm:cxn modelId="{EFDACEAF-7B3D-40F2-A74F-F49F5B538F77}" type="presOf" srcId="{161FB4EF-39C3-4565-BC98-68CDA69CB863}" destId="{E07F3455-0B80-4FF6-B385-C9E0DCBD5DE1}" srcOrd="0" destOrd="0" presId="urn:microsoft.com/office/officeart/2005/8/layout/process4"/>
    <dgm:cxn modelId="{724ABBD6-3D30-48D3-8745-D35FED6BBE3B}" srcId="{01824302-FF8C-4529-B60F-F52CB1B7CE9B}" destId="{52ADFD5C-474C-454C-89A8-D5C8478A7EA8}" srcOrd="0" destOrd="0" parTransId="{F8F22060-B40D-41B9-9AC6-54D0D2796F89}" sibTransId="{82286148-B835-40C1-98F3-3DA2CDE8F341}"/>
    <dgm:cxn modelId="{73F52FB7-A440-4C8B-A36C-A36B28EC80AB}" srcId="{01824302-FF8C-4529-B60F-F52CB1B7CE9B}" destId="{161FB4EF-39C3-4565-BC98-68CDA69CB863}" srcOrd="2" destOrd="0" parTransId="{487695EE-2557-4329-821B-06BA1B42203E}" sibTransId="{F61E4C6B-2400-4E0E-802B-74AC8AA0EA4C}"/>
    <dgm:cxn modelId="{8400D377-3754-414B-9253-E54A88BE5C31}" type="presOf" srcId="{01824302-FF8C-4529-B60F-F52CB1B7CE9B}" destId="{EA4AB3BE-F0C1-40CE-95BE-8B3144F8393D}" srcOrd="0" destOrd="0" presId="urn:microsoft.com/office/officeart/2005/8/layout/process4"/>
    <dgm:cxn modelId="{976E28A5-D860-4856-997E-C4A1EF31E850}" type="presOf" srcId="{6D30B2CC-524A-4DDB-AACB-9822577CF1E7}" destId="{A83C6C2E-DB12-4A16-86E9-14843C7B85CA}" srcOrd="0" destOrd="0" presId="urn:microsoft.com/office/officeart/2005/8/layout/process4"/>
    <dgm:cxn modelId="{0E90C527-B568-4163-A5DA-C5FFFF17FBA4}" type="presParOf" srcId="{EA4AB3BE-F0C1-40CE-95BE-8B3144F8393D}" destId="{F18E73A9-A5ED-4BD1-B78F-82E39C6C6076}" srcOrd="0" destOrd="0" presId="urn:microsoft.com/office/officeart/2005/8/layout/process4"/>
    <dgm:cxn modelId="{18160574-29E1-4E5E-8DB6-5A669B258369}" type="presParOf" srcId="{F18E73A9-A5ED-4BD1-B78F-82E39C6C6076}" destId="{E07F3455-0B80-4FF6-B385-C9E0DCBD5DE1}" srcOrd="0" destOrd="0" presId="urn:microsoft.com/office/officeart/2005/8/layout/process4"/>
    <dgm:cxn modelId="{31E37668-BF69-474A-B225-470DA48E3907}" type="presParOf" srcId="{EA4AB3BE-F0C1-40CE-95BE-8B3144F8393D}" destId="{90A92AB7-8532-43D7-BE66-5A951070CF02}" srcOrd="1" destOrd="0" presId="urn:microsoft.com/office/officeart/2005/8/layout/process4"/>
    <dgm:cxn modelId="{70B27921-7C9C-46C6-A7D1-09ABF5DA462A}" type="presParOf" srcId="{EA4AB3BE-F0C1-40CE-95BE-8B3144F8393D}" destId="{369BCEE2-8514-4399-86BF-849121BFB974}" srcOrd="2" destOrd="0" presId="urn:microsoft.com/office/officeart/2005/8/layout/process4"/>
    <dgm:cxn modelId="{A7C13ABD-7531-4504-9FDF-617206F840E9}" type="presParOf" srcId="{369BCEE2-8514-4399-86BF-849121BFB974}" destId="{A83C6C2E-DB12-4A16-86E9-14843C7B85CA}" srcOrd="0" destOrd="0" presId="urn:microsoft.com/office/officeart/2005/8/layout/process4"/>
    <dgm:cxn modelId="{0FE20C74-BA03-4E7C-989F-ECABB093A98F}" type="presParOf" srcId="{EA4AB3BE-F0C1-40CE-95BE-8B3144F8393D}" destId="{E2C3AC9E-7D87-42E6-BEF7-9A5428647055}" srcOrd="3" destOrd="0" presId="urn:microsoft.com/office/officeart/2005/8/layout/process4"/>
    <dgm:cxn modelId="{71968332-FFAD-4083-9E22-B36E819E6A0E}" type="presParOf" srcId="{EA4AB3BE-F0C1-40CE-95BE-8B3144F8393D}" destId="{25EA1A88-98F1-4E6B-B5F5-208D86707E48}" srcOrd="4" destOrd="0" presId="urn:microsoft.com/office/officeart/2005/8/layout/process4"/>
    <dgm:cxn modelId="{D4A7E336-DCC1-4E92-9E92-212FD4A73622}" type="presParOf" srcId="{25EA1A88-98F1-4E6B-B5F5-208D86707E48}" destId="{25ED1506-C337-403C-AEE2-4C88E37F570B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3E0CE17-8034-445B-AC4A-7D7E9E648790}" type="doc">
      <dgm:prSet loTypeId="urn:microsoft.com/office/officeart/2008/layout/VerticalCurvedList" loCatId="list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F30D16EE-00BD-4C21-B062-230BC8C4BF5F}">
      <dgm:prSet phldrT="[Text]" custT="1"/>
      <dgm:spPr/>
      <dgm:t>
        <a:bodyPr/>
        <a:lstStyle/>
        <a:p>
          <a:r>
            <a:rPr lang="en-US" sz="3600" dirty="0" smtClean="0">
              <a:latin typeface="Century Gothic" panose="020B0502020202020204" pitchFamily="34" charset="0"/>
            </a:rPr>
            <a:t>Required Eligibility Forms.</a:t>
          </a:r>
          <a:endParaRPr lang="en-US" sz="3600" dirty="0">
            <a:latin typeface="Century Gothic" panose="020B0502020202020204" pitchFamily="34" charset="0"/>
          </a:endParaRPr>
        </a:p>
      </dgm:t>
    </dgm:pt>
    <dgm:pt modelId="{C5137546-1459-44F5-AB11-5A242CC5C358}" type="parTrans" cxnId="{F5F8A8CB-0103-48EB-935A-4FF4DCEA71B8}">
      <dgm:prSet/>
      <dgm:spPr/>
      <dgm:t>
        <a:bodyPr/>
        <a:lstStyle/>
        <a:p>
          <a:endParaRPr lang="en-US"/>
        </a:p>
      </dgm:t>
    </dgm:pt>
    <dgm:pt modelId="{10386D6B-5639-4733-906E-886E9CBA9A34}" type="sibTrans" cxnId="{F5F8A8CB-0103-48EB-935A-4FF4DCEA71B8}">
      <dgm:prSet/>
      <dgm:spPr/>
      <dgm:t>
        <a:bodyPr/>
        <a:lstStyle/>
        <a:p>
          <a:endParaRPr lang="en-US"/>
        </a:p>
      </dgm:t>
    </dgm:pt>
    <dgm:pt modelId="{4289250D-8270-43F6-8726-2A6F2A98F239}">
      <dgm:prSet phldrT="[Text]" custT="1"/>
      <dgm:spPr/>
      <dgm:t>
        <a:bodyPr/>
        <a:lstStyle/>
        <a:p>
          <a:r>
            <a:rPr lang="en-US" sz="3600" dirty="0" smtClean="0">
              <a:latin typeface="Century Gothic" panose="020B0502020202020204" pitchFamily="34" charset="0"/>
            </a:rPr>
            <a:t>Academic Requirements.</a:t>
          </a:r>
          <a:endParaRPr lang="en-US" sz="3600" dirty="0">
            <a:latin typeface="Century Gothic" panose="020B0502020202020204" pitchFamily="34" charset="0"/>
          </a:endParaRPr>
        </a:p>
      </dgm:t>
    </dgm:pt>
    <dgm:pt modelId="{A1349D8C-78D7-4B5D-BC1D-440DC2D8A471}" type="parTrans" cxnId="{8A55F532-4238-4C76-88CC-00915131D88C}">
      <dgm:prSet/>
      <dgm:spPr/>
      <dgm:t>
        <a:bodyPr/>
        <a:lstStyle/>
        <a:p>
          <a:endParaRPr lang="en-US"/>
        </a:p>
      </dgm:t>
    </dgm:pt>
    <dgm:pt modelId="{2BB8FB1C-A7B1-4053-B6A6-F75AA8E54EDA}" type="sibTrans" cxnId="{8A55F532-4238-4C76-88CC-00915131D88C}">
      <dgm:prSet/>
      <dgm:spPr/>
      <dgm:t>
        <a:bodyPr/>
        <a:lstStyle/>
        <a:p>
          <a:endParaRPr lang="en-US"/>
        </a:p>
      </dgm:t>
    </dgm:pt>
    <dgm:pt modelId="{2CE39E10-7C35-4275-A33E-77D7F8DF76E4}">
      <dgm:prSet phldrT="[Text]" custT="1"/>
      <dgm:spPr/>
      <dgm:t>
        <a:bodyPr/>
        <a:lstStyle/>
        <a:p>
          <a:r>
            <a:rPr lang="en-US" sz="3400" dirty="0" smtClean="0">
              <a:latin typeface="Century Gothic" panose="020B0502020202020204" pitchFamily="34" charset="0"/>
            </a:rPr>
            <a:t>Seasons and Semesters/Quarters.</a:t>
          </a:r>
          <a:endParaRPr lang="en-US" sz="3400" dirty="0">
            <a:latin typeface="Century Gothic" panose="020B0502020202020204" pitchFamily="34" charset="0"/>
          </a:endParaRPr>
        </a:p>
      </dgm:t>
    </dgm:pt>
    <dgm:pt modelId="{23714F0C-BBB9-4724-8337-62F5A7EF5187}" type="parTrans" cxnId="{CE60F4CF-FCAE-4DC6-A6D4-5D835C821407}">
      <dgm:prSet/>
      <dgm:spPr/>
      <dgm:t>
        <a:bodyPr/>
        <a:lstStyle/>
        <a:p>
          <a:endParaRPr lang="en-US"/>
        </a:p>
      </dgm:t>
    </dgm:pt>
    <dgm:pt modelId="{A58C8D68-DA1C-41C7-BE68-02BC3027974E}" type="sibTrans" cxnId="{CE60F4CF-FCAE-4DC6-A6D4-5D835C821407}">
      <dgm:prSet/>
      <dgm:spPr/>
      <dgm:t>
        <a:bodyPr/>
        <a:lstStyle/>
        <a:p>
          <a:endParaRPr lang="en-US"/>
        </a:p>
      </dgm:t>
    </dgm:pt>
    <dgm:pt modelId="{99D32A0B-91AE-4DF9-BEA0-B1C6C51A3B54}" type="pres">
      <dgm:prSet presAssocID="{43E0CE17-8034-445B-AC4A-7D7E9E648790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BC7E60E5-4AB4-4898-962E-DB649E4548BA}" type="pres">
      <dgm:prSet presAssocID="{43E0CE17-8034-445B-AC4A-7D7E9E648790}" presName="Name1" presStyleCnt="0"/>
      <dgm:spPr/>
    </dgm:pt>
    <dgm:pt modelId="{C72E4035-7959-48D0-93E6-490FD5657A64}" type="pres">
      <dgm:prSet presAssocID="{43E0CE17-8034-445B-AC4A-7D7E9E648790}" presName="cycle" presStyleCnt="0"/>
      <dgm:spPr/>
    </dgm:pt>
    <dgm:pt modelId="{7D59D7D6-5D29-4918-93E7-279EB0D21759}" type="pres">
      <dgm:prSet presAssocID="{43E0CE17-8034-445B-AC4A-7D7E9E648790}" presName="srcNode" presStyleLbl="node1" presStyleIdx="0" presStyleCnt="3"/>
      <dgm:spPr/>
    </dgm:pt>
    <dgm:pt modelId="{F1908C11-1C63-466D-AC42-19F849F9DC26}" type="pres">
      <dgm:prSet presAssocID="{43E0CE17-8034-445B-AC4A-7D7E9E648790}" presName="conn" presStyleLbl="parChTrans1D2" presStyleIdx="0" presStyleCnt="1"/>
      <dgm:spPr/>
      <dgm:t>
        <a:bodyPr/>
        <a:lstStyle/>
        <a:p>
          <a:endParaRPr lang="en-US"/>
        </a:p>
      </dgm:t>
    </dgm:pt>
    <dgm:pt modelId="{56AFAF88-440A-4688-B76E-5710587A4D28}" type="pres">
      <dgm:prSet presAssocID="{43E0CE17-8034-445B-AC4A-7D7E9E648790}" presName="extraNode" presStyleLbl="node1" presStyleIdx="0" presStyleCnt="3"/>
      <dgm:spPr/>
    </dgm:pt>
    <dgm:pt modelId="{ED08703A-B15B-4133-BE3A-7A87AA625F38}" type="pres">
      <dgm:prSet presAssocID="{43E0CE17-8034-445B-AC4A-7D7E9E648790}" presName="dstNode" presStyleLbl="node1" presStyleIdx="0" presStyleCnt="3"/>
      <dgm:spPr/>
    </dgm:pt>
    <dgm:pt modelId="{60367C2A-4F0D-4B04-A3D5-93E57F65AB8C}" type="pres">
      <dgm:prSet presAssocID="{F30D16EE-00BD-4C21-B062-230BC8C4BF5F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9B1D14-89AF-4A9E-A824-4D2923A460AD}" type="pres">
      <dgm:prSet presAssocID="{F30D16EE-00BD-4C21-B062-230BC8C4BF5F}" presName="accent_1" presStyleCnt="0"/>
      <dgm:spPr/>
    </dgm:pt>
    <dgm:pt modelId="{7E884404-1A85-4F8B-8DF0-F9CCD1842C9B}" type="pres">
      <dgm:prSet presAssocID="{F30D16EE-00BD-4C21-B062-230BC8C4BF5F}" presName="accentRepeatNode" presStyleLbl="solidFgAcc1" presStyleIdx="0" presStyleCnt="3"/>
      <dgm:spPr/>
    </dgm:pt>
    <dgm:pt modelId="{62F4A989-67C6-4157-8CFA-7B1A68FA659A}" type="pres">
      <dgm:prSet presAssocID="{4289250D-8270-43F6-8726-2A6F2A98F239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249885-79AA-4027-840C-A8F0BB73671E}" type="pres">
      <dgm:prSet presAssocID="{4289250D-8270-43F6-8726-2A6F2A98F239}" presName="accent_2" presStyleCnt="0"/>
      <dgm:spPr/>
    </dgm:pt>
    <dgm:pt modelId="{CE4B060B-87D6-4E79-929F-A4F63331818C}" type="pres">
      <dgm:prSet presAssocID="{4289250D-8270-43F6-8726-2A6F2A98F239}" presName="accentRepeatNode" presStyleLbl="solidFgAcc1" presStyleIdx="1" presStyleCnt="3"/>
      <dgm:spPr/>
    </dgm:pt>
    <dgm:pt modelId="{61028288-AF33-4601-9D25-9D361B7E7DFC}" type="pres">
      <dgm:prSet presAssocID="{2CE39E10-7C35-4275-A33E-77D7F8DF76E4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A3C3DA-5E08-4984-B78A-53F8D5F6EC6E}" type="pres">
      <dgm:prSet presAssocID="{2CE39E10-7C35-4275-A33E-77D7F8DF76E4}" presName="accent_3" presStyleCnt="0"/>
      <dgm:spPr/>
    </dgm:pt>
    <dgm:pt modelId="{48329473-5304-438D-935B-86BED53A12FC}" type="pres">
      <dgm:prSet presAssocID="{2CE39E10-7C35-4275-A33E-77D7F8DF76E4}" presName="accentRepeatNode" presStyleLbl="solidFgAcc1" presStyleIdx="2" presStyleCnt="3"/>
      <dgm:spPr/>
    </dgm:pt>
  </dgm:ptLst>
  <dgm:cxnLst>
    <dgm:cxn modelId="{8A55F532-4238-4C76-88CC-00915131D88C}" srcId="{43E0CE17-8034-445B-AC4A-7D7E9E648790}" destId="{4289250D-8270-43F6-8726-2A6F2A98F239}" srcOrd="1" destOrd="0" parTransId="{A1349D8C-78D7-4B5D-BC1D-440DC2D8A471}" sibTransId="{2BB8FB1C-A7B1-4053-B6A6-F75AA8E54EDA}"/>
    <dgm:cxn modelId="{989428EA-C894-4FC0-80CD-2E1E4DA82C92}" type="presOf" srcId="{F30D16EE-00BD-4C21-B062-230BC8C4BF5F}" destId="{60367C2A-4F0D-4B04-A3D5-93E57F65AB8C}" srcOrd="0" destOrd="0" presId="urn:microsoft.com/office/officeart/2008/layout/VerticalCurvedList"/>
    <dgm:cxn modelId="{CE60F4CF-FCAE-4DC6-A6D4-5D835C821407}" srcId="{43E0CE17-8034-445B-AC4A-7D7E9E648790}" destId="{2CE39E10-7C35-4275-A33E-77D7F8DF76E4}" srcOrd="2" destOrd="0" parTransId="{23714F0C-BBB9-4724-8337-62F5A7EF5187}" sibTransId="{A58C8D68-DA1C-41C7-BE68-02BC3027974E}"/>
    <dgm:cxn modelId="{ADFEAF25-C00A-4C13-A174-DFE1BD07D3AF}" type="presOf" srcId="{43E0CE17-8034-445B-AC4A-7D7E9E648790}" destId="{99D32A0B-91AE-4DF9-BEA0-B1C6C51A3B54}" srcOrd="0" destOrd="0" presId="urn:microsoft.com/office/officeart/2008/layout/VerticalCurvedList"/>
    <dgm:cxn modelId="{F371CAE3-C671-4734-A387-6FA716FF31A0}" type="presOf" srcId="{2CE39E10-7C35-4275-A33E-77D7F8DF76E4}" destId="{61028288-AF33-4601-9D25-9D361B7E7DFC}" srcOrd="0" destOrd="0" presId="urn:microsoft.com/office/officeart/2008/layout/VerticalCurvedList"/>
    <dgm:cxn modelId="{F5F8A8CB-0103-48EB-935A-4FF4DCEA71B8}" srcId="{43E0CE17-8034-445B-AC4A-7D7E9E648790}" destId="{F30D16EE-00BD-4C21-B062-230BC8C4BF5F}" srcOrd="0" destOrd="0" parTransId="{C5137546-1459-44F5-AB11-5A242CC5C358}" sibTransId="{10386D6B-5639-4733-906E-886E9CBA9A34}"/>
    <dgm:cxn modelId="{FAEB7AF9-600B-4423-97DE-C18798F7A8BF}" type="presOf" srcId="{4289250D-8270-43F6-8726-2A6F2A98F239}" destId="{62F4A989-67C6-4157-8CFA-7B1A68FA659A}" srcOrd="0" destOrd="0" presId="urn:microsoft.com/office/officeart/2008/layout/VerticalCurvedList"/>
    <dgm:cxn modelId="{0D924147-C312-4D2E-96E9-F410EC5F4794}" type="presOf" srcId="{10386D6B-5639-4733-906E-886E9CBA9A34}" destId="{F1908C11-1C63-466D-AC42-19F849F9DC26}" srcOrd="0" destOrd="0" presId="urn:microsoft.com/office/officeart/2008/layout/VerticalCurvedList"/>
    <dgm:cxn modelId="{A5BEC592-5671-4FA9-9DAF-299D64B8D1B7}" type="presParOf" srcId="{99D32A0B-91AE-4DF9-BEA0-B1C6C51A3B54}" destId="{BC7E60E5-4AB4-4898-962E-DB649E4548BA}" srcOrd="0" destOrd="0" presId="urn:microsoft.com/office/officeart/2008/layout/VerticalCurvedList"/>
    <dgm:cxn modelId="{3CFCB544-16C6-4061-AF6C-316251863D25}" type="presParOf" srcId="{BC7E60E5-4AB4-4898-962E-DB649E4548BA}" destId="{C72E4035-7959-48D0-93E6-490FD5657A64}" srcOrd="0" destOrd="0" presId="urn:microsoft.com/office/officeart/2008/layout/VerticalCurvedList"/>
    <dgm:cxn modelId="{287E834B-932C-4BF6-8A16-F49B39CBAE55}" type="presParOf" srcId="{C72E4035-7959-48D0-93E6-490FD5657A64}" destId="{7D59D7D6-5D29-4918-93E7-279EB0D21759}" srcOrd="0" destOrd="0" presId="urn:microsoft.com/office/officeart/2008/layout/VerticalCurvedList"/>
    <dgm:cxn modelId="{28114326-8299-4447-8D8F-F1E572A2D256}" type="presParOf" srcId="{C72E4035-7959-48D0-93E6-490FD5657A64}" destId="{F1908C11-1C63-466D-AC42-19F849F9DC26}" srcOrd="1" destOrd="0" presId="urn:microsoft.com/office/officeart/2008/layout/VerticalCurvedList"/>
    <dgm:cxn modelId="{FA4FBECE-412A-4114-AD9F-744CBC765AB2}" type="presParOf" srcId="{C72E4035-7959-48D0-93E6-490FD5657A64}" destId="{56AFAF88-440A-4688-B76E-5710587A4D28}" srcOrd="2" destOrd="0" presId="urn:microsoft.com/office/officeart/2008/layout/VerticalCurvedList"/>
    <dgm:cxn modelId="{CBC5C1ED-2DDE-4F31-9AA4-87B6B3522DD9}" type="presParOf" srcId="{C72E4035-7959-48D0-93E6-490FD5657A64}" destId="{ED08703A-B15B-4133-BE3A-7A87AA625F38}" srcOrd="3" destOrd="0" presId="urn:microsoft.com/office/officeart/2008/layout/VerticalCurvedList"/>
    <dgm:cxn modelId="{31B0A159-0783-4D26-9C6D-9C71FAFFC601}" type="presParOf" srcId="{BC7E60E5-4AB4-4898-962E-DB649E4548BA}" destId="{60367C2A-4F0D-4B04-A3D5-93E57F65AB8C}" srcOrd="1" destOrd="0" presId="urn:microsoft.com/office/officeart/2008/layout/VerticalCurvedList"/>
    <dgm:cxn modelId="{DD59EDA2-4D3A-4DF7-A5DF-FF1C7BFE409C}" type="presParOf" srcId="{BC7E60E5-4AB4-4898-962E-DB649E4548BA}" destId="{409B1D14-89AF-4A9E-A824-4D2923A460AD}" srcOrd="2" destOrd="0" presId="urn:microsoft.com/office/officeart/2008/layout/VerticalCurvedList"/>
    <dgm:cxn modelId="{8E165621-D486-489B-8FD2-8ED2E50BF936}" type="presParOf" srcId="{409B1D14-89AF-4A9E-A824-4D2923A460AD}" destId="{7E884404-1A85-4F8B-8DF0-F9CCD1842C9B}" srcOrd="0" destOrd="0" presId="urn:microsoft.com/office/officeart/2008/layout/VerticalCurvedList"/>
    <dgm:cxn modelId="{68B6ADFD-D36D-4B80-824A-1FC57C757BED}" type="presParOf" srcId="{BC7E60E5-4AB4-4898-962E-DB649E4548BA}" destId="{62F4A989-67C6-4157-8CFA-7B1A68FA659A}" srcOrd="3" destOrd="0" presId="urn:microsoft.com/office/officeart/2008/layout/VerticalCurvedList"/>
    <dgm:cxn modelId="{D3787722-6ECD-49D2-B15A-CA405577F5FD}" type="presParOf" srcId="{BC7E60E5-4AB4-4898-962E-DB649E4548BA}" destId="{7A249885-79AA-4027-840C-A8F0BB73671E}" srcOrd="4" destOrd="0" presId="urn:microsoft.com/office/officeart/2008/layout/VerticalCurvedList"/>
    <dgm:cxn modelId="{DCAAF0E2-81EB-4465-8B86-9A8F1612AFC5}" type="presParOf" srcId="{7A249885-79AA-4027-840C-A8F0BB73671E}" destId="{CE4B060B-87D6-4E79-929F-A4F63331818C}" srcOrd="0" destOrd="0" presId="urn:microsoft.com/office/officeart/2008/layout/VerticalCurvedList"/>
    <dgm:cxn modelId="{7A588ECB-1A12-47A7-8295-65AA4B1B2BF0}" type="presParOf" srcId="{BC7E60E5-4AB4-4898-962E-DB649E4548BA}" destId="{61028288-AF33-4601-9D25-9D361B7E7DFC}" srcOrd="5" destOrd="0" presId="urn:microsoft.com/office/officeart/2008/layout/VerticalCurvedList"/>
    <dgm:cxn modelId="{5FBA08C7-D161-475F-B2DB-2E30923B9C6A}" type="presParOf" srcId="{BC7E60E5-4AB4-4898-962E-DB649E4548BA}" destId="{AAA3C3DA-5E08-4984-B78A-53F8D5F6EC6E}" srcOrd="6" destOrd="0" presId="urn:microsoft.com/office/officeart/2008/layout/VerticalCurvedList"/>
    <dgm:cxn modelId="{E8D52370-7FBA-4635-81A3-28C25F48CCD2}" type="presParOf" srcId="{AAA3C3DA-5E08-4984-B78A-53F8D5F6EC6E}" destId="{48329473-5304-438D-935B-86BED53A12F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3E0CE17-8034-445B-AC4A-7D7E9E648790}" type="doc">
      <dgm:prSet loTypeId="urn:microsoft.com/office/officeart/2008/layout/VerticalCurvedList" loCatId="list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F30D16EE-00BD-4C21-B062-230BC8C4BF5F}">
      <dgm:prSet phldrT="[Text]" custT="1"/>
      <dgm:spPr/>
      <dgm:t>
        <a:bodyPr/>
        <a:lstStyle/>
        <a:p>
          <a:r>
            <a:rPr lang="en-US" sz="3600" dirty="0" smtClean="0">
              <a:latin typeface="Century Gothic" panose="020B0502020202020204" pitchFamily="34" charset="0"/>
            </a:rPr>
            <a:t>Required Eligibility Forms.</a:t>
          </a:r>
          <a:endParaRPr lang="en-US" sz="3600" dirty="0">
            <a:latin typeface="Century Gothic" panose="020B0502020202020204" pitchFamily="34" charset="0"/>
          </a:endParaRPr>
        </a:p>
      </dgm:t>
    </dgm:pt>
    <dgm:pt modelId="{C5137546-1459-44F5-AB11-5A242CC5C358}" type="parTrans" cxnId="{F5F8A8CB-0103-48EB-935A-4FF4DCEA71B8}">
      <dgm:prSet/>
      <dgm:spPr/>
      <dgm:t>
        <a:bodyPr/>
        <a:lstStyle/>
        <a:p>
          <a:endParaRPr lang="en-US"/>
        </a:p>
      </dgm:t>
    </dgm:pt>
    <dgm:pt modelId="{10386D6B-5639-4733-906E-886E9CBA9A34}" type="sibTrans" cxnId="{F5F8A8CB-0103-48EB-935A-4FF4DCEA71B8}">
      <dgm:prSet/>
      <dgm:spPr/>
      <dgm:t>
        <a:bodyPr/>
        <a:lstStyle/>
        <a:p>
          <a:endParaRPr lang="en-US"/>
        </a:p>
      </dgm:t>
    </dgm:pt>
    <dgm:pt modelId="{4289250D-8270-43F6-8726-2A6F2A98F239}">
      <dgm:prSet phldrT="[Text]" custT="1"/>
      <dgm:spPr/>
      <dgm:t>
        <a:bodyPr/>
        <a:lstStyle/>
        <a:p>
          <a:r>
            <a:rPr lang="en-US" sz="3600" dirty="0" smtClean="0">
              <a:latin typeface="Century Gothic" panose="020B0502020202020204" pitchFamily="34" charset="0"/>
            </a:rPr>
            <a:t>Academic Requirements.</a:t>
          </a:r>
          <a:endParaRPr lang="en-US" sz="3600" dirty="0">
            <a:latin typeface="Century Gothic" panose="020B0502020202020204" pitchFamily="34" charset="0"/>
          </a:endParaRPr>
        </a:p>
      </dgm:t>
    </dgm:pt>
    <dgm:pt modelId="{A1349D8C-78D7-4B5D-BC1D-440DC2D8A471}" type="parTrans" cxnId="{8A55F532-4238-4C76-88CC-00915131D88C}">
      <dgm:prSet/>
      <dgm:spPr/>
      <dgm:t>
        <a:bodyPr/>
        <a:lstStyle/>
        <a:p>
          <a:endParaRPr lang="en-US"/>
        </a:p>
      </dgm:t>
    </dgm:pt>
    <dgm:pt modelId="{2BB8FB1C-A7B1-4053-B6A6-F75AA8E54EDA}" type="sibTrans" cxnId="{8A55F532-4238-4C76-88CC-00915131D88C}">
      <dgm:prSet/>
      <dgm:spPr/>
      <dgm:t>
        <a:bodyPr/>
        <a:lstStyle/>
        <a:p>
          <a:endParaRPr lang="en-US"/>
        </a:p>
      </dgm:t>
    </dgm:pt>
    <dgm:pt modelId="{2CE39E10-7C35-4275-A33E-77D7F8DF76E4}">
      <dgm:prSet phldrT="[Text]" custT="1"/>
      <dgm:spPr/>
      <dgm:t>
        <a:bodyPr/>
        <a:lstStyle/>
        <a:p>
          <a:r>
            <a:rPr lang="en-US" sz="3600" dirty="0" smtClean="0">
              <a:latin typeface="Century Gothic" panose="020B0502020202020204" pitchFamily="34" charset="0"/>
            </a:rPr>
            <a:t>Seasons and Semesters/Quarters.</a:t>
          </a:r>
          <a:endParaRPr lang="en-US" sz="3600" dirty="0">
            <a:latin typeface="Century Gothic" panose="020B0502020202020204" pitchFamily="34" charset="0"/>
          </a:endParaRPr>
        </a:p>
      </dgm:t>
    </dgm:pt>
    <dgm:pt modelId="{23714F0C-BBB9-4724-8337-62F5A7EF5187}" type="parTrans" cxnId="{CE60F4CF-FCAE-4DC6-A6D4-5D835C821407}">
      <dgm:prSet/>
      <dgm:spPr/>
      <dgm:t>
        <a:bodyPr/>
        <a:lstStyle/>
        <a:p>
          <a:endParaRPr lang="en-US"/>
        </a:p>
      </dgm:t>
    </dgm:pt>
    <dgm:pt modelId="{A58C8D68-DA1C-41C7-BE68-02BC3027974E}" type="sibTrans" cxnId="{CE60F4CF-FCAE-4DC6-A6D4-5D835C821407}">
      <dgm:prSet/>
      <dgm:spPr/>
      <dgm:t>
        <a:bodyPr/>
        <a:lstStyle/>
        <a:p>
          <a:endParaRPr lang="en-US"/>
        </a:p>
      </dgm:t>
    </dgm:pt>
    <dgm:pt modelId="{99D32A0B-91AE-4DF9-BEA0-B1C6C51A3B54}" type="pres">
      <dgm:prSet presAssocID="{43E0CE17-8034-445B-AC4A-7D7E9E648790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BC7E60E5-4AB4-4898-962E-DB649E4548BA}" type="pres">
      <dgm:prSet presAssocID="{43E0CE17-8034-445B-AC4A-7D7E9E648790}" presName="Name1" presStyleCnt="0"/>
      <dgm:spPr/>
    </dgm:pt>
    <dgm:pt modelId="{C72E4035-7959-48D0-93E6-490FD5657A64}" type="pres">
      <dgm:prSet presAssocID="{43E0CE17-8034-445B-AC4A-7D7E9E648790}" presName="cycle" presStyleCnt="0"/>
      <dgm:spPr/>
    </dgm:pt>
    <dgm:pt modelId="{7D59D7D6-5D29-4918-93E7-279EB0D21759}" type="pres">
      <dgm:prSet presAssocID="{43E0CE17-8034-445B-AC4A-7D7E9E648790}" presName="srcNode" presStyleLbl="node1" presStyleIdx="0" presStyleCnt="3"/>
      <dgm:spPr/>
    </dgm:pt>
    <dgm:pt modelId="{F1908C11-1C63-466D-AC42-19F849F9DC26}" type="pres">
      <dgm:prSet presAssocID="{43E0CE17-8034-445B-AC4A-7D7E9E648790}" presName="conn" presStyleLbl="parChTrans1D2" presStyleIdx="0" presStyleCnt="1"/>
      <dgm:spPr/>
      <dgm:t>
        <a:bodyPr/>
        <a:lstStyle/>
        <a:p>
          <a:endParaRPr lang="en-US"/>
        </a:p>
      </dgm:t>
    </dgm:pt>
    <dgm:pt modelId="{56AFAF88-440A-4688-B76E-5710587A4D28}" type="pres">
      <dgm:prSet presAssocID="{43E0CE17-8034-445B-AC4A-7D7E9E648790}" presName="extraNode" presStyleLbl="node1" presStyleIdx="0" presStyleCnt="3"/>
      <dgm:spPr/>
    </dgm:pt>
    <dgm:pt modelId="{ED08703A-B15B-4133-BE3A-7A87AA625F38}" type="pres">
      <dgm:prSet presAssocID="{43E0CE17-8034-445B-AC4A-7D7E9E648790}" presName="dstNode" presStyleLbl="node1" presStyleIdx="0" presStyleCnt="3"/>
      <dgm:spPr/>
    </dgm:pt>
    <dgm:pt modelId="{60367C2A-4F0D-4B04-A3D5-93E57F65AB8C}" type="pres">
      <dgm:prSet presAssocID="{F30D16EE-00BD-4C21-B062-230BC8C4BF5F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9B1D14-89AF-4A9E-A824-4D2923A460AD}" type="pres">
      <dgm:prSet presAssocID="{F30D16EE-00BD-4C21-B062-230BC8C4BF5F}" presName="accent_1" presStyleCnt="0"/>
      <dgm:spPr/>
    </dgm:pt>
    <dgm:pt modelId="{7E884404-1A85-4F8B-8DF0-F9CCD1842C9B}" type="pres">
      <dgm:prSet presAssocID="{F30D16EE-00BD-4C21-B062-230BC8C4BF5F}" presName="accentRepeatNode" presStyleLbl="solidFgAcc1" presStyleIdx="0" presStyleCnt="3"/>
      <dgm:spPr/>
    </dgm:pt>
    <dgm:pt modelId="{62F4A989-67C6-4157-8CFA-7B1A68FA659A}" type="pres">
      <dgm:prSet presAssocID="{4289250D-8270-43F6-8726-2A6F2A98F239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249885-79AA-4027-840C-A8F0BB73671E}" type="pres">
      <dgm:prSet presAssocID="{4289250D-8270-43F6-8726-2A6F2A98F239}" presName="accent_2" presStyleCnt="0"/>
      <dgm:spPr/>
    </dgm:pt>
    <dgm:pt modelId="{CE4B060B-87D6-4E79-929F-A4F63331818C}" type="pres">
      <dgm:prSet presAssocID="{4289250D-8270-43F6-8726-2A6F2A98F239}" presName="accentRepeatNode" presStyleLbl="solidFgAcc1" presStyleIdx="1" presStyleCnt="3"/>
      <dgm:spPr/>
    </dgm:pt>
    <dgm:pt modelId="{61028288-AF33-4601-9D25-9D361B7E7DFC}" type="pres">
      <dgm:prSet presAssocID="{2CE39E10-7C35-4275-A33E-77D7F8DF76E4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A3C3DA-5E08-4984-B78A-53F8D5F6EC6E}" type="pres">
      <dgm:prSet presAssocID="{2CE39E10-7C35-4275-A33E-77D7F8DF76E4}" presName="accent_3" presStyleCnt="0"/>
      <dgm:spPr/>
    </dgm:pt>
    <dgm:pt modelId="{48329473-5304-438D-935B-86BED53A12FC}" type="pres">
      <dgm:prSet presAssocID="{2CE39E10-7C35-4275-A33E-77D7F8DF76E4}" presName="accentRepeatNode" presStyleLbl="solidFgAcc1" presStyleIdx="2" presStyleCnt="3"/>
      <dgm:spPr/>
    </dgm:pt>
  </dgm:ptLst>
  <dgm:cxnLst>
    <dgm:cxn modelId="{8A55F532-4238-4C76-88CC-00915131D88C}" srcId="{43E0CE17-8034-445B-AC4A-7D7E9E648790}" destId="{4289250D-8270-43F6-8726-2A6F2A98F239}" srcOrd="1" destOrd="0" parTransId="{A1349D8C-78D7-4B5D-BC1D-440DC2D8A471}" sibTransId="{2BB8FB1C-A7B1-4053-B6A6-F75AA8E54EDA}"/>
    <dgm:cxn modelId="{CE60F4CF-FCAE-4DC6-A6D4-5D835C821407}" srcId="{43E0CE17-8034-445B-AC4A-7D7E9E648790}" destId="{2CE39E10-7C35-4275-A33E-77D7F8DF76E4}" srcOrd="2" destOrd="0" parTransId="{23714F0C-BBB9-4724-8337-62F5A7EF5187}" sibTransId="{A58C8D68-DA1C-41C7-BE68-02BC3027974E}"/>
    <dgm:cxn modelId="{F5F8A8CB-0103-48EB-935A-4FF4DCEA71B8}" srcId="{43E0CE17-8034-445B-AC4A-7D7E9E648790}" destId="{F30D16EE-00BD-4C21-B062-230BC8C4BF5F}" srcOrd="0" destOrd="0" parTransId="{C5137546-1459-44F5-AB11-5A242CC5C358}" sibTransId="{10386D6B-5639-4733-906E-886E9CBA9A34}"/>
    <dgm:cxn modelId="{422273AF-1CFF-4248-AC78-A898C3D29012}" type="presOf" srcId="{2CE39E10-7C35-4275-A33E-77D7F8DF76E4}" destId="{61028288-AF33-4601-9D25-9D361B7E7DFC}" srcOrd="0" destOrd="0" presId="urn:microsoft.com/office/officeart/2008/layout/VerticalCurvedList"/>
    <dgm:cxn modelId="{AAF14B93-123C-447E-BF7F-18F7E300BA83}" type="presOf" srcId="{F30D16EE-00BD-4C21-B062-230BC8C4BF5F}" destId="{60367C2A-4F0D-4B04-A3D5-93E57F65AB8C}" srcOrd="0" destOrd="0" presId="urn:microsoft.com/office/officeart/2008/layout/VerticalCurvedList"/>
    <dgm:cxn modelId="{97E9BF2D-76C6-457F-B58A-9BFE14C28CA0}" type="presOf" srcId="{43E0CE17-8034-445B-AC4A-7D7E9E648790}" destId="{99D32A0B-91AE-4DF9-BEA0-B1C6C51A3B54}" srcOrd="0" destOrd="0" presId="urn:microsoft.com/office/officeart/2008/layout/VerticalCurvedList"/>
    <dgm:cxn modelId="{F14878F1-8F56-4BFD-8E70-2C68EB9D954C}" type="presOf" srcId="{10386D6B-5639-4733-906E-886E9CBA9A34}" destId="{F1908C11-1C63-466D-AC42-19F849F9DC26}" srcOrd="0" destOrd="0" presId="urn:microsoft.com/office/officeart/2008/layout/VerticalCurvedList"/>
    <dgm:cxn modelId="{62039043-4FFE-4DF6-BA2A-D764A004EF87}" type="presOf" srcId="{4289250D-8270-43F6-8726-2A6F2A98F239}" destId="{62F4A989-67C6-4157-8CFA-7B1A68FA659A}" srcOrd="0" destOrd="0" presId="urn:microsoft.com/office/officeart/2008/layout/VerticalCurvedList"/>
    <dgm:cxn modelId="{5B125D1B-0BF9-4A54-8437-0EACDF7F7D10}" type="presParOf" srcId="{99D32A0B-91AE-4DF9-BEA0-B1C6C51A3B54}" destId="{BC7E60E5-4AB4-4898-962E-DB649E4548BA}" srcOrd="0" destOrd="0" presId="urn:microsoft.com/office/officeart/2008/layout/VerticalCurvedList"/>
    <dgm:cxn modelId="{1D4E7D71-D636-41A5-8354-58070E491F0B}" type="presParOf" srcId="{BC7E60E5-4AB4-4898-962E-DB649E4548BA}" destId="{C72E4035-7959-48D0-93E6-490FD5657A64}" srcOrd="0" destOrd="0" presId="urn:microsoft.com/office/officeart/2008/layout/VerticalCurvedList"/>
    <dgm:cxn modelId="{9060C0A1-85B9-4293-9567-F69961A0525C}" type="presParOf" srcId="{C72E4035-7959-48D0-93E6-490FD5657A64}" destId="{7D59D7D6-5D29-4918-93E7-279EB0D21759}" srcOrd="0" destOrd="0" presId="urn:microsoft.com/office/officeart/2008/layout/VerticalCurvedList"/>
    <dgm:cxn modelId="{82B7A10C-004E-4B3A-96F2-C70C616EA13C}" type="presParOf" srcId="{C72E4035-7959-48D0-93E6-490FD5657A64}" destId="{F1908C11-1C63-466D-AC42-19F849F9DC26}" srcOrd="1" destOrd="0" presId="urn:microsoft.com/office/officeart/2008/layout/VerticalCurvedList"/>
    <dgm:cxn modelId="{E74E750E-2DC4-4CF7-B125-1BD3F21A0011}" type="presParOf" srcId="{C72E4035-7959-48D0-93E6-490FD5657A64}" destId="{56AFAF88-440A-4688-B76E-5710587A4D28}" srcOrd="2" destOrd="0" presId="urn:microsoft.com/office/officeart/2008/layout/VerticalCurvedList"/>
    <dgm:cxn modelId="{5B6AE2BE-EF21-41DF-9195-181EF50EB601}" type="presParOf" srcId="{C72E4035-7959-48D0-93E6-490FD5657A64}" destId="{ED08703A-B15B-4133-BE3A-7A87AA625F38}" srcOrd="3" destOrd="0" presId="urn:microsoft.com/office/officeart/2008/layout/VerticalCurvedList"/>
    <dgm:cxn modelId="{0167929C-D70D-4B50-B19D-967CD7D99CD2}" type="presParOf" srcId="{BC7E60E5-4AB4-4898-962E-DB649E4548BA}" destId="{60367C2A-4F0D-4B04-A3D5-93E57F65AB8C}" srcOrd="1" destOrd="0" presId="urn:microsoft.com/office/officeart/2008/layout/VerticalCurvedList"/>
    <dgm:cxn modelId="{F779F506-87E7-4A22-9677-F75AC6299A4D}" type="presParOf" srcId="{BC7E60E5-4AB4-4898-962E-DB649E4548BA}" destId="{409B1D14-89AF-4A9E-A824-4D2923A460AD}" srcOrd="2" destOrd="0" presId="urn:microsoft.com/office/officeart/2008/layout/VerticalCurvedList"/>
    <dgm:cxn modelId="{1AACD514-8738-41F1-A297-452E29E693E9}" type="presParOf" srcId="{409B1D14-89AF-4A9E-A824-4D2923A460AD}" destId="{7E884404-1A85-4F8B-8DF0-F9CCD1842C9B}" srcOrd="0" destOrd="0" presId="urn:microsoft.com/office/officeart/2008/layout/VerticalCurvedList"/>
    <dgm:cxn modelId="{2677F72E-DB98-4164-A8B8-19BBA36AD1D5}" type="presParOf" srcId="{BC7E60E5-4AB4-4898-962E-DB649E4548BA}" destId="{62F4A989-67C6-4157-8CFA-7B1A68FA659A}" srcOrd="3" destOrd="0" presId="urn:microsoft.com/office/officeart/2008/layout/VerticalCurvedList"/>
    <dgm:cxn modelId="{0961731A-62C7-41CD-B0ED-BBEFE1B9A2C5}" type="presParOf" srcId="{BC7E60E5-4AB4-4898-962E-DB649E4548BA}" destId="{7A249885-79AA-4027-840C-A8F0BB73671E}" srcOrd="4" destOrd="0" presId="urn:microsoft.com/office/officeart/2008/layout/VerticalCurvedList"/>
    <dgm:cxn modelId="{658EE0E1-FEBF-46CE-AE09-D9A80AC8B21D}" type="presParOf" srcId="{7A249885-79AA-4027-840C-A8F0BB73671E}" destId="{CE4B060B-87D6-4E79-929F-A4F63331818C}" srcOrd="0" destOrd="0" presId="urn:microsoft.com/office/officeart/2008/layout/VerticalCurvedList"/>
    <dgm:cxn modelId="{9C1A97FD-9915-480A-9DE1-E1C6B84EA969}" type="presParOf" srcId="{BC7E60E5-4AB4-4898-962E-DB649E4548BA}" destId="{61028288-AF33-4601-9D25-9D361B7E7DFC}" srcOrd="5" destOrd="0" presId="urn:microsoft.com/office/officeart/2008/layout/VerticalCurvedList"/>
    <dgm:cxn modelId="{AA079E2D-D791-41CD-AFC9-8BAEC5A0948F}" type="presParOf" srcId="{BC7E60E5-4AB4-4898-962E-DB649E4548BA}" destId="{AAA3C3DA-5E08-4984-B78A-53F8D5F6EC6E}" srcOrd="6" destOrd="0" presId="urn:microsoft.com/office/officeart/2008/layout/VerticalCurvedList"/>
    <dgm:cxn modelId="{58AF1F81-1F30-428C-8942-7668E50C7F9A}" type="presParOf" srcId="{AAA3C3DA-5E08-4984-B78A-53F8D5F6EC6E}" destId="{48329473-5304-438D-935B-86BED53A12F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E030D5-82E6-4B00-A708-EC26787FFE93}">
      <dsp:nvSpPr>
        <dsp:cNvPr id="0" name=""/>
        <dsp:cNvSpPr/>
      </dsp:nvSpPr>
      <dsp:spPr>
        <a:xfrm>
          <a:off x="0" y="0"/>
          <a:ext cx="8650515" cy="88802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3200" kern="1200" dirty="0" smtClean="0">
              <a:latin typeface="Century Gothic" panose="020B0502020202020204" pitchFamily="34" charset="0"/>
            </a:rPr>
            <a:t>Roster changes.</a:t>
          </a:r>
        </a:p>
      </dsp:txBody>
      <dsp:txXfrm>
        <a:off x="43350" y="43350"/>
        <a:ext cx="8563815" cy="801325"/>
      </dsp:txXfrm>
    </dsp:sp>
    <dsp:sp modelId="{0596D413-0848-452C-8FAF-9BD4394F5E9A}">
      <dsp:nvSpPr>
        <dsp:cNvPr id="0" name=""/>
        <dsp:cNvSpPr/>
      </dsp:nvSpPr>
      <dsp:spPr>
        <a:xfrm>
          <a:off x="0" y="899287"/>
          <a:ext cx="8650515" cy="88802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latin typeface="Century Gothic" panose="020B0502020202020204" pitchFamily="34" charset="0"/>
            </a:rPr>
            <a:t>Continually confirm SA enrollment status.</a:t>
          </a:r>
        </a:p>
      </dsp:txBody>
      <dsp:txXfrm>
        <a:off x="43350" y="942637"/>
        <a:ext cx="8563815" cy="801325"/>
      </dsp:txXfrm>
    </dsp:sp>
    <dsp:sp modelId="{B2B56B66-1AAB-463C-8B65-D420DB6F8C99}">
      <dsp:nvSpPr>
        <dsp:cNvPr id="0" name=""/>
        <dsp:cNvSpPr/>
      </dsp:nvSpPr>
      <dsp:spPr>
        <a:xfrm>
          <a:off x="0" y="1797310"/>
          <a:ext cx="8650515" cy="88802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latin typeface="Century Gothic" panose="020B0502020202020204" pitchFamily="34" charset="0"/>
            </a:rPr>
            <a:t>Monitor official and unofficial visits.</a:t>
          </a:r>
        </a:p>
      </dsp:txBody>
      <dsp:txXfrm>
        <a:off x="43350" y="1840660"/>
        <a:ext cx="8563815" cy="801325"/>
      </dsp:txXfrm>
    </dsp:sp>
    <dsp:sp modelId="{1EF37135-CE82-48AB-B00C-C16DA942A207}">
      <dsp:nvSpPr>
        <dsp:cNvPr id="0" name=""/>
        <dsp:cNvSpPr/>
      </dsp:nvSpPr>
      <dsp:spPr>
        <a:xfrm>
          <a:off x="0" y="2695334"/>
          <a:ext cx="8650515" cy="88802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latin typeface="Century Gothic" panose="020B0502020202020204" pitchFamily="34" charset="0"/>
            </a:rPr>
            <a:t>Monitor playing and practice season activities.</a:t>
          </a:r>
        </a:p>
      </dsp:txBody>
      <dsp:txXfrm>
        <a:off x="43350" y="2738684"/>
        <a:ext cx="8563815" cy="801325"/>
      </dsp:txXfrm>
    </dsp:sp>
    <dsp:sp modelId="{52A3FCE1-02ED-4A3C-852D-AA4B193C4E30}">
      <dsp:nvSpPr>
        <dsp:cNvPr id="0" name=""/>
        <dsp:cNvSpPr/>
      </dsp:nvSpPr>
      <dsp:spPr>
        <a:xfrm>
          <a:off x="0" y="3593358"/>
          <a:ext cx="8650515" cy="88802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latin typeface="Century Gothic" panose="020B0502020202020204" pitchFamily="34" charset="0"/>
            </a:rPr>
            <a:t>EADA report due October 15.</a:t>
          </a:r>
        </a:p>
      </dsp:txBody>
      <dsp:txXfrm>
        <a:off x="43350" y="3636708"/>
        <a:ext cx="8563815" cy="801325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E030D5-82E6-4B00-A708-EC26787FFE93}">
      <dsp:nvSpPr>
        <dsp:cNvPr id="0" name=""/>
        <dsp:cNvSpPr/>
      </dsp:nvSpPr>
      <dsp:spPr>
        <a:xfrm>
          <a:off x="0" y="1087221"/>
          <a:ext cx="8650515" cy="1110343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3200" kern="1200" dirty="0" smtClean="0">
              <a:latin typeface="Century Gothic" panose="020B0502020202020204" pitchFamily="34" charset="0"/>
            </a:rPr>
            <a:t>Continue/certify winter sport SA eligibility.</a:t>
          </a:r>
        </a:p>
      </dsp:txBody>
      <dsp:txXfrm>
        <a:off x="54202" y="1141423"/>
        <a:ext cx="8542111" cy="1001939"/>
      </dsp:txXfrm>
    </dsp:sp>
    <dsp:sp modelId="{A89E6803-D5CB-44F4-BE7F-3F19B5E3563D}">
      <dsp:nvSpPr>
        <dsp:cNvPr id="0" name=""/>
        <dsp:cNvSpPr/>
      </dsp:nvSpPr>
      <dsp:spPr>
        <a:xfrm>
          <a:off x="0" y="3371921"/>
          <a:ext cx="8650515" cy="1110343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latin typeface="Century Gothic" panose="020B0502020202020204" pitchFamily="34" charset="0"/>
            </a:rPr>
            <a:t>Track on injured fall SAs for hardship purposes.</a:t>
          </a:r>
        </a:p>
      </dsp:txBody>
      <dsp:txXfrm>
        <a:off x="54202" y="3426123"/>
        <a:ext cx="8542111" cy="1001939"/>
      </dsp:txXfrm>
    </dsp:sp>
    <dsp:sp modelId="{7D785E72-C5C6-4716-A162-38E2EC6FF7AB}">
      <dsp:nvSpPr>
        <dsp:cNvPr id="0" name=""/>
        <dsp:cNvSpPr/>
      </dsp:nvSpPr>
      <dsp:spPr>
        <a:xfrm>
          <a:off x="0" y="42033"/>
          <a:ext cx="8650515" cy="1110343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latin typeface="Century Gothic" panose="020B0502020202020204" pitchFamily="34" charset="0"/>
            </a:rPr>
            <a:t>Season declaration for winter sports.</a:t>
          </a:r>
        </a:p>
      </dsp:txBody>
      <dsp:txXfrm>
        <a:off x="54202" y="96235"/>
        <a:ext cx="8542111" cy="1001939"/>
      </dsp:txXfrm>
    </dsp:sp>
    <dsp:sp modelId="{970F8B97-B6F8-4288-B4C0-609409A3119A}">
      <dsp:nvSpPr>
        <dsp:cNvPr id="0" name=""/>
        <dsp:cNvSpPr/>
      </dsp:nvSpPr>
      <dsp:spPr>
        <a:xfrm>
          <a:off x="0" y="2223636"/>
          <a:ext cx="8650515" cy="1110343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latin typeface="Century Gothic" panose="020B0502020202020204" pitchFamily="34" charset="0"/>
            </a:rPr>
            <a:t>Review pre-championship manual for any teams in contention for championships.</a:t>
          </a:r>
        </a:p>
      </dsp:txBody>
      <dsp:txXfrm>
        <a:off x="54202" y="2277838"/>
        <a:ext cx="8542111" cy="1001939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E030D5-82E6-4B00-A708-EC26787FFE93}">
      <dsp:nvSpPr>
        <dsp:cNvPr id="0" name=""/>
        <dsp:cNvSpPr/>
      </dsp:nvSpPr>
      <dsp:spPr>
        <a:xfrm>
          <a:off x="0" y="0"/>
          <a:ext cx="8650515" cy="78624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2400" kern="1200" dirty="0" smtClean="0">
              <a:latin typeface="Century Gothic" panose="020B0502020202020204" pitchFamily="34" charset="0"/>
            </a:rPr>
            <a:t>Roster changes</a:t>
          </a:r>
        </a:p>
      </dsp:txBody>
      <dsp:txXfrm>
        <a:off x="38381" y="38381"/>
        <a:ext cx="8573753" cy="709478"/>
      </dsp:txXfrm>
    </dsp:sp>
    <dsp:sp modelId="{82F4B916-BAD1-4B06-9340-0CCEFCBC0E16}">
      <dsp:nvSpPr>
        <dsp:cNvPr id="0" name=""/>
        <dsp:cNvSpPr/>
      </dsp:nvSpPr>
      <dsp:spPr>
        <a:xfrm>
          <a:off x="0" y="941003"/>
          <a:ext cx="8650515" cy="78624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Century Gothic" panose="020B0502020202020204" pitchFamily="34" charset="0"/>
            </a:rPr>
            <a:t>Continually confirm SA enrollment status.</a:t>
          </a:r>
          <a:endParaRPr lang="en-US" sz="2400" kern="1200" dirty="0">
            <a:latin typeface="Century Gothic" panose="020B0502020202020204" pitchFamily="34" charset="0"/>
          </a:endParaRPr>
        </a:p>
      </dsp:txBody>
      <dsp:txXfrm>
        <a:off x="38381" y="979384"/>
        <a:ext cx="8573753" cy="709478"/>
      </dsp:txXfrm>
    </dsp:sp>
    <dsp:sp modelId="{37754125-978E-47EF-84BC-23E0B17C4AC7}">
      <dsp:nvSpPr>
        <dsp:cNvPr id="0" name=""/>
        <dsp:cNvSpPr/>
      </dsp:nvSpPr>
      <dsp:spPr>
        <a:xfrm>
          <a:off x="0" y="1848203"/>
          <a:ext cx="8650515" cy="78624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Century Gothic" panose="020B0502020202020204" pitchFamily="34" charset="0"/>
            </a:rPr>
            <a:t>Monitor official and unofficial visits. </a:t>
          </a:r>
          <a:endParaRPr lang="en-US" sz="2400" kern="1200" dirty="0">
            <a:latin typeface="Century Gothic" panose="020B0502020202020204" pitchFamily="34" charset="0"/>
          </a:endParaRPr>
        </a:p>
      </dsp:txBody>
      <dsp:txXfrm>
        <a:off x="38381" y="1886584"/>
        <a:ext cx="8573753" cy="709478"/>
      </dsp:txXfrm>
    </dsp:sp>
    <dsp:sp modelId="{BA0CF981-416E-46ED-8E39-5D9406FA4D98}">
      <dsp:nvSpPr>
        <dsp:cNvPr id="0" name=""/>
        <dsp:cNvSpPr/>
      </dsp:nvSpPr>
      <dsp:spPr>
        <a:xfrm>
          <a:off x="0" y="2755403"/>
          <a:ext cx="8650515" cy="78624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Century Gothic" panose="020B0502020202020204" pitchFamily="34" charset="0"/>
            </a:rPr>
            <a:t>Monitor playing and practice season activities.</a:t>
          </a:r>
          <a:endParaRPr lang="en-US" sz="2400" kern="1200" dirty="0">
            <a:latin typeface="Century Gothic" panose="020B0502020202020204" pitchFamily="34" charset="0"/>
          </a:endParaRPr>
        </a:p>
      </dsp:txBody>
      <dsp:txXfrm>
        <a:off x="38381" y="2793784"/>
        <a:ext cx="8573753" cy="709478"/>
      </dsp:txXfrm>
    </dsp:sp>
    <dsp:sp modelId="{0D45C988-411F-405B-91FD-116260342E6B}">
      <dsp:nvSpPr>
        <dsp:cNvPr id="0" name=""/>
        <dsp:cNvSpPr/>
      </dsp:nvSpPr>
      <dsp:spPr>
        <a:xfrm>
          <a:off x="0" y="3662603"/>
          <a:ext cx="8650515" cy="78624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Century Gothic" panose="020B0502020202020204" pitchFamily="34" charset="0"/>
            </a:rPr>
            <a:t>Review proposed legislation.</a:t>
          </a:r>
          <a:endParaRPr lang="en-US" sz="2400" kern="1200" dirty="0">
            <a:latin typeface="Century Gothic" panose="020B0502020202020204" pitchFamily="34" charset="0"/>
          </a:endParaRPr>
        </a:p>
      </dsp:txBody>
      <dsp:txXfrm>
        <a:off x="38381" y="3700984"/>
        <a:ext cx="8573753" cy="709478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E030D5-82E6-4B00-A708-EC26787FFE93}">
      <dsp:nvSpPr>
        <dsp:cNvPr id="0" name=""/>
        <dsp:cNvSpPr/>
      </dsp:nvSpPr>
      <dsp:spPr>
        <a:xfrm>
          <a:off x="0" y="0"/>
          <a:ext cx="8650515" cy="1439648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3000" kern="1200" dirty="0" smtClean="0">
              <a:latin typeface="Century Gothic" panose="020B0502020202020204" pitchFamily="34" charset="0"/>
            </a:rPr>
            <a:t>Review legislation regarding permissible outside competition during vacation. </a:t>
          </a:r>
        </a:p>
        <a:p>
          <a:pPr lvl="0" algn="r" defTabSz="1333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3000" kern="1200" dirty="0" smtClean="0">
              <a:latin typeface="Century Gothic" panose="020B0502020202020204" pitchFamily="34" charset="0"/>
            </a:rPr>
            <a:t>Bylaw 14.7.2</a:t>
          </a:r>
        </a:p>
      </dsp:txBody>
      <dsp:txXfrm>
        <a:off x="70278" y="70278"/>
        <a:ext cx="8509959" cy="1299092"/>
      </dsp:txXfrm>
    </dsp:sp>
    <dsp:sp modelId="{3F1E6DB4-CC39-4E21-9CF7-6E38813B356D}">
      <dsp:nvSpPr>
        <dsp:cNvPr id="0" name=""/>
        <dsp:cNvSpPr/>
      </dsp:nvSpPr>
      <dsp:spPr>
        <a:xfrm>
          <a:off x="0" y="1452192"/>
          <a:ext cx="8650515" cy="1439648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>
              <a:latin typeface="Century Gothic" panose="020B0502020202020204" pitchFamily="34" charset="0"/>
            </a:rPr>
            <a:t>Grant permission to contact and review incoming transfer releases. </a:t>
          </a:r>
          <a:endParaRPr lang="en-US" sz="3000" kern="1200" dirty="0">
            <a:latin typeface="Century Gothic" panose="020B0502020202020204" pitchFamily="34" charset="0"/>
          </a:endParaRPr>
        </a:p>
      </dsp:txBody>
      <dsp:txXfrm>
        <a:off x="70278" y="1522470"/>
        <a:ext cx="8509959" cy="1299092"/>
      </dsp:txXfrm>
    </dsp:sp>
    <dsp:sp modelId="{416D2912-0B31-4ABB-B4B8-1BCAEB659702}">
      <dsp:nvSpPr>
        <dsp:cNvPr id="0" name=""/>
        <dsp:cNvSpPr/>
      </dsp:nvSpPr>
      <dsp:spPr>
        <a:xfrm>
          <a:off x="0" y="2904145"/>
          <a:ext cx="8650515" cy="1439648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>
              <a:latin typeface="Century Gothic" panose="020B0502020202020204" pitchFamily="34" charset="0"/>
            </a:rPr>
            <a:t>Rules education.</a:t>
          </a:r>
          <a:endParaRPr lang="en-US" sz="3000" kern="1200" dirty="0">
            <a:latin typeface="Century Gothic" panose="020B0502020202020204" pitchFamily="34" charset="0"/>
          </a:endParaRPr>
        </a:p>
      </dsp:txBody>
      <dsp:txXfrm>
        <a:off x="70278" y="2974423"/>
        <a:ext cx="8509959" cy="12990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xmlns:r="http://schemas.openxmlformats.org/officeDocument/2006/relationships"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 fact="NaN" max="NaN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 fact="NaN" max="NaN"/>
                  </dgm:ruleLst>
                </dgm:layoutNode>
                <dgm:forEach name="Name17" axis="ch" ptType="node" cnt="1">
                  <dgm:layoutNode name="indentDot1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xmlns:r="http://schemas.openxmlformats.org/officeDocument/2006/relationships"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xmlns:r="http://schemas.openxmlformats.org/officeDocument/2006/relationships"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 fact="NaN" max="NaN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xmlns:r="http://schemas.openxmlformats.org/officeDocument/2006/relationships"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xmlns:r="http://schemas.openxmlformats.org/officeDocument/2006/relationships"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xmlns:r="http://schemas.openxmlformats.org/officeDocument/2006/relationships"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xmlns:r="http://schemas.openxmlformats.org/officeDocument/2006/relationships"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xmlns:r="http://schemas.openxmlformats.org/officeDocument/2006/relationships"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medCircle2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26833" cy="464185"/>
          </a:xfrm>
          <a:prstGeom prst="rect">
            <a:avLst/>
          </a:prstGeom>
        </p:spPr>
        <p:txBody>
          <a:bodyPr vert="horz" lIns="91221" tIns="45610" rIns="91221" bIns="4561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6551" y="1"/>
            <a:ext cx="3026833" cy="464185"/>
          </a:xfrm>
          <a:prstGeom prst="rect">
            <a:avLst/>
          </a:prstGeom>
        </p:spPr>
        <p:txBody>
          <a:bodyPr vert="horz" lIns="91221" tIns="45610" rIns="91221" bIns="45610" rtlCol="0"/>
          <a:lstStyle>
            <a:lvl1pPr algn="r">
              <a:defRPr sz="1200"/>
            </a:lvl1pPr>
          </a:lstStyle>
          <a:p>
            <a:fld id="{2B558C9B-B46D-497B-83DD-5EE41AC81D80}" type="datetimeFigureOut">
              <a:rPr lang="en-US" smtClean="0"/>
              <a:pPr/>
              <a:t>5/11/2015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1221" tIns="45610" rIns="91221" bIns="4561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6551" y="8817904"/>
            <a:ext cx="3026833" cy="464185"/>
          </a:xfrm>
          <a:prstGeom prst="rect">
            <a:avLst/>
          </a:prstGeom>
        </p:spPr>
        <p:txBody>
          <a:bodyPr vert="horz" lIns="91221" tIns="45610" rIns="91221" bIns="45610" rtlCol="0" anchor="b"/>
          <a:lstStyle>
            <a:lvl1pPr algn="r">
              <a:defRPr sz="1200"/>
            </a:lvl1pPr>
          </a:lstStyle>
          <a:p>
            <a:fld id="{9644D8A9-C843-477C-AAD4-FF7922EA418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28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26833" cy="464185"/>
          </a:xfrm>
          <a:prstGeom prst="rect">
            <a:avLst/>
          </a:prstGeom>
        </p:spPr>
        <p:txBody>
          <a:bodyPr vert="horz" lIns="91221" tIns="45610" rIns="91221" bIns="4561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1" y="1"/>
            <a:ext cx="3026833" cy="464185"/>
          </a:xfrm>
          <a:prstGeom prst="rect">
            <a:avLst/>
          </a:prstGeom>
        </p:spPr>
        <p:txBody>
          <a:bodyPr vert="horz" lIns="91221" tIns="45610" rIns="91221" bIns="45610" rtlCol="0"/>
          <a:lstStyle>
            <a:lvl1pPr algn="r">
              <a:defRPr sz="1200"/>
            </a:lvl1pPr>
          </a:lstStyle>
          <a:p>
            <a:fld id="{E09DDDC6-BB5A-49F8-AED0-603E1B305301}" type="datetimeFigureOut">
              <a:rPr lang="en-US" smtClean="0"/>
              <a:pPr/>
              <a:t>5/11/2015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5325"/>
            <a:ext cx="4641850" cy="3481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21" tIns="45610" rIns="91221" bIns="4561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09758"/>
            <a:ext cx="5588000" cy="4177665"/>
          </a:xfrm>
          <a:prstGeom prst="rect">
            <a:avLst/>
          </a:prstGeom>
        </p:spPr>
        <p:txBody>
          <a:bodyPr vert="horz" lIns="91221" tIns="45610" rIns="91221" bIns="4561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1221" tIns="45610" rIns="91221" bIns="4561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1" y="8817904"/>
            <a:ext cx="3026833" cy="464185"/>
          </a:xfrm>
          <a:prstGeom prst="rect">
            <a:avLst/>
          </a:prstGeom>
        </p:spPr>
        <p:txBody>
          <a:bodyPr vert="horz" lIns="91221" tIns="45610" rIns="91221" bIns="45610" rtlCol="0" anchor="b"/>
          <a:lstStyle>
            <a:lvl1pPr algn="r">
              <a:defRPr sz="1200"/>
            </a:lvl1pPr>
          </a:lstStyle>
          <a:p>
            <a:fld id="{389297BD-410F-40FA-B9C8-3B4B56E4D79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02467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9297BD-410F-40FA-B9C8-3B4B56E4D792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1460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EFED23-69D6-49F6-AFB3-EEAC7ADDDADE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446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EFED23-69D6-49F6-AFB3-EEAC7ADDDADE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446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EFED23-69D6-49F6-AFB3-EEAC7ADDDADE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446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EFED23-69D6-49F6-AFB3-EEAC7ADDDADE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446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23A6B38B-6226-4C07-BF9C-647E051F3445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52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92164" name="Notes Placeholder 4"/>
          <p:cNvSpPr>
            <a:spLocks noGrp="1"/>
          </p:cNvSpPr>
          <p:nvPr>
            <p:ph type="body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31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80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C1BEE56F-8B82-4541-8BA7-D40C2BE79540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53</a:t>
            </a:fld>
            <a:endParaRPr lang="en-US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9297BD-410F-40FA-B9C8-3B4B56E4D792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66981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Mention that we talked about RSRO yesterday. The materials from that presentation will be available</a:t>
            </a:r>
            <a:r>
              <a:rPr lang="en-US" b="0" baseline="0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 on the Regional Rules webpage.</a:t>
            </a:r>
            <a:endParaRPr lang="en-US" b="0" dirty="0" smtClean="0">
              <a:solidFill>
                <a:prstClr val="white"/>
              </a:solidFill>
              <a:latin typeface="Arial" charset="0"/>
              <a:cs typeface="Arial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EFED23-69D6-49F6-AFB3-EEAC7ADDDAD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446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Insert bylaw references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9297BD-410F-40FA-B9C8-3B4B56E4D792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8230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9297BD-410F-40FA-B9C8-3B4B56E4D792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38929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9297BD-410F-40FA-B9C8-3B4B56E4D792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3246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EFED23-69D6-49F6-AFB3-EEAC7ADDDADE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446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EFED23-69D6-49F6-AFB3-EEAC7ADDDADE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446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9297BD-410F-40FA-B9C8-3B4B56E4D792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38929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gradFill>
          <a:gsLst>
            <a:gs pos="0">
              <a:schemeClr val="tx2">
                <a:lumMod val="75000"/>
              </a:schemeClr>
            </a:gs>
            <a:gs pos="100000">
              <a:schemeClr val="accent1">
                <a:lumMod val="75000"/>
              </a:schemeClr>
            </a:gs>
            <a:gs pos="66000">
              <a:schemeClr val="tx2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48699" y="3360137"/>
            <a:ext cx="7772400" cy="1470025"/>
          </a:xfrm>
        </p:spPr>
        <p:txBody>
          <a:bodyPr/>
          <a:lstStyle>
            <a:lvl1pPr algn="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Master Title </a:t>
            </a:r>
            <a:endParaRPr lang="en-US" dirty="0"/>
          </a:p>
        </p:txBody>
      </p:sp>
      <p:pic>
        <p:nvPicPr>
          <p:cNvPr id="7" name="Picture 6" descr="ncaa_d3_lockup_h_rev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8699" y="764597"/>
            <a:ext cx="3657298" cy="1828649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0" y="5943600"/>
            <a:ext cx="9144000" cy="914400"/>
          </a:xfrm>
          <a:prstGeom prst="rect">
            <a:avLst/>
          </a:prstGeom>
          <a:solidFill>
            <a:srgbClr val="B00000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0" y="5927835"/>
            <a:ext cx="9143999" cy="923330"/>
          </a:xfrm>
          <a:prstGeom prst="rect">
            <a:avLst/>
          </a:prstGeom>
          <a:solidFill>
            <a:srgbClr val="B00000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Content Slide Title Master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1600201"/>
            <a:ext cx="8229600" cy="4130537"/>
          </a:xfrm>
        </p:spPr>
        <p:txBody>
          <a:bodyPr/>
          <a:lstStyle>
            <a:lvl1pPr marL="457200" indent="-457200">
              <a:buFontTx/>
              <a:buBlip>
                <a:blip r:embed="rId2"/>
              </a:buBlip>
              <a:defRPr sz="3600">
                <a:latin typeface="Helvetica Light"/>
              </a:defRPr>
            </a:lvl1pPr>
            <a:lvl2pPr marL="914400" indent="-457200">
              <a:buClr>
                <a:schemeClr val="tx1">
                  <a:lumMod val="75000"/>
                  <a:lumOff val="25000"/>
                </a:schemeClr>
              </a:buClr>
              <a:buSzPct val="125000"/>
              <a:buFont typeface="Arial" panose="020B0604020202020204" pitchFamily="34" charset="0"/>
              <a:buChar char="•"/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/>
              </a:defRPr>
            </a:lvl2pPr>
            <a:lvl3pPr marL="1371600" indent="-457200">
              <a:defRPr sz="2400">
                <a:solidFill>
                  <a:schemeClr val="tx2">
                    <a:lumMod val="75000"/>
                  </a:schemeClr>
                </a:solidFill>
                <a:latin typeface="Helvetica Light"/>
              </a:defRPr>
            </a:lvl3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styles.</a:t>
            </a:r>
          </a:p>
          <a:p>
            <a:pPr lvl="1"/>
            <a:r>
              <a:rPr lang="en-US" dirty="0" smtClean="0"/>
              <a:t>Second level.</a:t>
            </a:r>
          </a:p>
          <a:p>
            <a:pPr lvl="2"/>
            <a:r>
              <a:rPr lang="en-US" dirty="0" smtClean="0"/>
              <a:t>Third level.</a:t>
            </a:r>
          </a:p>
          <a:p>
            <a:pPr lvl="4"/>
            <a:endParaRPr lang="en-US" dirty="0"/>
          </a:p>
        </p:txBody>
      </p:sp>
      <p:pic>
        <p:nvPicPr>
          <p:cNvPr id="7" name="Picture 6" descr="ncaa_d3_lockup_h_rev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27379" y="5778036"/>
            <a:ext cx="2443573" cy="122178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0" y="5927835"/>
            <a:ext cx="9143999" cy="923330"/>
          </a:xfrm>
          <a:prstGeom prst="rect">
            <a:avLst/>
          </a:prstGeom>
          <a:solidFill>
            <a:srgbClr val="B00000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dirty="0" smtClean="0"/>
              <a:t>Content Slide Title Master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169978"/>
          </a:xfrm>
        </p:spPr>
        <p:txBody>
          <a:bodyPr/>
          <a:lstStyle>
            <a:lvl1pPr marL="457200" indent="-457200"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level.</a:t>
            </a:r>
          </a:p>
          <a:p>
            <a:pPr lvl="2"/>
            <a:r>
              <a:rPr lang="en-US" dirty="0" smtClean="0"/>
              <a:t>Third level.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169979"/>
          </a:xfrm>
        </p:spPr>
        <p:txBody>
          <a:bodyPr/>
          <a:lstStyle>
            <a:lvl1pPr marL="457200" indent="-457200"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5" name="Picture 4" descr="ncaa_d3_lockup_h_rev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227379" y="5778036"/>
            <a:ext cx="2443573" cy="122178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0" y="5927835"/>
            <a:ext cx="9143999" cy="923330"/>
          </a:xfrm>
          <a:prstGeom prst="rect">
            <a:avLst/>
          </a:prstGeom>
          <a:solidFill>
            <a:srgbClr val="B00000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6" name="Picture 5" descr="ncaa_d3_lockup_h_rev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227379" y="5762270"/>
            <a:ext cx="2443573" cy="122178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0123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styles.</a:t>
            </a:r>
          </a:p>
          <a:p>
            <a:pPr lvl="1"/>
            <a:r>
              <a:rPr lang="en-US" dirty="0" smtClean="0"/>
              <a:t>Second level.</a:t>
            </a:r>
          </a:p>
          <a:p>
            <a:pPr lvl="2"/>
            <a:r>
              <a:rPr lang="en-US" dirty="0" smtClean="0"/>
              <a:t>Third level.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5896329"/>
            <a:ext cx="9105901" cy="0"/>
          </a:xfrm>
          <a:prstGeom prst="line">
            <a:avLst/>
          </a:prstGeom>
          <a:ln>
            <a:solidFill>
              <a:srgbClr val="0065B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latin typeface="Helvetica Light"/>
          <a:ea typeface="+mj-ea"/>
          <a:cs typeface="+mj-cs"/>
        </a:defRPr>
      </a:lvl1pPr>
    </p:titleStyle>
    <p:bodyStyle>
      <a:lvl1pPr marL="457200" indent="-457200" algn="l" defTabSz="457200" rtl="0" eaLnBrk="1" latinLnBrk="0" hangingPunct="1">
        <a:spcBef>
          <a:spcPct val="20000"/>
        </a:spcBef>
        <a:buFontTx/>
        <a:buBlip>
          <a:blip r:embed="rId6"/>
        </a:buBlip>
        <a:tabLst/>
        <a:defRPr sz="3600" kern="1200">
          <a:solidFill>
            <a:schemeClr val="tx1"/>
          </a:solidFill>
          <a:latin typeface="Helvetica Light"/>
          <a:ea typeface="+mn-ea"/>
          <a:cs typeface="+mn-cs"/>
        </a:defRPr>
      </a:lvl1pPr>
      <a:lvl2pPr marL="914400" indent="-457200" algn="l" defTabSz="457200" rtl="0" eaLnBrk="1" latinLnBrk="0" hangingPunct="1">
        <a:spcBef>
          <a:spcPct val="20000"/>
        </a:spcBef>
        <a:buSzPct val="110000"/>
        <a:buFont typeface="Arial" panose="020B0604020202020204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Georgia" panose="02040502050405020303" pitchFamily="18" charset="0"/>
          <a:ea typeface="+mn-ea"/>
          <a:cs typeface="+mn-cs"/>
        </a:defRPr>
      </a:lvl2pPr>
      <a:lvl3pPr marL="1371600" indent="-457200" algn="l" defTabSz="457200" rtl="0" eaLnBrk="1" latinLnBrk="0" hangingPunct="1">
        <a:spcBef>
          <a:spcPct val="20000"/>
        </a:spcBef>
        <a:buClr>
          <a:schemeClr val="tx2">
            <a:lumMod val="75000"/>
          </a:schemeClr>
        </a:buClr>
        <a:buFont typeface="Calibri" panose="020F0502020204030204" pitchFamily="34" charset="0"/>
        <a:buChar char="○"/>
        <a:defRPr sz="20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caa.org/wps/myportal/ncaahome?WCM_GLOBAL_CONTEXT=/ncaa/ncaa/legislation+and+governance/committees/division+iii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Layout" Target="../diagrams/layout5.xml"/><Relationship Id="rId7" Type="http://schemas.openxmlformats.org/officeDocument/2006/relationships/hyperlink" Target="http://www.ncaa.org/2014-15-division-iii-compliance-forms" TargetMode="Externa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s3.amazonaws.com/ncaa/web_video/getinthegame/index.html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12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image" Target="../media/image12.pn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7" Type="http://schemas.openxmlformats.org/officeDocument/2006/relationships/image" Target="../media/image12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caa.org/wps/myportal/ncaahome?WCM_GLOBAL_CONTEXT=/ncaa/ncaa/legislation+and+governance/committees/division+iii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caa.org/wps/myportal/ncaahome?WCM_GLOBAL_CONTEXT=/ncaa/ncaa/legislation+and+governance/committees/division+iii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caa.org/wps/myportal/ncaahome?WCM_GLOBAL_CONTEXT=/ncaa/ncaa/legislation+and+governance/committees/division+iii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caa.org/wps/myportal/ncaahome?WCM_GLOBAL_CONTEXT=/ncaa/ncaa/legislation+and+governance/committees/division+iii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caa.org/wps/myportal/ncaahome?WCM_GLOBAL_CONTEXT=/ncaa/ncaa/legislation+and+governance/committees/division+iii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3.png"/><Relationship Id="rId4" Type="http://schemas.openxmlformats.org/officeDocument/2006/relationships/hyperlink" Target="http://www.ncaa.org/wps/myportal/ncaahome?WCM_GLOBAL_CONTEXT=/ncaa/ncaa/legislation+and+governance/committees/division+iii" TargetMode="Externa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Layout" Target="../diagrams/layout11.xml"/><Relationship Id="rId7" Type="http://schemas.openxmlformats.org/officeDocument/2006/relationships/hyperlink" Target="http://www.ncaa.org/compliance?division=d3" TargetMode="Externa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Layout" Target="../diagrams/layout12.xml"/><Relationship Id="rId7" Type="http://schemas.openxmlformats.org/officeDocument/2006/relationships/hyperlink" Target="https://sso.ncaa.org/login?service=http://apps.ncaa.org/" TargetMode="Externa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Relationship Id="rId9" Type="http://schemas.openxmlformats.org/officeDocument/2006/relationships/hyperlink" Target="http://www.ncaa.org/2014-15-division-iii-compliance-forms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Layout" Target="../diagrams/layout13.xml"/><Relationship Id="rId7" Type="http://schemas.openxmlformats.org/officeDocument/2006/relationships/hyperlink" Target="http://fs.ncaa.org/Docs/AMA/DIII%20Membership/DIII%20Sample%20Compliance%20Forms%202009-10.pdf" TargetMode="Externa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ncaa.org/2014-15-division-iii-compliance-forms" TargetMode="External"/><Relationship Id="rId3" Type="http://schemas.openxmlformats.org/officeDocument/2006/relationships/diagramLayout" Target="../diagrams/layout14.xml"/><Relationship Id="rId7" Type="http://schemas.openxmlformats.org/officeDocument/2006/relationships/image" Target="../media/image3.png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Relationship Id="rId9" Type="http://schemas.openxmlformats.org/officeDocument/2006/relationships/image" Target="../media/image4.pn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hyperlink" Target="http://fs.ncaa.org/Docs/AMA/DIII%20Membership/DIII%20Sample%20Compliance%20Forms%202009-10.pdf" TargetMode="External"/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5.xml"/><Relationship Id="rId5" Type="http://schemas.openxmlformats.org/officeDocument/2006/relationships/diagramQuickStyle" Target="../diagrams/quickStyle15.xml"/><Relationship Id="rId4" Type="http://schemas.openxmlformats.org/officeDocument/2006/relationships/diagramLayout" Target="../diagrams/layout15.xml"/><Relationship Id="rId9" Type="http://schemas.openxmlformats.org/officeDocument/2006/relationships/image" Target="../media/image4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6.xml"/><Relationship Id="rId7" Type="http://schemas.microsoft.com/office/2007/relationships/diagramDrawing" Target="../diagrams/drawing16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6.xml"/><Relationship Id="rId5" Type="http://schemas.openxmlformats.org/officeDocument/2006/relationships/diagramQuickStyle" Target="../diagrams/quickStyle16.xml"/><Relationship Id="rId4" Type="http://schemas.openxmlformats.org/officeDocument/2006/relationships/diagramLayout" Target="../diagrams/layout16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hyperlink" Target="http://fs.ncaa.org/Docs/AMA/DIII%20Membership/DIII%20Sample%20Compliance%20Forms%202009-10.pdf" TargetMode="External"/><Relationship Id="rId3" Type="http://schemas.openxmlformats.org/officeDocument/2006/relationships/diagramData" Target="../diagrams/data17.xml"/><Relationship Id="rId7" Type="http://schemas.microsoft.com/office/2007/relationships/diagramDrawing" Target="../diagrams/drawing1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diagramColors" Target="../diagrams/colors17.xml"/><Relationship Id="rId5" Type="http://schemas.openxmlformats.org/officeDocument/2006/relationships/diagramQuickStyle" Target="../diagrams/quickStyle17.xml"/><Relationship Id="rId4" Type="http://schemas.openxmlformats.org/officeDocument/2006/relationships/diagramLayout" Target="../diagrams/layout17.xml"/><Relationship Id="rId9" Type="http://schemas.openxmlformats.org/officeDocument/2006/relationships/image" Target="../media/image4.png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hyperlink" Target="http://fs.ncaa.org/Docs/AMA/DIII%20Membership/DIII%20Sample%20Compliance%20Forms%202009-10.pdf" TargetMode="External"/><Relationship Id="rId3" Type="http://schemas.openxmlformats.org/officeDocument/2006/relationships/diagramData" Target="../diagrams/data18.xml"/><Relationship Id="rId7" Type="http://schemas.microsoft.com/office/2007/relationships/diagramDrawing" Target="../diagrams/drawing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diagramColors" Target="../diagrams/colors18.xml"/><Relationship Id="rId5" Type="http://schemas.openxmlformats.org/officeDocument/2006/relationships/diagramQuickStyle" Target="../diagrams/quickStyle18.xml"/><Relationship Id="rId4" Type="http://schemas.openxmlformats.org/officeDocument/2006/relationships/diagramLayout" Target="../diagrams/layout18.xml"/><Relationship Id="rId9" Type="http://schemas.openxmlformats.org/officeDocument/2006/relationships/image" Target="../media/image4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caa.org/wps/myportal/ncaahome?WCM_GLOBAL_CONTEXT=/ncaa/ncaa/legislation+and+governance/committees/division+iii" TargetMode="Externa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hyperlink" Target="http://documentcenter.ncaa.org/msaa/gov/DIII%20Committees/10%20Interpretations%20and%20Legislative%20Committee/MC%20Reports/2015/ILC%20Report_April.docx" TargetMode="External"/><Relationship Id="rId4" Type="http://schemas.openxmlformats.org/officeDocument/2006/relationships/hyperlink" Target="http://www.ncaa.org/compliance?division=d3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hyperlink" Target="http://www.ncaapublications.com/p-4357-2014-2015-ncaa-division-iii-manual-august-version.asp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7529" y="2474259"/>
            <a:ext cx="8093570" cy="3191435"/>
          </a:xfrm>
        </p:spPr>
        <p:txBody>
          <a:bodyPr>
            <a:normAutofit/>
          </a:bodyPr>
          <a:lstStyle/>
          <a:p>
            <a:r>
              <a:rPr lang="en-US" sz="4200" b="0" dirty="0" smtClean="0">
                <a:effectLst/>
                <a:latin typeface="Century Gothic" panose="020B0502020202020204" pitchFamily="34" charset="0"/>
              </a:rPr>
              <a:t>NCAA DIVISION III </a:t>
            </a:r>
            <a:br>
              <a:rPr lang="en-US" sz="4200" b="0" dirty="0" smtClean="0">
                <a:effectLst/>
                <a:latin typeface="Century Gothic" panose="020B0502020202020204" pitchFamily="34" charset="0"/>
              </a:rPr>
            </a:br>
            <a:r>
              <a:rPr lang="en-US" sz="4200" b="0" dirty="0" smtClean="0">
                <a:effectLst/>
                <a:latin typeface="Century Gothic" panose="020B0502020202020204" pitchFamily="34" charset="0"/>
              </a:rPr>
              <a:t>INTRODUCTION TO </a:t>
            </a:r>
            <a:br>
              <a:rPr lang="en-US" sz="4200" b="0" dirty="0" smtClean="0">
                <a:effectLst/>
                <a:latin typeface="Century Gothic" panose="020B0502020202020204" pitchFamily="34" charset="0"/>
              </a:rPr>
            </a:br>
            <a:r>
              <a:rPr lang="en-US" sz="4200" b="0" dirty="0" smtClean="0">
                <a:effectLst/>
                <a:latin typeface="Century Gothic" panose="020B0502020202020204" pitchFamily="34" charset="0"/>
              </a:rPr>
              <a:t>COMPLIANCE CONCEPTS </a:t>
            </a:r>
            <a:br>
              <a:rPr lang="en-US" sz="4200" b="0" dirty="0" smtClean="0">
                <a:effectLst/>
                <a:latin typeface="Century Gothic" panose="020B0502020202020204" pitchFamily="34" charset="0"/>
              </a:rPr>
            </a:br>
            <a:r>
              <a:rPr lang="en-US" sz="4200" b="0" dirty="0" smtClean="0">
                <a:effectLst/>
                <a:latin typeface="Century Gothic" panose="020B0502020202020204" pitchFamily="34" charset="0"/>
              </a:rPr>
              <a:t>(PART 1)</a:t>
            </a:r>
            <a:endParaRPr lang="en-US" sz="4200" b="0" dirty="0">
              <a:effectLst/>
              <a:latin typeface="Century Gothic" panose="020B0502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6195541"/>
            <a:ext cx="86890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Kristin </a:t>
            </a:r>
            <a:r>
              <a:rPr lang="en-US" sz="2400" b="1" dirty="0" err="1" smtClean="0">
                <a:solidFill>
                  <a:schemeClr val="bg1"/>
                </a:solidFill>
                <a:latin typeface="Century Gothic" panose="020B0502020202020204" pitchFamily="34" charset="0"/>
              </a:rPr>
              <a:t>DiBiase</a:t>
            </a:r>
            <a:r>
              <a:rPr lang="en-US" sz="24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  |  Anne Rohlman  |  Joni Williamson</a:t>
            </a:r>
            <a:endParaRPr lang="en-US" sz="24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6289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200" b="1" dirty="0" smtClean="0"/>
              <a:t>Manual – Printed versus Online</a:t>
            </a:r>
            <a:endParaRPr lang="en-US" sz="42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1367629"/>
              </p:ext>
            </p:extLst>
          </p:nvPr>
        </p:nvGraphicFramePr>
        <p:xfrm>
          <a:off x="457200" y="1515792"/>
          <a:ext cx="8229600" cy="4130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2450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Box 5">
            <a:hlinkClick r:id="rId3" highlightClick="1"/>
            <a:hlinkHover r:id="" action="ppaction://noaction" highlightClick="1"/>
          </p:cNvPr>
          <p:cNvSpPr txBox="1">
            <a:spLocks noChangeArrowheads="1"/>
          </p:cNvSpPr>
          <p:nvPr/>
        </p:nvSpPr>
        <p:spPr bwMode="auto">
          <a:xfrm>
            <a:off x="533400" y="449759"/>
            <a:ext cx="83058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4400" b="1" dirty="0" smtClean="0">
                <a:latin typeface="Helvetica Light"/>
                <a:cs typeface="Arial" pitchFamily="34" charset="0"/>
              </a:rPr>
              <a:t>Online Legislative Resources</a:t>
            </a:r>
          </a:p>
        </p:txBody>
      </p:sp>
      <p:sp>
        <p:nvSpPr>
          <p:cNvPr id="14340" name="Rectangle 6"/>
          <p:cNvSpPr>
            <a:spLocks noChangeArrowheads="1"/>
          </p:cNvSpPr>
          <p:nvPr/>
        </p:nvSpPr>
        <p:spPr bwMode="auto">
          <a:xfrm>
            <a:off x="2286000" y="3627438"/>
            <a:ext cx="4572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vl="1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42900" y="1474998"/>
            <a:ext cx="8458200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spcBef>
                <a:spcPct val="0"/>
              </a:spcBef>
              <a:spcAft>
                <a:spcPct val="0"/>
              </a:spcAft>
              <a:buBlip>
                <a:blip r:embed="rId4"/>
              </a:buBlip>
            </a:pPr>
            <a:r>
              <a:rPr lang="en-US" sz="3200" dirty="0">
                <a:latin typeface="Century Gothic" panose="020B0502020202020204" pitchFamily="34" charset="0"/>
                <a:cs typeface="Arial" pitchFamily="34" charset="0"/>
              </a:rPr>
              <a:t>Requests/Self-Reports Online (RSRO</a:t>
            </a:r>
            <a:r>
              <a:rPr lang="en-US" sz="3200" dirty="0" smtClean="0">
                <a:latin typeface="Century Gothic" panose="020B0502020202020204" pitchFamily="34" charset="0"/>
                <a:cs typeface="Arial" pitchFamily="34" charset="0"/>
              </a:rPr>
              <a:t>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 dirty="0">
              <a:latin typeface="Century Gothic" panose="020B0502020202020204" pitchFamily="34" charset="0"/>
              <a:cs typeface="Arial" pitchFamily="34" charset="0"/>
            </a:endParaRPr>
          </a:p>
          <a:p>
            <a:pPr marL="914400" lvl="1" indent="-457200" fontAlgn="base">
              <a:spcBef>
                <a:spcPct val="0"/>
              </a:spcBef>
              <a:spcAft>
                <a:spcPct val="0"/>
              </a:spcAft>
              <a:buClr>
                <a:schemeClr val="tx1">
                  <a:lumMod val="75000"/>
                  <a:lumOff val="25000"/>
                </a:schemeClr>
              </a:buClr>
              <a:buSzPct val="125000"/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Century Gothic" panose="020B0502020202020204" pitchFamily="34" charset="0"/>
                <a:cs typeface="Arial" pitchFamily="34" charset="0"/>
              </a:rPr>
              <a:t>Interpretations</a:t>
            </a:r>
            <a:r>
              <a:rPr lang="en-US" sz="2800" dirty="0">
                <a:latin typeface="Century Gothic" panose="020B0502020202020204" pitchFamily="34" charset="0"/>
                <a:cs typeface="Arial" pitchFamily="34" charset="0"/>
              </a:rPr>
              <a:t>, waivers, and secondary violation </a:t>
            </a:r>
            <a:r>
              <a:rPr lang="en-US" sz="2800" dirty="0" smtClean="0">
                <a:latin typeface="Century Gothic" panose="020B0502020202020204" pitchFamily="34" charset="0"/>
                <a:cs typeface="Arial" pitchFamily="34" charset="0"/>
              </a:rPr>
              <a:t>reporting.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  <a:buClr>
                <a:schemeClr val="tx1">
                  <a:lumMod val="75000"/>
                  <a:lumOff val="25000"/>
                </a:schemeClr>
              </a:buClr>
              <a:buSzPct val="125000"/>
            </a:pPr>
            <a:endParaRPr lang="en-US" sz="1200" dirty="0">
              <a:latin typeface="Century Gothic" panose="020B0502020202020204" pitchFamily="34" charset="0"/>
              <a:cs typeface="Arial" pitchFamily="34" charset="0"/>
            </a:endParaRPr>
          </a:p>
          <a:p>
            <a:pPr marL="914400" lvl="1" indent="-457200" fontAlgn="base">
              <a:spcBef>
                <a:spcPct val="0"/>
              </a:spcBef>
              <a:spcAft>
                <a:spcPct val="0"/>
              </a:spcAft>
              <a:buClr>
                <a:schemeClr val="tx1">
                  <a:lumMod val="75000"/>
                  <a:lumOff val="25000"/>
                </a:schemeClr>
              </a:buClr>
              <a:buSzPct val="125000"/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Century Gothic" panose="020B0502020202020204" pitchFamily="34" charset="0"/>
                <a:cs typeface="Arial" pitchFamily="34" charset="0"/>
              </a:rPr>
              <a:t>Use </a:t>
            </a:r>
            <a:r>
              <a:rPr lang="en-US" sz="2800" dirty="0">
                <a:latin typeface="Century Gothic" panose="020B0502020202020204" pitchFamily="34" charset="0"/>
                <a:cs typeface="Arial" pitchFamily="34" charset="0"/>
              </a:rPr>
              <a:t>is limited to individuals at the institution who have compliance </a:t>
            </a:r>
            <a:r>
              <a:rPr lang="en-US" sz="2800" dirty="0" smtClean="0">
                <a:latin typeface="Century Gothic" panose="020B0502020202020204" pitchFamily="34" charset="0"/>
                <a:cs typeface="Arial" pitchFamily="34" charset="0"/>
              </a:rPr>
              <a:t>duties.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</a:pPr>
            <a:endParaRPr lang="en-US" sz="1600" dirty="0" smtClean="0">
              <a:latin typeface="Century Gothic" panose="020B0502020202020204" pitchFamily="34" charset="0"/>
              <a:cs typeface="Arial" pitchFamily="34" charset="0"/>
            </a:endParaRPr>
          </a:p>
          <a:p>
            <a:pPr lvl="1" fontAlgn="base">
              <a:spcBef>
                <a:spcPct val="0"/>
              </a:spcBef>
              <a:spcAft>
                <a:spcPct val="0"/>
              </a:spcAft>
            </a:pPr>
            <a:endParaRPr lang="en-US" sz="1600" dirty="0" smtClean="0">
              <a:latin typeface="Century Gothic" panose="020B0502020202020204" pitchFamily="34" charset="0"/>
              <a:cs typeface="Arial" pitchFamily="34" charset="0"/>
            </a:endParaRPr>
          </a:p>
          <a:p>
            <a:pPr marL="457200" indent="-457200" fontAlgn="base">
              <a:spcBef>
                <a:spcPct val="0"/>
              </a:spcBef>
              <a:spcAft>
                <a:spcPct val="0"/>
              </a:spcAft>
              <a:buBlip>
                <a:blip r:embed="rId4"/>
              </a:buBlip>
            </a:pPr>
            <a:r>
              <a:rPr lang="en-US" sz="3200" dirty="0" smtClean="0">
                <a:latin typeface="Century Gothic" panose="020B0502020202020204" pitchFamily="34" charset="0"/>
                <a:cs typeface="Arial" pitchFamily="34" charset="0"/>
              </a:rPr>
              <a:t>Legislative Services Database (</a:t>
            </a:r>
            <a:r>
              <a:rPr lang="en-US" sz="3200" dirty="0" err="1" smtClean="0">
                <a:latin typeface="Century Gothic" panose="020B0502020202020204" pitchFamily="34" charset="0"/>
                <a:cs typeface="Arial" pitchFamily="34" charset="0"/>
              </a:rPr>
              <a:t>LSDB</a:t>
            </a:r>
            <a:r>
              <a:rPr lang="en-US" sz="3200" i="1" dirty="0" err="1" smtClean="0">
                <a:latin typeface="Century Gothic" panose="020B0502020202020204" pitchFamily="34" charset="0"/>
                <a:cs typeface="Arial" pitchFamily="34" charset="0"/>
              </a:rPr>
              <a:t>i</a:t>
            </a:r>
            <a:r>
              <a:rPr lang="en-US" sz="3200" dirty="0" smtClean="0">
                <a:latin typeface="Century Gothic" panose="020B0502020202020204" pitchFamily="34" charset="0"/>
                <a:cs typeface="Arial" pitchFamily="34" charset="0"/>
              </a:rPr>
              <a:t>)</a:t>
            </a:r>
            <a:endParaRPr lang="en-US" sz="3200" dirty="0">
              <a:latin typeface="Century Gothic" panose="020B050202020202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105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8698" y="3360137"/>
            <a:ext cx="7961837" cy="1470025"/>
          </a:xfrm>
        </p:spPr>
        <p:txBody>
          <a:bodyPr/>
          <a:lstStyle/>
          <a:p>
            <a:r>
              <a:rPr lang="en-US" b="0" dirty="0" smtClean="0">
                <a:effectLst/>
                <a:latin typeface="Century Gothic" panose="020B0502020202020204" pitchFamily="34" charset="0"/>
              </a:rPr>
              <a:t>Amateurism Certification</a:t>
            </a:r>
            <a:endParaRPr lang="en-US" b="0" dirty="0">
              <a:effectLst/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552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Amateurism 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7078786"/>
              </p:ext>
            </p:extLst>
          </p:nvPr>
        </p:nvGraphicFramePr>
        <p:xfrm>
          <a:off x="307072" y="1269244"/>
          <a:ext cx="8686800" cy="45298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Oval 4"/>
          <p:cNvSpPr>
            <a:spLocks noChangeArrowheads="1"/>
          </p:cNvSpPr>
          <p:nvPr/>
        </p:nvSpPr>
        <p:spPr bwMode="auto">
          <a:xfrm>
            <a:off x="3560324" y="2431916"/>
            <a:ext cx="2237361" cy="2159539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xtLst/>
        </p:spPr>
        <p:txBody>
          <a:bodyPr lIns="0" tIns="0" rIns="18288" bIns="0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ct val="50000"/>
              </a:spcAft>
              <a:buClrTx/>
              <a:buSzTx/>
              <a:buFontTx/>
              <a:buNone/>
              <a:tabLst/>
              <a:defRPr/>
            </a:pPr>
            <a:r>
              <a:rPr lang="en-US" sz="3600" kern="0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Who?</a:t>
            </a:r>
            <a:endParaRPr kumimoji="0" lang="en-US" sz="360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03165" y="4878493"/>
            <a:ext cx="20408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entury Gothic" panose="020B0502020202020204" pitchFamily="34" charset="0"/>
              </a:rPr>
              <a:t>Bylaws 12.1.1, 12.1.3 and 12.1.5</a:t>
            </a:r>
            <a:endParaRPr lang="en-US" sz="20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2610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Amateurism – What?</a:t>
            </a:r>
            <a:endParaRPr lang="en-US" b="1" dirty="0"/>
          </a:p>
        </p:txBody>
      </p:sp>
      <p:graphicFrame>
        <p:nvGraphicFramePr>
          <p:cNvPr id="4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5758937"/>
              </p:ext>
            </p:extLst>
          </p:nvPr>
        </p:nvGraphicFramePr>
        <p:xfrm>
          <a:off x="457200" y="1600200"/>
          <a:ext cx="8229600" cy="4130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6978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0" dirty="0" smtClean="0">
                <a:effectLst/>
                <a:latin typeface="Century Gothic" panose="020B0502020202020204" pitchFamily="34" charset="0"/>
              </a:rPr>
              <a:t>Academic Certification</a:t>
            </a:r>
            <a:endParaRPr lang="en-US" b="0" dirty="0">
              <a:effectLst/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0391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919" y="274639"/>
            <a:ext cx="8677072" cy="1143000"/>
          </a:xfrm>
        </p:spPr>
        <p:txBody>
          <a:bodyPr>
            <a:noAutofit/>
          </a:bodyPr>
          <a:lstStyle/>
          <a:p>
            <a:r>
              <a:rPr lang="en-US" sz="4200" b="1" dirty="0" smtClean="0"/>
              <a:t>Academic Certification Checklist</a:t>
            </a:r>
            <a:endParaRPr lang="en-US" sz="4200" b="1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7644953"/>
              </p:ext>
            </p:extLst>
          </p:nvPr>
        </p:nvGraphicFramePr>
        <p:xfrm>
          <a:off x="457200" y="1600200"/>
          <a:ext cx="8229600" cy="4130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9362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973590"/>
          </a:xfrm>
        </p:spPr>
        <p:txBody>
          <a:bodyPr/>
          <a:lstStyle/>
          <a:p>
            <a:r>
              <a:rPr lang="en-US" b="1" dirty="0" smtClean="0"/>
              <a:t>Required Eligibility Forms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3686242"/>
              </p:ext>
            </p:extLst>
          </p:nvPr>
        </p:nvGraphicFramePr>
        <p:xfrm>
          <a:off x="275771" y="1248229"/>
          <a:ext cx="8650515" cy="44826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3" descr="C:\Users\sroseman\AppData\Local\Microsoft\Windows\Temporary Internet Files\Content.Outlook\Q5I8WB0W\link (2).png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17436">
            <a:off x="285024" y="6019055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5474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Compliance Forms</a:t>
            </a:r>
            <a:endParaRPr lang="en-US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55" t="15695" r="10415" b="24167"/>
          <a:stretch/>
        </p:blipFill>
        <p:spPr bwMode="auto">
          <a:xfrm>
            <a:off x="79817" y="1437984"/>
            <a:ext cx="9018205" cy="4399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 2"/>
          <p:cNvSpPr/>
          <p:nvPr/>
        </p:nvSpPr>
        <p:spPr>
          <a:xfrm>
            <a:off x="1920240" y="3916680"/>
            <a:ext cx="1051560" cy="32004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428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Compliance Forms</a:t>
            </a:r>
            <a:endParaRPr lang="en-US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86" b="6571"/>
          <a:stretch/>
        </p:blipFill>
        <p:spPr bwMode="auto">
          <a:xfrm>
            <a:off x="-9139" y="1245140"/>
            <a:ext cx="9153139" cy="4546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0" y="3520440"/>
            <a:ext cx="1051560" cy="32004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52399" y="2177868"/>
            <a:ext cx="1705429" cy="32004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802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840929"/>
          </a:xfrm>
        </p:spPr>
        <p:txBody>
          <a:bodyPr/>
          <a:lstStyle/>
          <a:p>
            <a:r>
              <a:rPr lang="en-US" b="1" dirty="0" smtClean="0"/>
              <a:t>Session Objectives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2920" y="1750979"/>
            <a:ext cx="8638162" cy="3657600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  <a:buBlip>
                <a:blip r:embed="rId2"/>
              </a:buBlip>
            </a:pPr>
            <a:r>
              <a:rPr lang="en-US" sz="3200" dirty="0" smtClean="0">
                <a:latin typeface="Century Gothic" panose="020B0502020202020204" pitchFamily="34" charset="0"/>
              </a:rPr>
              <a:t>Identify tasks and resources required for annual compliance.</a:t>
            </a:r>
          </a:p>
          <a:p>
            <a:pPr algn="just">
              <a:spcBef>
                <a:spcPts val="0"/>
              </a:spcBef>
              <a:buBlip>
                <a:blip r:embed="rId2"/>
              </a:buBlip>
            </a:pPr>
            <a:endParaRPr lang="en-US" dirty="0">
              <a:latin typeface="Century Gothic" panose="020B0502020202020204" pitchFamily="34" charset="0"/>
            </a:endParaRPr>
          </a:p>
          <a:p>
            <a:pPr algn="just">
              <a:spcBef>
                <a:spcPts val="0"/>
              </a:spcBef>
              <a:buBlip>
                <a:blip r:embed="rId2"/>
              </a:buBlip>
            </a:pPr>
            <a:r>
              <a:rPr lang="en-US" sz="3200" dirty="0" smtClean="0">
                <a:latin typeface="Century Gothic" panose="020B0502020202020204" pitchFamily="34" charset="0"/>
              </a:rPr>
              <a:t>Learn foundational legislation involving issues commonly encountered.</a:t>
            </a:r>
            <a:endParaRPr lang="en-US" sz="32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2091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/>
              <a:t>Getting In the Game </a:t>
            </a:r>
            <a:r>
              <a:rPr lang="en-US" sz="4400" b="1" dirty="0" smtClean="0"/>
              <a:t>Website</a:t>
            </a:r>
            <a:endParaRPr lang="en-US" sz="4400" b="1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737" y="1712912"/>
            <a:ext cx="7248525" cy="390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C:\Users\sroseman\AppData\Local\Microsoft\Windows\Temporary Internet Files\Content.Outlook\Q5I8WB0W\link (2).pn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17436">
            <a:off x="285024" y="6019055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1343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9"/>
            <a:ext cx="9144000" cy="1143000"/>
          </a:xfrm>
        </p:spPr>
        <p:txBody>
          <a:bodyPr>
            <a:noAutofit/>
          </a:bodyPr>
          <a:lstStyle/>
          <a:p>
            <a:r>
              <a:rPr lang="en-US" sz="4200" b="1" dirty="0" smtClean="0"/>
              <a:t>Academic Certification Checklist</a:t>
            </a:r>
            <a:endParaRPr lang="en-US" sz="4200" b="1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56396538"/>
              </p:ext>
            </p:extLst>
          </p:nvPr>
        </p:nvGraphicFramePr>
        <p:xfrm>
          <a:off x="457200" y="1600200"/>
          <a:ext cx="8229600" cy="4130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12" y="2023353"/>
            <a:ext cx="800990" cy="742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863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Academic Requirements</a:t>
            </a:r>
            <a:endParaRPr lang="en-US" b="1" dirty="0"/>
          </a:p>
        </p:txBody>
      </p:sp>
      <p:sp>
        <p:nvSpPr>
          <p:cNvPr id="7" name="Freeform 6"/>
          <p:cNvSpPr/>
          <p:nvPr/>
        </p:nvSpPr>
        <p:spPr>
          <a:xfrm>
            <a:off x="104621" y="1349825"/>
            <a:ext cx="2194560" cy="903427"/>
          </a:xfrm>
          <a:custGeom>
            <a:avLst/>
            <a:gdLst>
              <a:gd name="connsiteX0" fmla="*/ 0 w 2001596"/>
              <a:gd name="connsiteY0" fmla="*/ 0 h 576000"/>
              <a:gd name="connsiteX1" fmla="*/ 2001596 w 2001596"/>
              <a:gd name="connsiteY1" fmla="*/ 0 h 576000"/>
              <a:gd name="connsiteX2" fmla="*/ 2001596 w 2001596"/>
              <a:gd name="connsiteY2" fmla="*/ 576000 h 576000"/>
              <a:gd name="connsiteX3" fmla="*/ 0 w 2001596"/>
              <a:gd name="connsiteY3" fmla="*/ 576000 h 576000"/>
              <a:gd name="connsiteX4" fmla="*/ 0 w 2001596"/>
              <a:gd name="connsiteY4" fmla="*/ 0 h 57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1596" h="576000">
                <a:moveTo>
                  <a:pt x="0" y="0"/>
                </a:moveTo>
                <a:lnTo>
                  <a:pt x="2001596" y="0"/>
                </a:lnTo>
                <a:lnTo>
                  <a:pt x="2001596" y="576000"/>
                </a:lnTo>
                <a:lnTo>
                  <a:pt x="0" y="576000"/>
                </a:lnTo>
                <a:lnTo>
                  <a:pt x="0" y="0"/>
                </a:lnTo>
                <a:close/>
              </a:path>
            </a:pathLst>
          </a:cu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dk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0688" tIns="97536" rIns="170688" bIns="97536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en-US" b="1" kern="1200" dirty="0" smtClean="0">
                <a:latin typeface="Century Gothic" panose="020B0502020202020204" pitchFamily="34" charset="0"/>
              </a:rPr>
              <a:t>Admission</a:t>
            </a:r>
          </a:p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en-US" b="0" kern="1200" dirty="0" smtClean="0">
                <a:latin typeface="Century Gothic" panose="020B0502020202020204" pitchFamily="34" charset="0"/>
              </a:rPr>
              <a:t>Bylaw 14.1.7.1</a:t>
            </a:r>
            <a:endParaRPr lang="en-US" b="0" kern="1200" dirty="0">
              <a:latin typeface="Century Gothic" panose="020B0502020202020204" pitchFamily="34" charset="0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104621" y="2253251"/>
            <a:ext cx="2194560" cy="3474720"/>
          </a:xfrm>
          <a:custGeom>
            <a:avLst/>
            <a:gdLst>
              <a:gd name="connsiteX0" fmla="*/ 0 w 2001596"/>
              <a:gd name="connsiteY0" fmla="*/ 0 h 3396937"/>
              <a:gd name="connsiteX1" fmla="*/ 2001596 w 2001596"/>
              <a:gd name="connsiteY1" fmla="*/ 0 h 3396937"/>
              <a:gd name="connsiteX2" fmla="*/ 2001596 w 2001596"/>
              <a:gd name="connsiteY2" fmla="*/ 3396937 h 3396937"/>
              <a:gd name="connsiteX3" fmla="*/ 0 w 2001596"/>
              <a:gd name="connsiteY3" fmla="*/ 3396937 h 3396937"/>
              <a:gd name="connsiteX4" fmla="*/ 0 w 2001596"/>
              <a:gd name="connsiteY4" fmla="*/ 0 h 3396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1596" h="3396937">
                <a:moveTo>
                  <a:pt x="0" y="0"/>
                </a:moveTo>
                <a:lnTo>
                  <a:pt x="2001596" y="0"/>
                </a:lnTo>
                <a:lnTo>
                  <a:pt x="2001596" y="3396937"/>
                </a:lnTo>
                <a:lnTo>
                  <a:pt x="0" y="3396937"/>
                </a:lnTo>
                <a:lnTo>
                  <a:pt x="0" y="0"/>
                </a:lnTo>
                <a:close/>
              </a:path>
            </a:pathLst>
          </a:cu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2014" tIns="112014" rIns="149352" bIns="168021" numCol="1" spcCol="1270" anchor="t" anchorCtr="0">
            <a:noAutofit/>
          </a:bodyPr>
          <a:lstStyle/>
          <a:p>
            <a:pPr marL="228600" lvl="1" indent="-228600" algn="l" defTabSz="933450">
              <a:spcBef>
                <a:spcPct val="0"/>
              </a:spcBef>
              <a:buChar char="••"/>
            </a:pPr>
            <a:r>
              <a:rPr lang="en-US" sz="2000" kern="1200" dirty="0" smtClean="0">
                <a:latin typeface="Century Gothic" panose="020B0502020202020204" pitchFamily="34" charset="0"/>
              </a:rPr>
              <a:t>Must be admitted as regularly enrolled, degree-seeking student.</a:t>
            </a:r>
          </a:p>
          <a:p>
            <a:pPr marL="0" lvl="1" algn="l" defTabSz="933450">
              <a:spcBef>
                <a:spcPct val="0"/>
              </a:spcBef>
            </a:pPr>
            <a:endParaRPr lang="en-US" sz="1000" kern="1200" dirty="0">
              <a:latin typeface="Century Gothic" panose="020B0502020202020204" pitchFamily="34" charset="0"/>
            </a:endParaRPr>
          </a:p>
          <a:p>
            <a:pPr marL="228600" lvl="1" indent="-228600" algn="l" defTabSz="933450">
              <a:spcBef>
                <a:spcPct val="0"/>
              </a:spcBef>
              <a:buChar char="••"/>
            </a:pPr>
            <a:r>
              <a:rPr lang="en-US" sz="2000" kern="1200" dirty="0" smtClean="0">
                <a:latin typeface="Century Gothic" panose="020B0502020202020204" pitchFamily="34" charset="0"/>
              </a:rPr>
              <a:t>Per regular, published policies.</a:t>
            </a:r>
            <a:endParaRPr lang="en-US" sz="2000" kern="1200" dirty="0">
              <a:latin typeface="Century Gothic" panose="020B0502020202020204" pitchFamily="34" charset="0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2385274" y="1349825"/>
            <a:ext cx="2194560" cy="903427"/>
          </a:xfrm>
          <a:custGeom>
            <a:avLst/>
            <a:gdLst>
              <a:gd name="connsiteX0" fmla="*/ 0 w 2001596"/>
              <a:gd name="connsiteY0" fmla="*/ 0 h 576000"/>
              <a:gd name="connsiteX1" fmla="*/ 2001596 w 2001596"/>
              <a:gd name="connsiteY1" fmla="*/ 0 h 576000"/>
              <a:gd name="connsiteX2" fmla="*/ 2001596 w 2001596"/>
              <a:gd name="connsiteY2" fmla="*/ 576000 h 576000"/>
              <a:gd name="connsiteX3" fmla="*/ 0 w 2001596"/>
              <a:gd name="connsiteY3" fmla="*/ 576000 h 576000"/>
              <a:gd name="connsiteX4" fmla="*/ 0 w 2001596"/>
              <a:gd name="connsiteY4" fmla="*/ 0 h 57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1596" h="576000">
                <a:moveTo>
                  <a:pt x="0" y="0"/>
                </a:moveTo>
                <a:lnTo>
                  <a:pt x="2001596" y="0"/>
                </a:lnTo>
                <a:lnTo>
                  <a:pt x="2001596" y="576000"/>
                </a:lnTo>
                <a:lnTo>
                  <a:pt x="0" y="576000"/>
                </a:lnTo>
                <a:lnTo>
                  <a:pt x="0" y="0"/>
                </a:lnTo>
                <a:close/>
              </a:path>
            </a:pathLst>
          </a:cu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dk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0688" tIns="97536" rIns="170688" bIns="97536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en-US" b="1" kern="1200" dirty="0" smtClean="0">
                <a:latin typeface="Century Gothic" panose="020B0502020202020204" pitchFamily="34" charset="0"/>
              </a:rPr>
              <a:t>Academic Standing</a:t>
            </a:r>
          </a:p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en-US" sz="1600" b="0" kern="1200" dirty="0" smtClean="0">
                <a:latin typeface="Century Gothic" panose="020B0502020202020204" pitchFamily="34" charset="0"/>
              </a:rPr>
              <a:t>Bylaw 14.01.2.1</a:t>
            </a:r>
            <a:endParaRPr lang="en-US" sz="1600" b="0" kern="1200" dirty="0">
              <a:latin typeface="Century Gothic" panose="020B0502020202020204" pitchFamily="34" charset="0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2385274" y="2253251"/>
            <a:ext cx="2194560" cy="3474720"/>
          </a:xfrm>
          <a:custGeom>
            <a:avLst/>
            <a:gdLst>
              <a:gd name="connsiteX0" fmla="*/ 0 w 2001596"/>
              <a:gd name="connsiteY0" fmla="*/ 0 h 3396937"/>
              <a:gd name="connsiteX1" fmla="*/ 2001596 w 2001596"/>
              <a:gd name="connsiteY1" fmla="*/ 0 h 3396937"/>
              <a:gd name="connsiteX2" fmla="*/ 2001596 w 2001596"/>
              <a:gd name="connsiteY2" fmla="*/ 3396937 h 3396937"/>
              <a:gd name="connsiteX3" fmla="*/ 0 w 2001596"/>
              <a:gd name="connsiteY3" fmla="*/ 3396937 h 3396937"/>
              <a:gd name="connsiteX4" fmla="*/ 0 w 2001596"/>
              <a:gd name="connsiteY4" fmla="*/ 0 h 3396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1596" h="3396937">
                <a:moveTo>
                  <a:pt x="0" y="0"/>
                </a:moveTo>
                <a:lnTo>
                  <a:pt x="2001596" y="0"/>
                </a:lnTo>
                <a:lnTo>
                  <a:pt x="2001596" y="3396937"/>
                </a:lnTo>
                <a:lnTo>
                  <a:pt x="0" y="3396937"/>
                </a:lnTo>
                <a:lnTo>
                  <a:pt x="0" y="0"/>
                </a:lnTo>
                <a:close/>
              </a:path>
            </a:pathLst>
          </a:cu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06680" tIns="106680" rIns="142240" bIns="160020" numCol="1" spcCol="1270" anchor="t" anchorCtr="0">
            <a:noAutofit/>
          </a:bodyPr>
          <a:lstStyle/>
          <a:p>
            <a:pPr marL="228600" lvl="1" indent="-228600" algn="l" defTabSz="889000">
              <a:spcBef>
                <a:spcPct val="0"/>
              </a:spcBef>
              <a:buChar char="••"/>
            </a:pPr>
            <a:r>
              <a:rPr lang="en-US" sz="2000" kern="1200" dirty="0" smtClean="0">
                <a:latin typeface="Century Gothic" panose="020B0502020202020204" pitchFamily="34" charset="0"/>
              </a:rPr>
              <a:t>Must be in good academic standing per institution.</a:t>
            </a:r>
          </a:p>
          <a:p>
            <a:pPr marL="0" lvl="1" algn="l" defTabSz="889000">
              <a:spcBef>
                <a:spcPct val="0"/>
              </a:spcBef>
            </a:pPr>
            <a:endParaRPr lang="en-US" sz="1000" kern="1200" dirty="0">
              <a:latin typeface="Century Gothic" panose="020B0502020202020204" pitchFamily="34" charset="0"/>
            </a:endParaRPr>
          </a:p>
          <a:p>
            <a:pPr marL="228600" lvl="1" indent="-228600" algn="l" defTabSz="889000">
              <a:spcBef>
                <a:spcPct val="0"/>
              </a:spcBef>
              <a:buChar char="••"/>
            </a:pPr>
            <a:r>
              <a:rPr lang="en-US" sz="2000" kern="1200" dirty="0" smtClean="0">
                <a:latin typeface="Century Gothic" panose="020B0502020202020204" pitchFamily="34" charset="0"/>
              </a:rPr>
              <a:t>Meet conference requirements.</a:t>
            </a:r>
            <a:endParaRPr lang="en-US" sz="2000" kern="1200" dirty="0">
              <a:latin typeface="Century Gothic" panose="020B0502020202020204" pitchFamily="34" charset="0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4648806" y="1349825"/>
            <a:ext cx="2194560" cy="903427"/>
          </a:xfrm>
          <a:custGeom>
            <a:avLst/>
            <a:gdLst>
              <a:gd name="connsiteX0" fmla="*/ 0 w 2001596"/>
              <a:gd name="connsiteY0" fmla="*/ 0 h 576000"/>
              <a:gd name="connsiteX1" fmla="*/ 2001596 w 2001596"/>
              <a:gd name="connsiteY1" fmla="*/ 0 h 576000"/>
              <a:gd name="connsiteX2" fmla="*/ 2001596 w 2001596"/>
              <a:gd name="connsiteY2" fmla="*/ 576000 h 576000"/>
              <a:gd name="connsiteX3" fmla="*/ 0 w 2001596"/>
              <a:gd name="connsiteY3" fmla="*/ 576000 h 576000"/>
              <a:gd name="connsiteX4" fmla="*/ 0 w 2001596"/>
              <a:gd name="connsiteY4" fmla="*/ 0 h 57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1596" h="576000">
                <a:moveTo>
                  <a:pt x="0" y="0"/>
                </a:moveTo>
                <a:lnTo>
                  <a:pt x="2001596" y="0"/>
                </a:lnTo>
                <a:lnTo>
                  <a:pt x="2001596" y="576000"/>
                </a:lnTo>
                <a:lnTo>
                  <a:pt x="0" y="576000"/>
                </a:lnTo>
                <a:lnTo>
                  <a:pt x="0" y="0"/>
                </a:lnTo>
                <a:close/>
              </a:path>
            </a:pathLst>
          </a:cu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dk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0688" tIns="97536" rIns="170688" bIns="97536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en-US" b="1" kern="1200" dirty="0" smtClean="0">
                <a:latin typeface="Century Gothic" panose="020B0502020202020204" pitchFamily="34" charset="0"/>
              </a:rPr>
              <a:t>Satisfactory Progress</a:t>
            </a:r>
          </a:p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en-US" b="0" kern="1200" dirty="0" smtClean="0">
                <a:latin typeface="Century Gothic" panose="020B0502020202020204" pitchFamily="34" charset="0"/>
              </a:rPr>
              <a:t>Bylaw 14.4.1</a:t>
            </a:r>
            <a:endParaRPr lang="en-US" b="0" kern="1200" dirty="0">
              <a:latin typeface="Century Gothic" panose="020B0502020202020204" pitchFamily="34" charset="0"/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4648806" y="2253251"/>
            <a:ext cx="2194560" cy="3474720"/>
          </a:xfrm>
          <a:custGeom>
            <a:avLst/>
            <a:gdLst>
              <a:gd name="connsiteX0" fmla="*/ 0 w 2001596"/>
              <a:gd name="connsiteY0" fmla="*/ 0 h 3396937"/>
              <a:gd name="connsiteX1" fmla="*/ 2001596 w 2001596"/>
              <a:gd name="connsiteY1" fmla="*/ 0 h 3396937"/>
              <a:gd name="connsiteX2" fmla="*/ 2001596 w 2001596"/>
              <a:gd name="connsiteY2" fmla="*/ 3396937 h 3396937"/>
              <a:gd name="connsiteX3" fmla="*/ 0 w 2001596"/>
              <a:gd name="connsiteY3" fmla="*/ 3396937 h 3396937"/>
              <a:gd name="connsiteX4" fmla="*/ 0 w 2001596"/>
              <a:gd name="connsiteY4" fmla="*/ 0 h 3396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1596" h="3396937">
                <a:moveTo>
                  <a:pt x="0" y="0"/>
                </a:moveTo>
                <a:lnTo>
                  <a:pt x="2001596" y="0"/>
                </a:lnTo>
                <a:lnTo>
                  <a:pt x="2001596" y="3396937"/>
                </a:lnTo>
                <a:lnTo>
                  <a:pt x="0" y="3396937"/>
                </a:lnTo>
                <a:lnTo>
                  <a:pt x="0" y="0"/>
                </a:lnTo>
                <a:close/>
              </a:path>
            </a:pathLst>
          </a:cu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06680" tIns="106680" rIns="142240" bIns="160020" numCol="1" spcCol="1270" anchor="t" anchorCtr="0">
            <a:noAutofit/>
          </a:bodyPr>
          <a:lstStyle/>
          <a:p>
            <a:pPr marL="228600" lvl="1" indent="-228600" algn="l" defTabSz="889000">
              <a:spcBef>
                <a:spcPct val="0"/>
              </a:spcBef>
              <a:buChar char="••"/>
            </a:pPr>
            <a:r>
              <a:rPr lang="en-US" sz="2000" kern="1200" dirty="0" smtClean="0">
                <a:latin typeface="Century Gothic" panose="020B0502020202020204" pitchFamily="34" charset="0"/>
              </a:rPr>
              <a:t>Must maintain satisfactory progress towards degree per institution.</a:t>
            </a:r>
          </a:p>
          <a:p>
            <a:pPr marL="0" lvl="1" algn="l" defTabSz="889000">
              <a:spcBef>
                <a:spcPct val="0"/>
              </a:spcBef>
            </a:pPr>
            <a:endParaRPr lang="en-US" sz="1000" kern="1200" dirty="0">
              <a:latin typeface="Century Gothic" panose="020B0502020202020204" pitchFamily="34" charset="0"/>
            </a:endParaRPr>
          </a:p>
          <a:p>
            <a:pPr marL="228600" lvl="1" indent="-228600" algn="l" defTabSz="889000">
              <a:spcBef>
                <a:spcPct val="0"/>
              </a:spcBef>
              <a:buChar char="••"/>
            </a:pPr>
            <a:r>
              <a:rPr lang="en-US" sz="2000" kern="1200" dirty="0" smtClean="0">
                <a:latin typeface="Century Gothic" panose="020B0502020202020204" pitchFamily="34" charset="0"/>
              </a:rPr>
              <a:t>Meet conference requirements.</a:t>
            </a:r>
            <a:endParaRPr lang="en-US" sz="2000" kern="1200" dirty="0">
              <a:latin typeface="Century Gothic" panose="020B0502020202020204" pitchFamily="34" charset="0"/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6930626" y="1349825"/>
            <a:ext cx="2103120" cy="903427"/>
          </a:xfrm>
          <a:custGeom>
            <a:avLst/>
            <a:gdLst>
              <a:gd name="connsiteX0" fmla="*/ 0 w 2001596"/>
              <a:gd name="connsiteY0" fmla="*/ 0 h 576000"/>
              <a:gd name="connsiteX1" fmla="*/ 2001596 w 2001596"/>
              <a:gd name="connsiteY1" fmla="*/ 0 h 576000"/>
              <a:gd name="connsiteX2" fmla="*/ 2001596 w 2001596"/>
              <a:gd name="connsiteY2" fmla="*/ 576000 h 576000"/>
              <a:gd name="connsiteX3" fmla="*/ 0 w 2001596"/>
              <a:gd name="connsiteY3" fmla="*/ 576000 h 576000"/>
              <a:gd name="connsiteX4" fmla="*/ 0 w 2001596"/>
              <a:gd name="connsiteY4" fmla="*/ 0 h 57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1596" h="576000">
                <a:moveTo>
                  <a:pt x="0" y="0"/>
                </a:moveTo>
                <a:lnTo>
                  <a:pt x="2001596" y="0"/>
                </a:lnTo>
                <a:lnTo>
                  <a:pt x="2001596" y="576000"/>
                </a:lnTo>
                <a:lnTo>
                  <a:pt x="0" y="576000"/>
                </a:lnTo>
                <a:lnTo>
                  <a:pt x="0" y="0"/>
                </a:lnTo>
                <a:close/>
              </a:path>
            </a:pathLst>
          </a:cu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dk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0688" tIns="97536" rIns="170688" bIns="97536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en-US" b="1" kern="1200" dirty="0" smtClean="0">
                <a:latin typeface="Century Gothic" panose="020B0502020202020204" pitchFamily="34" charset="0"/>
              </a:rPr>
              <a:t>FT Enrollment</a:t>
            </a:r>
          </a:p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en-US" b="0" kern="1200" dirty="0" smtClean="0">
                <a:latin typeface="Century Gothic" panose="020B0502020202020204" pitchFamily="34" charset="0"/>
              </a:rPr>
              <a:t>Bylaw 14.1.8.1</a:t>
            </a:r>
            <a:endParaRPr lang="en-US" b="0" kern="1200" dirty="0">
              <a:latin typeface="Century Gothic" panose="020B0502020202020204" pitchFamily="34" charset="0"/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6930626" y="2253251"/>
            <a:ext cx="2103120" cy="3474720"/>
          </a:xfrm>
          <a:custGeom>
            <a:avLst/>
            <a:gdLst>
              <a:gd name="connsiteX0" fmla="*/ 0 w 2001596"/>
              <a:gd name="connsiteY0" fmla="*/ 0 h 3396937"/>
              <a:gd name="connsiteX1" fmla="*/ 2001596 w 2001596"/>
              <a:gd name="connsiteY1" fmla="*/ 0 h 3396937"/>
              <a:gd name="connsiteX2" fmla="*/ 2001596 w 2001596"/>
              <a:gd name="connsiteY2" fmla="*/ 3396937 h 3396937"/>
              <a:gd name="connsiteX3" fmla="*/ 0 w 2001596"/>
              <a:gd name="connsiteY3" fmla="*/ 3396937 h 3396937"/>
              <a:gd name="connsiteX4" fmla="*/ 0 w 2001596"/>
              <a:gd name="connsiteY4" fmla="*/ 0 h 3396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1596" h="3396937">
                <a:moveTo>
                  <a:pt x="0" y="0"/>
                </a:moveTo>
                <a:lnTo>
                  <a:pt x="2001596" y="0"/>
                </a:lnTo>
                <a:lnTo>
                  <a:pt x="2001596" y="3396937"/>
                </a:lnTo>
                <a:lnTo>
                  <a:pt x="0" y="3396937"/>
                </a:lnTo>
                <a:lnTo>
                  <a:pt x="0" y="0"/>
                </a:lnTo>
                <a:close/>
              </a:path>
            </a:pathLst>
          </a:cu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2014" tIns="112014" rIns="149352" bIns="168021" numCol="1" spcCol="1270" anchor="t" anchorCtr="0">
            <a:noAutofit/>
          </a:bodyPr>
          <a:lstStyle/>
          <a:p>
            <a:pPr marL="228600" lvl="1" indent="-228600" algn="l" defTabSz="933450">
              <a:spcBef>
                <a:spcPct val="0"/>
              </a:spcBef>
              <a:buChar char="••"/>
            </a:pPr>
            <a:r>
              <a:rPr lang="en-US" sz="2000" kern="1200" dirty="0" smtClean="0">
                <a:latin typeface="Century Gothic" panose="020B0502020202020204" pitchFamily="34" charset="0"/>
              </a:rPr>
              <a:t>Must be enrolled in no less than 12 hours for competition, FT for practice.</a:t>
            </a:r>
          </a:p>
          <a:p>
            <a:pPr marL="0" lvl="1" algn="l" defTabSz="933450">
              <a:spcBef>
                <a:spcPct val="0"/>
              </a:spcBef>
            </a:pPr>
            <a:endParaRPr lang="en-US" sz="1000" kern="1200" dirty="0">
              <a:latin typeface="Century Gothic" panose="020B0502020202020204" pitchFamily="34" charset="0"/>
            </a:endParaRPr>
          </a:p>
          <a:p>
            <a:pPr marL="228600" lvl="1" indent="-228600" algn="l" defTabSz="933450">
              <a:spcBef>
                <a:spcPct val="0"/>
              </a:spcBef>
              <a:buChar char="••"/>
            </a:pPr>
            <a:r>
              <a:rPr lang="en-US" sz="2000" kern="1200" dirty="0" smtClean="0">
                <a:latin typeface="Century Gothic" panose="020B0502020202020204" pitchFamily="34" charset="0"/>
              </a:rPr>
              <a:t>Final term exceptions.</a:t>
            </a:r>
          </a:p>
          <a:p>
            <a:pPr marL="0" lvl="1" algn="l" defTabSz="933450">
              <a:spcBef>
                <a:spcPct val="0"/>
              </a:spcBef>
            </a:pPr>
            <a:endParaRPr lang="en-US" sz="1000" kern="1200" dirty="0">
              <a:latin typeface="Century Gothic" panose="020B0502020202020204" pitchFamily="34" charset="0"/>
            </a:endParaRPr>
          </a:p>
          <a:p>
            <a:pPr marL="228600" lvl="1" indent="-228600" algn="l" defTabSz="933450">
              <a:spcBef>
                <a:spcPct val="0"/>
              </a:spcBef>
              <a:buChar char="••"/>
            </a:pPr>
            <a:r>
              <a:rPr lang="en-US" sz="2000" kern="1200" dirty="0" smtClean="0">
                <a:latin typeface="Century Gothic" panose="020B0502020202020204" pitchFamily="34" charset="0"/>
              </a:rPr>
              <a:t>Waivers.</a:t>
            </a:r>
            <a:endParaRPr lang="en-US" sz="2000" kern="12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429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Who Are You Certifying?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1600201"/>
            <a:ext cx="8375515" cy="3983476"/>
          </a:xfrm>
        </p:spPr>
        <p:txBody>
          <a:bodyPr numCol="1">
            <a:normAutofit fontScale="92500" lnSpcReduction="10000"/>
          </a:bodyPr>
          <a:lstStyle/>
          <a:p>
            <a:pPr>
              <a:buBlip>
                <a:blip r:embed="rId2"/>
              </a:buBlip>
            </a:pPr>
            <a:r>
              <a:rPr lang="en-US" sz="3200" dirty="0" smtClean="0">
                <a:latin typeface="Century Gothic" panose="020B0502020202020204" pitchFamily="34" charset="0"/>
              </a:rPr>
              <a:t>First-time undergraduates.</a:t>
            </a:r>
          </a:p>
          <a:p>
            <a:pPr marL="0" indent="0">
              <a:buNone/>
            </a:pPr>
            <a:endParaRPr lang="en-US" sz="1400" dirty="0" smtClean="0">
              <a:latin typeface="Century Gothic" panose="020B0502020202020204" pitchFamily="34" charset="0"/>
            </a:endParaRPr>
          </a:p>
          <a:p>
            <a:pPr>
              <a:buBlip>
                <a:blip r:embed="rId2"/>
              </a:buBlip>
            </a:pPr>
            <a:r>
              <a:rPr lang="en-US" sz="3200" dirty="0" smtClean="0">
                <a:latin typeface="Century Gothic" panose="020B0502020202020204" pitchFamily="34" charset="0"/>
              </a:rPr>
              <a:t>Continuing undergraduates.</a:t>
            </a:r>
          </a:p>
          <a:p>
            <a:pPr marL="0" indent="0">
              <a:buNone/>
            </a:pPr>
            <a:endParaRPr lang="en-US" sz="1400" dirty="0" smtClean="0">
              <a:latin typeface="Century Gothic" panose="020B0502020202020204" pitchFamily="34" charset="0"/>
            </a:endParaRPr>
          </a:p>
          <a:p>
            <a:pPr>
              <a:buBlip>
                <a:blip r:embed="rId2"/>
              </a:buBlip>
            </a:pPr>
            <a:r>
              <a:rPr lang="en-US" sz="3200" dirty="0" smtClean="0">
                <a:latin typeface="Century Gothic" panose="020B0502020202020204" pitchFamily="34" charset="0"/>
              </a:rPr>
              <a:t>Undergraduate transfers.</a:t>
            </a:r>
          </a:p>
          <a:p>
            <a:pPr marL="0" indent="0">
              <a:buNone/>
            </a:pPr>
            <a:endParaRPr lang="en-US" sz="1400" dirty="0" smtClean="0">
              <a:latin typeface="Century Gothic" panose="020B0502020202020204" pitchFamily="34" charset="0"/>
            </a:endParaRPr>
          </a:p>
          <a:p>
            <a:pPr>
              <a:buBlip>
                <a:blip r:embed="rId2"/>
              </a:buBlip>
            </a:pPr>
            <a:r>
              <a:rPr lang="en-US" sz="3200" dirty="0" smtClean="0">
                <a:latin typeface="Century Gothic" panose="020B0502020202020204" pitchFamily="34" charset="0"/>
              </a:rPr>
              <a:t>Graduate </a:t>
            </a:r>
            <a:r>
              <a:rPr lang="en-US" sz="3200" dirty="0">
                <a:latin typeface="Century Gothic" panose="020B0502020202020204" pitchFamily="34" charset="0"/>
              </a:rPr>
              <a:t>and </a:t>
            </a:r>
            <a:r>
              <a:rPr lang="en-US" sz="3200" dirty="0" smtClean="0">
                <a:latin typeface="Century Gothic" panose="020B0502020202020204" pitchFamily="34" charset="0"/>
              </a:rPr>
              <a:t>post-baccalaureate </a:t>
            </a:r>
            <a:r>
              <a:rPr lang="en-US" sz="3200" dirty="0">
                <a:latin typeface="Century Gothic" panose="020B0502020202020204" pitchFamily="34" charset="0"/>
              </a:rPr>
              <a:t>continuing </a:t>
            </a:r>
            <a:r>
              <a:rPr lang="en-US" sz="3200" dirty="0" smtClean="0">
                <a:latin typeface="Century Gothic" panose="020B0502020202020204" pitchFamily="34" charset="0"/>
              </a:rPr>
              <a:t>students.</a:t>
            </a:r>
          </a:p>
          <a:p>
            <a:pPr marL="0" indent="0">
              <a:buNone/>
            </a:pPr>
            <a:endParaRPr lang="en-US" sz="1400" dirty="0" smtClean="0">
              <a:latin typeface="Century Gothic" panose="020B0502020202020204" pitchFamily="34" charset="0"/>
            </a:endParaRPr>
          </a:p>
          <a:p>
            <a:pPr>
              <a:buBlip>
                <a:blip r:embed="rId2"/>
              </a:buBlip>
            </a:pPr>
            <a:r>
              <a:rPr lang="en-US" sz="3200" dirty="0" smtClean="0">
                <a:latin typeface="Century Gothic" panose="020B0502020202020204" pitchFamily="34" charset="0"/>
              </a:rPr>
              <a:t>Graduate </a:t>
            </a:r>
            <a:r>
              <a:rPr lang="en-US" sz="3200" dirty="0">
                <a:latin typeface="Century Gothic" panose="020B0502020202020204" pitchFamily="34" charset="0"/>
              </a:rPr>
              <a:t>transfers.</a:t>
            </a:r>
          </a:p>
          <a:p>
            <a:pPr marL="0" indent="0">
              <a:buNone/>
            </a:pPr>
            <a:endParaRPr 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093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Eligibility Between Terms</a:t>
            </a:r>
            <a:endParaRPr lang="en-US" b="1" dirty="0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6530553"/>
              </p:ext>
            </p:extLst>
          </p:nvPr>
        </p:nvGraphicFramePr>
        <p:xfrm>
          <a:off x="257003" y="1542503"/>
          <a:ext cx="8650515" cy="43222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117980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9"/>
            <a:ext cx="9143999" cy="1143000"/>
          </a:xfrm>
        </p:spPr>
        <p:txBody>
          <a:bodyPr>
            <a:noAutofit/>
          </a:bodyPr>
          <a:lstStyle/>
          <a:p>
            <a:r>
              <a:rPr lang="en-US" sz="3800" b="1" dirty="0" smtClean="0"/>
              <a:t>General Undergraduate Transfer Rule</a:t>
            </a:r>
            <a:endParaRPr lang="en-US" sz="3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800" dirty="0" smtClean="0">
                <a:latin typeface="Century Gothic" panose="020B0502020202020204" pitchFamily="34" charset="0"/>
              </a:rPr>
              <a:t>A SA who transfers to a member institution from any collegiate institution is required to complete an academic year in residence at the certifying institution before being eligible to compete or receive travel expenses.</a:t>
            </a:r>
          </a:p>
          <a:p>
            <a:pPr marL="0" indent="0" algn="just">
              <a:buNone/>
            </a:pPr>
            <a:endParaRPr lang="en-US" sz="2800" dirty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endParaRPr lang="en-US" sz="2800" dirty="0">
              <a:latin typeface="Century Gothic" panose="020B0502020202020204" pitchFamily="34" charset="0"/>
            </a:endParaRPr>
          </a:p>
          <a:p>
            <a:pPr marL="0" indent="0" algn="r">
              <a:buNone/>
            </a:pPr>
            <a:r>
              <a:rPr lang="en-US" dirty="0" smtClean="0">
                <a:latin typeface="Century Gothic" panose="020B0502020202020204" pitchFamily="34" charset="0"/>
              </a:rPr>
              <a:t>								</a:t>
            </a:r>
            <a:r>
              <a:rPr lang="en-US" sz="1800" dirty="0" smtClean="0">
                <a:latin typeface="Century Gothic" panose="020B0502020202020204" pitchFamily="34" charset="0"/>
              </a:rPr>
              <a:t>Bylaw 14.5.1</a:t>
            </a:r>
          </a:p>
        </p:txBody>
      </p:sp>
    </p:spTree>
    <p:extLst>
      <p:ext uri="{BB962C8B-B14F-4D97-AF65-F5344CB8AC3E}">
        <p14:creationId xmlns:p14="http://schemas.microsoft.com/office/powerpoint/2010/main" val="2665820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931591"/>
          </a:xfrm>
        </p:spPr>
        <p:txBody>
          <a:bodyPr>
            <a:normAutofit/>
          </a:bodyPr>
          <a:lstStyle/>
          <a:p>
            <a:r>
              <a:rPr lang="en-US" b="1" dirty="0" smtClean="0"/>
              <a:t>Transfer Exceptions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6231"/>
            <a:ext cx="8229600" cy="466927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sz="3200" dirty="0" smtClean="0">
                <a:latin typeface="Century Gothic" panose="020B0502020202020204" pitchFamily="34" charset="0"/>
              </a:rPr>
              <a:t>Identify type of transfer.</a:t>
            </a:r>
          </a:p>
          <a:p>
            <a:pPr marL="0" indent="0">
              <a:spcBef>
                <a:spcPts val="0"/>
              </a:spcBef>
              <a:buNone/>
            </a:pPr>
            <a:endParaRPr lang="en-US" sz="1200" dirty="0" smtClean="0">
              <a:latin typeface="Century Gothic" panose="020B0502020202020204" pitchFamily="34" charset="0"/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sz="3200" dirty="0" smtClean="0">
                <a:latin typeface="Century Gothic" panose="020B0502020202020204" pitchFamily="34" charset="0"/>
              </a:rPr>
              <a:t>Locate the correct legislation.</a:t>
            </a:r>
          </a:p>
          <a:p>
            <a:pPr marL="0" indent="0">
              <a:spcBef>
                <a:spcPts val="0"/>
              </a:spcBef>
              <a:buNone/>
            </a:pPr>
            <a:endParaRPr lang="en-US" sz="1200" dirty="0" smtClean="0">
              <a:latin typeface="Century Gothic" panose="020B0502020202020204" pitchFamily="34" charset="0"/>
            </a:endParaRPr>
          </a:p>
          <a:p>
            <a:pPr lvl="1">
              <a:spcBef>
                <a:spcPts val="0"/>
              </a:spcBef>
            </a:pPr>
            <a:r>
              <a:rPr lang="en-US" dirty="0" smtClean="0">
                <a:latin typeface="Century Gothic" panose="020B0502020202020204" pitchFamily="34" charset="0"/>
              </a:rPr>
              <a:t>Two-year and 4-2-4 transfers.</a:t>
            </a:r>
          </a:p>
          <a:p>
            <a:pPr lvl="2">
              <a:spcBef>
                <a:spcPts val="0"/>
              </a:spcBef>
            </a:pPr>
            <a:r>
              <a:rPr lang="en-US" dirty="0" smtClean="0">
                <a:latin typeface="Century Gothic" panose="020B0502020202020204" pitchFamily="34" charset="0"/>
              </a:rPr>
              <a:t>Bylaw 14.5.4.1.</a:t>
            </a:r>
          </a:p>
          <a:p>
            <a:pPr marL="914400" lvl="2" indent="0">
              <a:spcBef>
                <a:spcPts val="0"/>
              </a:spcBef>
              <a:buNone/>
            </a:pPr>
            <a:endParaRPr lang="en-US" dirty="0" smtClean="0">
              <a:latin typeface="Century Gothic" panose="020B0502020202020204" pitchFamily="34" charset="0"/>
            </a:endParaRPr>
          </a:p>
          <a:p>
            <a:pPr lvl="1">
              <a:spcBef>
                <a:spcPts val="0"/>
              </a:spcBef>
            </a:pPr>
            <a:r>
              <a:rPr lang="en-US" dirty="0" smtClean="0">
                <a:latin typeface="Century Gothic" panose="020B0502020202020204" pitchFamily="34" charset="0"/>
              </a:rPr>
              <a:t>Four-year college transfers.</a:t>
            </a:r>
          </a:p>
          <a:p>
            <a:pPr lvl="2">
              <a:spcBef>
                <a:spcPts val="0"/>
              </a:spcBef>
            </a:pPr>
            <a:r>
              <a:rPr lang="en-US" dirty="0" smtClean="0">
                <a:latin typeface="Century Gothic" panose="020B0502020202020204" pitchFamily="34" charset="0"/>
              </a:rPr>
              <a:t>Bylaw 14.5.5.1.1.</a:t>
            </a:r>
          </a:p>
          <a:p>
            <a:pPr marL="914400" lvl="2" indent="0">
              <a:spcBef>
                <a:spcPts val="0"/>
              </a:spcBef>
              <a:buNone/>
            </a:pPr>
            <a:endParaRPr lang="en-US" dirty="0" smtClean="0">
              <a:latin typeface="Century Gothic" panose="020B0502020202020204" pitchFamily="34" charset="0"/>
            </a:endParaRPr>
          </a:p>
          <a:p>
            <a:pPr lvl="1">
              <a:spcBef>
                <a:spcPts val="0"/>
              </a:spcBef>
            </a:pPr>
            <a:r>
              <a:rPr lang="en-US" dirty="0" smtClean="0">
                <a:latin typeface="Century Gothic" panose="020B0502020202020204" pitchFamily="34" charset="0"/>
              </a:rPr>
              <a:t>Two-year nonparticipants.</a:t>
            </a:r>
          </a:p>
          <a:p>
            <a:pPr lvl="2">
              <a:spcBef>
                <a:spcPts val="0"/>
              </a:spcBef>
            </a:pPr>
            <a:r>
              <a:rPr lang="en-US" dirty="0" smtClean="0">
                <a:latin typeface="Century Gothic" panose="020B0502020202020204" pitchFamily="34" charset="0"/>
              </a:rPr>
              <a:t>Bylaw 14.5.5.1.3.</a:t>
            </a:r>
            <a:endParaRPr 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2375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/>
              <a:t>Graduate/Post-Bac</a:t>
            </a:r>
            <a:r>
              <a:rPr lang="en-US" sz="3600" b="1" dirty="0"/>
              <a:t>calaureate</a:t>
            </a:r>
            <a:r>
              <a:rPr lang="en-US" sz="3600" b="1" dirty="0" smtClean="0"/>
              <a:t> Students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453336" cy="4130537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800" b="1" dirty="0" smtClean="0">
                <a:latin typeface="Century Gothic" panose="020B0502020202020204" pitchFamily="34" charset="0"/>
              </a:rPr>
              <a:t>Bylaw14.1.9:  </a:t>
            </a:r>
            <a:r>
              <a:rPr lang="en-US" sz="2800" dirty="0" smtClean="0">
                <a:latin typeface="Century Gothic" panose="020B0502020202020204" pitchFamily="34" charset="0"/>
              </a:rPr>
              <a:t>Graduate/Post-baccalaureate </a:t>
            </a:r>
            <a:r>
              <a:rPr lang="en-US" sz="2800" dirty="0">
                <a:latin typeface="Century Gothic" panose="020B0502020202020204" pitchFamily="34" charset="0"/>
              </a:rPr>
              <a:t>Student Participation. </a:t>
            </a:r>
            <a:endParaRPr lang="en-US" sz="1400" dirty="0">
              <a:latin typeface="Century Gothic" panose="020B0502020202020204" pitchFamily="34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en-US" sz="1400" dirty="0" smtClean="0">
                <a:latin typeface="Century Gothic" panose="020B0502020202020204" pitchFamily="34" charset="0"/>
              </a:rPr>
              <a:t>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n-US" sz="2200" dirty="0" smtClean="0">
                <a:latin typeface="Century Gothic" panose="020B0502020202020204" pitchFamily="34" charset="0"/>
              </a:rPr>
              <a:t>After </a:t>
            </a:r>
            <a:r>
              <a:rPr lang="en-US" sz="2200" dirty="0">
                <a:latin typeface="Century Gothic" panose="020B0502020202020204" pitchFamily="34" charset="0"/>
              </a:rPr>
              <a:t>completing his/her undergraduate degree, a SA may continue to participate in athletics as a graduate student or while completing coursework that would apply toward a second baccalaureate degree, </a:t>
            </a:r>
            <a:r>
              <a:rPr lang="en-US" sz="2200" u="sng" dirty="0">
                <a:latin typeface="Century Gothic" panose="020B0502020202020204" pitchFamily="34" charset="0"/>
              </a:rPr>
              <a:t>ONLY if he/she is continuing at the same institution where he/she earned the undergraduate degree. 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dirty="0">
              <a:latin typeface="Century Gothic" panose="020B0502020202020204" pitchFamily="34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en-US" sz="2000" i="1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SA may not </a:t>
            </a:r>
            <a:r>
              <a:rPr lang="en-US" sz="2000" i="1" dirty="0" smtClean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transfer </a:t>
            </a:r>
            <a:r>
              <a:rPr lang="en-US" sz="2000" i="1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to another institution and participate in athletics as a graduate or </a:t>
            </a:r>
            <a:r>
              <a:rPr lang="en-US" sz="2000" i="1" dirty="0" smtClean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post-baccalaureate </a:t>
            </a:r>
            <a:r>
              <a:rPr lang="en-US" sz="2000" i="1" dirty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student.</a:t>
            </a:r>
          </a:p>
        </p:txBody>
      </p:sp>
    </p:spTree>
    <p:extLst>
      <p:ext uri="{BB962C8B-B14F-4D97-AF65-F5344CB8AC3E}">
        <p14:creationId xmlns:p14="http://schemas.microsoft.com/office/powerpoint/2010/main" val="312356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>
            <a:normAutofit/>
          </a:bodyPr>
          <a:lstStyle/>
          <a:p>
            <a:r>
              <a:rPr lang="en-US" sz="4600" b="1" dirty="0" smtClean="0"/>
              <a:t>Key Questions</a:t>
            </a:r>
            <a:endParaRPr lang="en-US" sz="4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42145"/>
            <a:ext cx="8229600" cy="4274995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sz="3200" dirty="0" smtClean="0">
                <a:latin typeface="Century Gothic" panose="020B0502020202020204" pitchFamily="34" charset="0"/>
              </a:rPr>
              <a:t>What type of SA am I certifying?</a:t>
            </a:r>
          </a:p>
          <a:p>
            <a:pPr marL="0" indent="0">
              <a:spcBef>
                <a:spcPts val="0"/>
              </a:spcBef>
              <a:buNone/>
            </a:pPr>
            <a:endParaRPr lang="en-US" sz="3200" dirty="0" smtClean="0">
              <a:latin typeface="Century Gothic" panose="020B0502020202020204" pitchFamily="34" charset="0"/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sz="3200" dirty="0" smtClean="0">
                <a:latin typeface="Century Gothic" panose="020B0502020202020204" pitchFamily="34" charset="0"/>
              </a:rPr>
              <a:t>Do they meet an exception to…	</a:t>
            </a:r>
          </a:p>
          <a:p>
            <a:pPr marL="0" indent="0">
              <a:spcBef>
                <a:spcPts val="0"/>
              </a:spcBef>
              <a:buNone/>
            </a:pPr>
            <a:endParaRPr lang="en-US" sz="800" dirty="0" smtClean="0">
              <a:latin typeface="Century Gothic" panose="020B0502020202020204" pitchFamily="34" charset="0"/>
            </a:endParaRPr>
          </a:p>
          <a:p>
            <a:pPr lvl="1">
              <a:spcBef>
                <a:spcPts val="0"/>
              </a:spcBef>
            </a:pPr>
            <a:r>
              <a:rPr lang="en-US" sz="2400" dirty="0" smtClean="0">
                <a:latin typeface="Century Gothic" panose="020B0502020202020204" pitchFamily="34" charset="0"/>
              </a:rPr>
              <a:t>Full-time enrollment?</a:t>
            </a:r>
          </a:p>
          <a:p>
            <a:pPr marL="457200" lvl="1" indent="0">
              <a:spcBef>
                <a:spcPts val="0"/>
              </a:spcBef>
              <a:buNone/>
            </a:pPr>
            <a:endParaRPr lang="en-US" sz="800" dirty="0" smtClean="0">
              <a:latin typeface="Century Gothic" panose="020B0502020202020204" pitchFamily="34" charset="0"/>
            </a:endParaRPr>
          </a:p>
          <a:p>
            <a:pPr lvl="1">
              <a:spcBef>
                <a:spcPts val="0"/>
              </a:spcBef>
            </a:pPr>
            <a:r>
              <a:rPr lang="en-US" sz="2400" dirty="0" smtClean="0">
                <a:latin typeface="Century Gothic" panose="020B0502020202020204" pitchFamily="34" charset="0"/>
              </a:rPr>
              <a:t>Transfer year-in-residence?</a:t>
            </a:r>
          </a:p>
          <a:p>
            <a:pPr lvl="1">
              <a:spcBef>
                <a:spcPts val="0"/>
              </a:spcBef>
            </a:pPr>
            <a:endParaRPr lang="en-US" sz="3200" dirty="0" smtClean="0">
              <a:latin typeface="Century Gothic" panose="020B0502020202020204" pitchFamily="34" charset="0"/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sz="3200" dirty="0" smtClean="0">
                <a:latin typeface="Century Gothic" panose="020B0502020202020204" pitchFamily="34" charset="0"/>
              </a:rPr>
              <a:t>Do they need a waiver?</a:t>
            </a:r>
          </a:p>
          <a:p>
            <a:pPr marL="0" indent="0">
              <a:spcBef>
                <a:spcPts val="0"/>
              </a:spcBef>
              <a:buNone/>
            </a:pPr>
            <a:endParaRPr lang="en-US" sz="800" dirty="0" smtClean="0">
              <a:latin typeface="Century Gothic" panose="020B0502020202020204" pitchFamily="34" charset="0"/>
            </a:endParaRPr>
          </a:p>
          <a:p>
            <a:pPr lvl="1">
              <a:spcBef>
                <a:spcPts val="0"/>
              </a:spcBef>
            </a:pPr>
            <a:r>
              <a:rPr lang="en-US" sz="2400" dirty="0" smtClean="0">
                <a:latin typeface="Century Gothic" panose="020B0502020202020204" pitchFamily="34" charset="0"/>
              </a:rPr>
              <a:t>Education-Impacting Disability?</a:t>
            </a:r>
          </a:p>
          <a:p>
            <a:pPr marL="457200" lvl="1" indent="0">
              <a:spcBef>
                <a:spcPts val="0"/>
              </a:spcBef>
              <a:buNone/>
            </a:pPr>
            <a:endParaRPr lang="en-US" sz="800" dirty="0" smtClean="0">
              <a:latin typeface="Century Gothic" panose="020B0502020202020204" pitchFamily="34" charset="0"/>
            </a:endParaRPr>
          </a:p>
          <a:p>
            <a:pPr lvl="1">
              <a:spcBef>
                <a:spcPts val="0"/>
              </a:spcBef>
            </a:pPr>
            <a:r>
              <a:rPr lang="en-US" sz="2400" dirty="0" smtClean="0">
                <a:latin typeface="Century Gothic" panose="020B0502020202020204" pitchFamily="34" charset="0"/>
              </a:rPr>
              <a:t>Legislative Relief?</a:t>
            </a:r>
            <a:endParaRPr lang="en-US" sz="24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00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643" y="274639"/>
            <a:ext cx="8735438" cy="1143000"/>
          </a:xfrm>
        </p:spPr>
        <p:txBody>
          <a:bodyPr>
            <a:noAutofit/>
          </a:bodyPr>
          <a:lstStyle/>
          <a:p>
            <a:r>
              <a:rPr lang="en-US" sz="4200" b="1" dirty="0" smtClean="0"/>
              <a:t>Academic Certification Checklist</a:t>
            </a:r>
            <a:endParaRPr lang="en-US" sz="4200" b="1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4527297"/>
              </p:ext>
            </p:extLst>
          </p:nvPr>
        </p:nvGraphicFramePr>
        <p:xfrm>
          <a:off x="165371" y="1417639"/>
          <a:ext cx="8725710" cy="4130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262" y="1857367"/>
            <a:ext cx="833149" cy="7720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262" y="3112853"/>
            <a:ext cx="833149" cy="772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873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931591"/>
          </a:xfrm>
        </p:spPr>
        <p:txBody>
          <a:bodyPr>
            <a:normAutofit/>
          </a:bodyPr>
          <a:lstStyle/>
          <a:p>
            <a:r>
              <a:rPr lang="en-US" sz="4400" b="1" dirty="0" smtClean="0"/>
              <a:t>Compliance Concepts Format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6231"/>
            <a:ext cx="8229600" cy="66413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Compliance Concepts Part 1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870364"/>
            <a:ext cx="8229600" cy="38603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457200" indent="-457200" algn="l" defTabSz="4572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tabLst/>
              <a:defRPr sz="3600" kern="1200">
                <a:solidFill>
                  <a:schemeClr val="tx1"/>
                </a:solidFill>
                <a:latin typeface="Helvetica Light"/>
                <a:ea typeface="+mn-ea"/>
                <a:cs typeface="+mn-cs"/>
              </a:defRPr>
            </a:lvl1pPr>
            <a:lvl2pPr marL="914400" indent="-457200" algn="l" defTabSz="457200" rtl="0" eaLnBrk="1" latinLnBrk="0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SzPct val="125000"/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Helvetica Light"/>
                <a:ea typeface="+mn-ea"/>
                <a:cs typeface="+mn-cs"/>
              </a:defRPr>
            </a:lvl2pPr>
            <a:lvl3pPr marL="1371600" indent="-457200" algn="l" defTabSz="457200" rtl="0" eaLnBrk="1" latinLnBrk="0" hangingPunct="1">
              <a:spcBef>
                <a:spcPct val="20000"/>
              </a:spcBef>
              <a:buClr>
                <a:schemeClr val="tx2">
                  <a:lumMod val="75000"/>
                </a:schemeClr>
              </a:buClr>
              <a:buFont typeface="Calibri" panose="020F0502020204030204" pitchFamily="34" charset="0"/>
              <a:buChar char="○"/>
              <a:defRPr sz="2400" kern="1200">
                <a:solidFill>
                  <a:schemeClr val="tx2">
                    <a:lumMod val="75000"/>
                  </a:schemeClr>
                </a:solidFill>
                <a:latin typeface="Helvetica Ligh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FontTx/>
              <a:buBlip>
                <a:blip r:embed="rId3"/>
              </a:buBlip>
            </a:pPr>
            <a:r>
              <a:rPr lang="en-US" sz="3200" dirty="0" smtClean="0">
                <a:latin typeface="Century Gothic" panose="020B0502020202020204" pitchFamily="34" charset="0"/>
              </a:rPr>
              <a:t>Resources.</a:t>
            </a:r>
          </a:p>
          <a:p>
            <a:pPr>
              <a:spcBef>
                <a:spcPts val="0"/>
              </a:spcBef>
              <a:buFontTx/>
              <a:buNone/>
            </a:pPr>
            <a:endParaRPr lang="en-US" sz="1200" dirty="0" smtClean="0">
              <a:latin typeface="Century Gothic" panose="020B0502020202020204" pitchFamily="34" charset="0"/>
            </a:endParaRPr>
          </a:p>
          <a:p>
            <a:pPr>
              <a:spcBef>
                <a:spcPts val="0"/>
              </a:spcBef>
              <a:buFontTx/>
              <a:buBlip>
                <a:blip r:embed="rId3"/>
              </a:buBlip>
            </a:pPr>
            <a:r>
              <a:rPr lang="en-US" sz="3200" dirty="0" smtClean="0">
                <a:latin typeface="Century Gothic" panose="020B0502020202020204" pitchFamily="34" charset="0"/>
              </a:rPr>
              <a:t>Certification of Eligibility.</a:t>
            </a:r>
          </a:p>
          <a:p>
            <a:pPr marL="0" indent="0">
              <a:spcBef>
                <a:spcPts val="0"/>
              </a:spcBef>
              <a:buFontTx/>
              <a:buNone/>
            </a:pPr>
            <a:endParaRPr lang="en-US" sz="600" dirty="0" smtClean="0">
              <a:latin typeface="Century Gothic" panose="020B0502020202020204" pitchFamily="34" charset="0"/>
            </a:endParaRPr>
          </a:p>
          <a:p>
            <a:pPr lvl="1" indent="-447675">
              <a:spcBef>
                <a:spcPts val="0"/>
              </a:spcBef>
              <a:buFontTx/>
              <a:buChar char="•"/>
            </a:pPr>
            <a:r>
              <a:rPr lang="en-US" dirty="0" smtClean="0">
                <a:latin typeface="Century Gothic" panose="020B0502020202020204" pitchFamily="34" charset="0"/>
              </a:rPr>
              <a:t>Amateurism.</a:t>
            </a:r>
          </a:p>
          <a:p>
            <a:pPr marL="466725" lvl="1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600" dirty="0" smtClean="0">
              <a:latin typeface="Century Gothic" panose="020B0502020202020204" pitchFamily="34" charset="0"/>
            </a:endParaRPr>
          </a:p>
          <a:p>
            <a:pPr lvl="1" indent="-447675">
              <a:spcBef>
                <a:spcPts val="0"/>
              </a:spcBef>
              <a:buFontTx/>
              <a:buChar char="•"/>
            </a:pPr>
            <a:r>
              <a:rPr lang="en-US" dirty="0" smtClean="0">
                <a:latin typeface="Century Gothic" panose="020B0502020202020204" pitchFamily="34" charset="0"/>
              </a:rPr>
              <a:t>Academic.</a:t>
            </a:r>
          </a:p>
          <a:p>
            <a:pPr marL="457200" lvl="1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200" dirty="0" smtClean="0">
              <a:latin typeface="Century Gothic" panose="020B0502020202020204" pitchFamily="34" charset="0"/>
            </a:endParaRPr>
          </a:p>
          <a:p>
            <a:pPr>
              <a:spcBef>
                <a:spcPts val="0"/>
              </a:spcBef>
              <a:buFontTx/>
              <a:buBlip>
                <a:blip r:embed="rId3"/>
              </a:buBlip>
            </a:pPr>
            <a:r>
              <a:rPr lang="en-US" sz="3200" dirty="0" smtClean="0">
                <a:latin typeface="Century Gothic" panose="020B0502020202020204" pitchFamily="34" charset="0"/>
              </a:rPr>
              <a:t>Recruiting.</a:t>
            </a:r>
          </a:p>
          <a:p>
            <a:pPr>
              <a:spcBef>
                <a:spcPts val="0"/>
              </a:spcBef>
              <a:buFontTx/>
              <a:buNone/>
            </a:pPr>
            <a:endParaRPr lang="en-US" sz="1200" dirty="0" smtClean="0">
              <a:latin typeface="Century Gothic" panose="020B0502020202020204" pitchFamily="34" charset="0"/>
            </a:endParaRPr>
          </a:p>
          <a:p>
            <a:pPr>
              <a:spcBef>
                <a:spcPts val="0"/>
              </a:spcBef>
              <a:buFontTx/>
              <a:buBlip>
                <a:blip r:embed="rId3"/>
              </a:buBlip>
            </a:pPr>
            <a:r>
              <a:rPr lang="en-US" sz="3200" dirty="0" smtClean="0">
                <a:latin typeface="Century Gothic" panose="020B0502020202020204" pitchFamily="34" charset="0"/>
              </a:rPr>
              <a:t>Compliance Tasks.</a:t>
            </a:r>
            <a:endParaRPr lang="en-US" sz="32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13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Seasons and Semesters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sz="3200" dirty="0" smtClean="0">
                <a:latin typeface="Century Gothic" panose="020B0502020202020204" pitchFamily="34" charset="0"/>
              </a:rPr>
              <a:t>Four seasons of participation.</a:t>
            </a:r>
          </a:p>
          <a:p>
            <a:pPr marL="0" indent="0">
              <a:spcBef>
                <a:spcPts val="0"/>
              </a:spcBef>
              <a:buNone/>
            </a:pPr>
            <a:endParaRPr lang="en-US" sz="3200" dirty="0" smtClean="0">
              <a:latin typeface="Century Gothic" panose="020B0502020202020204" pitchFamily="34" charset="0"/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sz="3200" dirty="0">
                <a:latin typeface="Century Gothic" panose="020B0502020202020204" pitchFamily="34" charset="0"/>
              </a:rPr>
              <a:t>10-semsters/15-quarter rule</a:t>
            </a:r>
            <a:r>
              <a:rPr lang="en-US" sz="3200" dirty="0" smtClean="0">
                <a:latin typeface="Century Gothic" panose="020B0502020202020204" pitchFamily="34" charset="0"/>
              </a:rPr>
              <a:t>.</a:t>
            </a:r>
          </a:p>
          <a:p>
            <a:pPr marL="0" indent="0">
              <a:spcBef>
                <a:spcPts val="0"/>
              </a:spcBef>
              <a:buNone/>
            </a:pPr>
            <a:endParaRPr lang="en-US" sz="3200" dirty="0">
              <a:latin typeface="Century Gothic" panose="020B0502020202020204" pitchFamily="34" charset="0"/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sz="3200" dirty="0" smtClean="0">
                <a:latin typeface="Century Gothic" panose="020B0502020202020204" pitchFamily="34" charset="0"/>
              </a:rPr>
              <a:t>Use of a semester or quarter.</a:t>
            </a:r>
          </a:p>
          <a:p>
            <a:pPr marL="0" indent="0">
              <a:spcBef>
                <a:spcPts val="0"/>
              </a:spcBef>
              <a:buNone/>
            </a:pPr>
            <a:endParaRPr lang="en-US" sz="3200" dirty="0" smtClean="0">
              <a:latin typeface="Century Gothic" panose="020B0502020202020204" pitchFamily="34" charset="0"/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sz="3200" dirty="0" smtClean="0">
                <a:latin typeface="Century Gothic" panose="020B0502020202020204" pitchFamily="34" charset="0"/>
              </a:rPr>
              <a:t>Use of a season.</a:t>
            </a:r>
            <a:endParaRPr lang="en-US" sz="32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564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Four Seasons of Participation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2264"/>
            <a:ext cx="8229600" cy="366847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3200" dirty="0" smtClean="0">
                <a:latin typeface="Century Gothic" panose="020B0502020202020204" pitchFamily="34" charset="0"/>
              </a:rPr>
              <a:t>SA shall not engage in more than four seasons of intercollegiate participation in any one sport</a:t>
            </a:r>
            <a:r>
              <a:rPr lang="en-US" dirty="0" smtClean="0">
                <a:latin typeface="Century Gothic" panose="020B0502020202020204" pitchFamily="34" charset="0"/>
              </a:rPr>
              <a:t>.</a:t>
            </a:r>
          </a:p>
          <a:p>
            <a:pPr lvl="4" algn="just"/>
            <a:r>
              <a:rPr lang="en-US" dirty="0">
                <a:latin typeface="Century Gothic" panose="020B0502020202020204" pitchFamily="34" charset="0"/>
              </a:rPr>
              <a:t>	</a:t>
            </a:r>
            <a:r>
              <a:rPr lang="en-US" dirty="0" smtClean="0">
                <a:latin typeface="Century Gothic" panose="020B0502020202020204" pitchFamily="34" charset="0"/>
              </a:rPr>
              <a:t>						</a:t>
            </a:r>
          </a:p>
          <a:p>
            <a:pPr lvl="4" algn="just"/>
            <a:endParaRPr lang="en-US" dirty="0">
              <a:latin typeface="Century Gothic" panose="020B0502020202020204" pitchFamily="34" charset="0"/>
            </a:endParaRPr>
          </a:p>
          <a:p>
            <a:pPr lvl="4" algn="just"/>
            <a:endParaRPr lang="en-US" dirty="0" smtClean="0">
              <a:latin typeface="Century Gothic" panose="020B0502020202020204" pitchFamily="34" charset="0"/>
            </a:endParaRPr>
          </a:p>
          <a:p>
            <a:pPr lvl="4"/>
            <a:endParaRPr lang="en-US" dirty="0"/>
          </a:p>
          <a:p>
            <a:pPr lvl="4"/>
            <a:r>
              <a:rPr lang="en-US" sz="1800" dirty="0"/>
              <a:t>	</a:t>
            </a:r>
            <a:r>
              <a:rPr lang="en-US" sz="1800" dirty="0" smtClean="0"/>
              <a:t>								</a:t>
            </a:r>
            <a:r>
              <a:rPr lang="en-US" sz="1800" dirty="0" smtClean="0">
                <a:latin typeface="Helvetica Light"/>
              </a:rPr>
              <a:t>	</a:t>
            </a:r>
            <a:r>
              <a:rPr lang="en-US" sz="2400" dirty="0" smtClean="0">
                <a:latin typeface="Century Gothic" panose="020B0502020202020204" pitchFamily="34" charset="0"/>
              </a:rPr>
              <a:t>Bylaw 14.2</a:t>
            </a:r>
            <a:endParaRPr lang="en-US" sz="24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762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10-Semester/15-quarter Rule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3901938"/>
          </a:xfrm>
        </p:spPr>
        <p:txBody>
          <a:bodyPr/>
          <a:lstStyle/>
          <a:p>
            <a:pPr marL="0" indent="0" algn="just">
              <a:buNone/>
            </a:pPr>
            <a:r>
              <a:rPr lang="en-US" sz="3200" dirty="0" smtClean="0">
                <a:latin typeface="Century Gothic" panose="020B0502020202020204" pitchFamily="34" charset="0"/>
              </a:rPr>
              <a:t>SA shall complete his or her seasons of participation during the first 10 semesters or 15 quarters of full-time collegiate enrollment. </a:t>
            </a:r>
          </a:p>
          <a:p>
            <a:pPr marL="0" indent="0">
              <a:buNone/>
            </a:pPr>
            <a:endParaRPr lang="en-US" dirty="0" smtClean="0"/>
          </a:p>
          <a:p>
            <a:pPr lvl="4" algn="r"/>
            <a:r>
              <a:rPr lang="en-US" dirty="0"/>
              <a:t>	</a:t>
            </a:r>
            <a:r>
              <a:rPr lang="en-US" dirty="0" smtClean="0"/>
              <a:t>								</a:t>
            </a:r>
            <a:r>
              <a:rPr lang="en-US" sz="2400" dirty="0" smtClean="0">
                <a:latin typeface="Century Gothic" panose="020B0502020202020204" pitchFamily="34" charset="0"/>
              </a:rPr>
              <a:t>Bylaw 14.2.2</a:t>
            </a:r>
            <a:endParaRPr lang="en-US" sz="24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7188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972766"/>
          </a:xfrm>
        </p:spPr>
        <p:txBody>
          <a:bodyPr/>
          <a:lstStyle/>
          <a:p>
            <a:r>
              <a:rPr lang="en-US" b="1" dirty="0" smtClean="0"/>
              <a:t>Use of a…</a:t>
            </a:r>
            <a:endParaRPr lang="en-US" b="1" dirty="0"/>
          </a:p>
        </p:txBody>
      </p:sp>
      <p:grpSp>
        <p:nvGrpSpPr>
          <p:cNvPr id="3" name="Group 2"/>
          <p:cNvGrpSpPr/>
          <p:nvPr/>
        </p:nvGrpSpPr>
        <p:grpSpPr>
          <a:xfrm>
            <a:off x="298366" y="1329763"/>
            <a:ext cx="8666044" cy="4263286"/>
            <a:chOff x="298366" y="1329763"/>
            <a:chExt cx="8666044" cy="4263286"/>
          </a:xfrm>
        </p:grpSpPr>
        <p:sp>
          <p:nvSpPr>
            <p:cNvPr id="4" name="Freeform 3"/>
            <p:cNvSpPr/>
            <p:nvPr/>
          </p:nvSpPr>
          <p:spPr>
            <a:xfrm>
              <a:off x="298366" y="1339314"/>
              <a:ext cx="4061051" cy="1264553"/>
            </a:xfrm>
            <a:custGeom>
              <a:avLst/>
              <a:gdLst>
                <a:gd name="connsiteX0" fmla="*/ 0 w 4061051"/>
                <a:gd name="connsiteY0" fmla="*/ 0 h 1264553"/>
                <a:gd name="connsiteX1" fmla="*/ 4061051 w 4061051"/>
                <a:gd name="connsiteY1" fmla="*/ 0 h 1264553"/>
                <a:gd name="connsiteX2" fmla="*/ 4061051 w 4061051"/>
                <a:gd name="connsiteY2" fmla="*/ 1264553 h 1264553"/>
                <a:gd name="connsiteX3" fmla="*/ 0 w 4061051"/>
                <a:gd name="connsiteY3" fmla="*/ 1264553 h 1264553"/>
                <a:gd name="connsiteX4" fmla="*/ 0 w 4061051"/>
                <a:gd name="connsiteY4" fmla="*/ 0 h 1264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61051" h="1264553">
                  <a:moveTo>
                    <a:pt x="0" y="0"/>
                  </a:moveTo>
                  <a:lnTo>
                    <a:pt x="4061051" y="0"/>
                  </a:lnTo>
                  <a:lnTo>
                    <a:pt x="4061051" y="1264553"/>
                  </a:lnTo>
                  <a:lnTo>
                    <a:pt x="0" y="1264553"/>
                  </a:lnTo>
                  <a:lnTo>
                    <a:pt x="0" y="0"/>
                  </a:lnTo>
                  <a:close/>
                </a:path>
              </a:pathLst>
            </a:cu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2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99136" tIns="113792" rIns="199136" bIns="113792" numCol="1" spcCol="1270" anchor="ctr" anchorCtr="0">
              <a:noAutofit/>
            </a:bodyPr>
            <a:lstStyle/>
            <a:p>
              <a:pPr lvl="0" algn="ctr" defTabSz="124460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en-US" sz="2800" b="1" kern="1200" dirty="0" smtClean="0">
                  <a:latin typeface="Century Gothic" panose="020B0502020202020204" pitchFamily="34" charset="0"/>
                </a:rPr>
                <a:t>Semester/Quarter</a:t>
              </a:r>
            </a:p>
            <a:p>
              <a:pPr lvl="0" algn="ctr" defTabSz="124460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en-US" sz="1800" b="0" u="none" kern="1200" dirty="0" smtClean="0">
                  <a:latin typeface="Century Gothic" panose="020B0502020202020204" pitchFamily="34" charset="0"/>
                </a:rPr>
                <a:t>Bylaw 14.2.2.1</a:t>
              </a:r>
              <a:endParaRPr lang="en-US" sz="1800" b="0" u="none" kern="1200" dirty="0">
                <a:latin typeface="Century Gothic" panose="020B0502020202020204" pitchFamily="34" charset="0"/>
              </a:endParaRPr>
            </a:p>
          </p:txBody>
        </p:sp>
        <p:sp>
          <p:nvSpPr>
            <p:cNvPr id="6" name="Freeform 5"/>
            <p:cNvSpPr/>
            <p:nvPr/>
          </p:nvSpPr>
          <p:spPr>
            <a:xfrm>
              <a:off x="298366" y="2655467"/>
              <a:ext cx="4061051" cy="2937581"/>
            </a:xfrm>
            <a:custGeom>
              <a:avLst/>
              <a:gdLst>
                <a:gd name="connsiteX0" fmla="*/ 0 w 4061051"/>
                <a:gd name="connsiteY0" fmla="*/ 0 h 2854800"/>
                <a:gd name="connsiteX1" fmla="*/ 4061051 w 4061051"/>
                <a:gd name="connsiteY1" fmla="*/ 0 h 2854800"/>
                <a:gd name="connsiteX2" fmla="*/ 4061051 w 4061051"/>
                <a:gd name="connsiteY2" fmla="*/ 2854800 h 2854800"/>
                <a:gd name="connsiteX3" fmla="*/ 0 w 4061051"/>
                <a:gd name="connsiteY3" fmla="*/ 2854800 h 2854800"/>
                <a:gd name="connsiteX4" fmla="*/ 0 w 4061051"/>
                <a:gd name="connsiteY4" fmla="*/ 0 h 285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61051" h="2854800">
                  <a:moveTo>
                    <a:pt x="0" y="0"/>
                  </a:moveTo>
                  <a:lnTo>
                    <a:pt x="4061051" y="0"/>
                  </a:lnTo>
                  <a:lnTo>
                    <a:pt x="4061051" y="2854800"/>
                  </a:lnTo>
                  <a:lnTo>
                    <a:pt x="0" y="2854800"/>
                  </a:lnTo>
                  <a:lnTo>
                    <a:pt x="0" y="0"/>
                  </a:lnTo>
                  <a:close/>
                </a:path>
              </a:pathLst>
            </a:cu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dk2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42240" bIns="160020" numCol="1" spcCol="1270" anchor="t" anchorCtr="0">
              <a:noAutofit/>
            </a:bodyPr>
            <a:lstStyle/>
            <a:p>
              <a:pPr marL="233363" lvl="1" indent="-233363" algn="just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kern="1200" dirty="0" smtClean="0">
                  <a:latin typeface="Century Gothic" panose="020B0502020202020204" pitchFamily="34" charset="0"/>
                </a:rPr>
                <a:t>SA attends class while enrolled full-time in a regular term during an academic year; or</a:t>
              </a:r>
              <a:endParaRPr lang="en-US" sz="2000" kern="1200" dirty="0">
                <a:latin typeface="Century Gothic" panose="020B0502020202020204" pitchFamily="34" charset="0"/>
              </a:endParaRPr>
            </a:p>
            <a:p>
              <a:pPr marL="233363" lvl="1" indent="-233363" algn="just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n-US" sz="1000" kern="1200" dirty="0">
                <a:latin typeface="Century Gothic" panose="020B0502020202020204" pitchFamily="34" charset="0"/>
              </a:endParaRPr>
            </a:p>
            <a:p>
              <a:pPr marL="233363" lvl="1" indent="-233363" algn="just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kern="1200" dirty="0" smtClean="0">
                  <a:latin typeface="Century Gothic" panose="020B0502020202020204" pitchFamily="34" charset="0"/>
                </a:rPr>
                <a:t> SA represents institution in competition.</a:t>
              </a:r>
              <a:endParaRPr lang="en-US" sz="2000" kern="1200" dirty="0">
                <a:latin typeface="Century Gothic" panose="020B0502020202020204" pitchFamily="34" charset="0"/>
              </a:endParaRPr>
            </a:p>
          </p:txBody>
        </p:sp>
        <p:sp>
          <p:nvSpPr>
            <p:cNvPr id="7" name="Freeform 6"/>
            <p:cNvSpPr/>
            <p:nvPr/>
          </p:nvSpPr>
          <p:spPr>
            <a:xfrm>
              <a:off x="4903359" y="1329763"/>
              <a:ext cx="4061051" cy="1351137"/>
            </a:xfrm>
            <a:custGeom>
              <a:avLst/>
              <a:gdLst>
                <a:gd name="connsiteX0" fmla="*/ 0 w 4061051"/>
                <a:gd name="connsiteY0" fmla="*/ 0 h 1351137"/>
                <a:gd name="connsiteX1" fmla="*/ 4061051 w 4061051"/>
                <a:gd name="connsiteY1" fmla="*/ 0 h 1351137"/>
                <a:gd name="connsiteX2" fmla="*/ 4061051 w 4061051"/>
                <a:gd name="connsiteY2" fmla="*/ 1351137 h 1351137"/>
                <a:gd name="connsiteX3" fmla="*/ 0 w 4061051"/>
                <a:gd name="connsiteY3" fmla="*/ 1351137 h 1351137"/>
                <a:gd name="connsiteX4" fmla="*/ 0 w 4061051"/>
                <a:gd name="connsiteY4" fmla="*/ 0 h 1351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61051" h="1351137">
                  <a:moveTo>
                    <a:pt x="0" y="0"/>
                  </a:moveTo>
                  <a:lnTo>
                    <a:pt x="4061051" y="0"/>
                  </a:lnTo>
                  <a:lnTo>
                    <a:pt x="4061051" y="1351137"/>
                  </a:lnTo>
                  <a:lnTo>
                    <a:pt x="0" y="1351137"/>
                  </a:lnTo>
                  <a:lnTo>
                    <a:pt x="0" y="0"/>
                  </a:lnTo>
                  <a:close/>
                </a:path>
              </a:pathLst>
            </a:cu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2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4912" tIns="105664" rIns="184912" bIns="105664" numCol="1" spcCol="1270" anchor="ctr" anchorCtr="0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en-US" sz="2600" b="1" kern="1200" dirty="0" smtClean="0">
                  <a:latin typeface="Century Gothic" panose="020B0502020202020204" pitchFamily="34" charset="0"/>
                </a:rPr>
                <a:t>Season of Participation</a:t>
              </a:r>
            </a:p>
            <a:p>
              <a:pPr lvl="0" algn="ctr" defTabSz="11557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en-US" sz="1800" b="0" kern="1200" dirty="0" smtClean="0">
                  <a:latin typeface="Century Gothic" panose="020B0502020202020204" pitchFamily="34" charset="0"/>
                </a:rPr>
                <a:t>Bylaw 14.2.4.1</a:t>
              </a:r>
              <a:endParaRPr lang="en-US" sz="1800" b="0" kern="1200" dirty="0">
                <a:latin typeface="Century Gothic" panose="020B0502020202020204" pitchFamily="34" charset="0"/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>
              <a:off x="4899997" y="2738249"/>
              <a:ext cx="4061051" cy="2854800"/>
            </a:xfrm>
            <a:custGeom>
              <a:avLst/>
              <a:gdLst>
                <a:gd name="connsiteX0" fmla="*/ 0 w 4061051"/>
                <a:gd name="connsiteY0" fmla="*/ 0 h 2854800"/>
                <a:gd name="connsiteX1" fmla="*/ 4061051 w 4061051"/>
                <a:gd name="connsiteY1" fmla="*/ 0 h 2854800"/>
                <a:gd name="connsiteX2" fmla="*/ 4061051 w 4061051"/>
                <a:gd name="connsiteY2" fmla="*/ 2854800 h 2854800"/>
                <a:gd name="connsiteX3" fmla="*/ 0 w 4061051"/>
                <a:gd name="connsiteY3" fmla="*/ 2854800 h 2854800"/>
                <a:gd name="connsiteX4" fmla="*/ 0 w 4061051"/>
                <a:gd name="connsiteY4" fmla="*/ 0 h 285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61051" h="2854800">
                  <a:moveTo>
                    <a:pt x="0" y="0"/>
                  </a:moveTo>
                  <a:lnTo>
                    <a:pt x="4061051" y="0"/>
                  </a:lnTo>
                  <a:lnTo>
                    <a:pt x="4061051" y="2854800"/>
                  </a:lnTo>
                  <a:lnTo>
                    <a:pt x="0" y="2854800"/>
                  </a:lnTo>
                  <a:lnTo>
                    <a:pt x="0" y="0"/>
                  </a:lnTo>
                  <a:close/>
                </a:path>
              </a:pathLst>
            </a:cu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dk2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42240" bIns="160020" numCol="1" spcCol="1270" anchor="t" anchorCtr="0">
              <a:noAutofit/>
            </a:bodyPr>
            <a:lstStyle/>
            <a:p>
              <a:pPr marL="0" lvl="1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2000" kern="1200" dirty="0" smtClean="0">
                  <a:latin typeface="Century Gothic" panose="020B0502020202020204" pitchFamily="34" charset="0"/>
                </a:rPr>
                <a:t>SA participates  (practices or competes):</a:t>
              </a:r>
            </a:p>
            <a:p>
              <a:pPr marL="0" lvl="1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en-US" sz="1000" kern="1200" dirty="0">
                <a:latin typeface="Century Gothic" panose="020B0502020202020204" pitchFamily="34" charset="0"/>
              </a:endParaRPr>
            </a:p>
            <a:p>
              <a:pPr marL="233363" lvl="2" indent="-233363" algn="just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kern="1200" dirty="0" smtClean="0">
                  <a:latin typeface="Century Gothic" panose="020B0502020202020204" pitchFamily="34" charset="0"/>
                </a:rPr>
                <a:t>During or after first competition in traditional segment; or</a:t>
              </a:r>
            </a:p>
            <a:p>
              <a:pPr marL="0" lvl="2" algn="just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en-US" kern="1200" dirty="0">
                <a:latin typeface="Century Gothic" panose="020B0502020202020204" pitchFamily="34" charset="0"/>
              </a:endParaRPr>
            </a:p>
            <a:p>
              <a:pPr marL="233363" lvl="2" indent="-233363" algn="just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kern="1200" dirty="0" smtClean="0">
                  <a:latin typeface="Century Gothic" panose="020B0502020202020204" pitchFamily="34" charset="0"/>
                </a:rPr>
                <a:t>SA engages in competition during nontraditional segment.</a:t>
              </a:r>
            </a:p>
            <a:p>
              <a:pPr marL="0" lvl="2" algn="just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en-US" kern="1200" dirty="0">
                <a:latin typeface="Century Gothic" panose="020B0502020202020204" pitchFamily="34" charset="0"/>
              </a:endParaRPr>
            </a:p>
            <a:p>
              <a:pPr marL="233363" lvl="2" indent="-233363" algn="just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kern="1200" dirty="0" smtClean="0">
                  <a:latin typeface="Century Gothic" panose="020B0502020202020204" pitchFamily="34" charset="0"/>
                </a:rPr>
                <a:t>Sport specific.</a:t>
              </a:r>
              <a:endParaRPr lang="en-US" kern="1200" dirty="0">
                <a:latin typeface="Century Gothic" panose="020B0502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0602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“</a:t>
            </a:r>
            <a:r>
              <a:rPr lang="en-US" sz="4900" b="1" dirty="0" smtClean="0"/>
              <a:t>Use of a Season” Exceptions</a:t>
            </a:r>
            <a:endParaRPr lang="en-US" sz="49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426"/>
            <a:ext cx="8229600" cy="41743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>
                <a:latin typeface="Century Gothic" panose="020B0502020202020204" pitchFamily="34" charset="0"/>
              </a:rPr>
              <a:t>A season is NOT used:</a:t>
            </a:r>
          </a:p>
          <a:p>
            <a:pPr marL="0" indent="0">
              <a:buNone/>
            </a:pPr>
            <a:endParaRPr lang="en-US" sz="1600" dirty="0" smtClean="0">
              <a:latin typeface="Century Gothic" panose="020B0502020202020204" pitchFamily="34" charset="0"/>
            </a:endParaRPr>
          </a:p>
          <a:p>
            <a:pPr marL="466725" lvl="1" algn="just">
              <a:buBlip>
                <a:blip r:embed="rId2"/>
              </a:buBlip>
            </a:pPr>
            <a:r>
              <a:rPr lang="en-US" sz="2600" dirty="0" smtClean="0">
                <a:latin typeface="Century Gothic" panose="020B0502020202020204" pitchFamily="34" charset="0"/>
              </a:rPr>
              <a:t>If SA competes during nontraditional segment in the following: baseball, field hockey, lacrosse, soccer, softball and volleyball.</a:t>
            </a:r>
          </a:p>
          <a:p>
            <a:pPr marL="9525" lvl="1" indent="0">
              <a:buNone/>
            </a:pPr>
            <a:endParaRPr lang="en-US" sz="1600" dirty="0" smtClean="0">
              <a:latin typeface="Century Gothic" panose="020B0502020202020204" pitchFamily="34" charset="0"/>
            </a:endParaRPr>
          </a:p>
          <a:p>
            <a:pPr marL="466725" lvl="1" algn="just">
              <a:buBlip>
                <a:blip r:embed="rId2"/>
              </a:buBlip>
            </a:pPr>
            <a:r>
              <a:rPr lang="en-US" sz="2600" dirty="0" smtClean="0">
                <a:latin typeface="Century Gothic" panose="020B0502020202020204" pitchFamily="34" charset="0"/>
              </a:rPr>
              <a:t>If SA competes in preseason </a:t>
            </a:r>
            <a:r>
              <a:rPr lang="en-US" sz="2600" dirty="0">
                <a:latin typeface="Century Gothic" panose="020B0502020202020204" pitchFamily="34" charset="0"/>
              </a:rPr>
              <a:t>scrimmages, exhibitions or alumni contests conducted before the first regular-season contest.</a:t>
            </a:r>
          </a:p>
          <a:p>
            <a:pPr marL="466725" algn="just"/>
            <a:endParaRPr lang="en-US" sz="26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5886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Key Questions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527631"/>
            <a:ext cx="9144000" cy="4130537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sz="3200" dirty="0" smtClean="0">
                <a:latin typeface="Century Gothic" panose="020B0502020202020204" pitchFamily="34" charset="0"/>
              </a:rPr>
              <a:t>Does the SA have a semester remaining?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 smtClean="0">
              <a:latin typeface="Century Gothic" panose="020B0502020202020204" pitchFamily="34" charset="0"/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sz="3200" dirty="0" smtClean="0">
                <a:latin typeface="Century Gothic" panose="020B0502020202020204" pitchFamily="34" charset="0"/>
              </a:rPr>
              <a:t>Does the SA have a season remaining?</a:t>
            </a:r>
          </a:p>
          <a:p>
            <a:pPr marL="0" indent="0">
              <a:spcBef>
                <a:spcPts val="0"/>
              </a:spcBef>
              <a:buNone/>
            </a:pPr>
            <a:endParaRPr lang="en-US" sz="1200" dirty="0" smtClean="0">
              <a:latin typeface="Century Gothic" panose="020B0502020202020204" pitchFamily="34" charset="0"/>
            </a:endParaRPr>
          </a:p>
          <a:p>
            <a:pPr lvl="1">
              <a:spcBef>
                <a:spcPts val="0"/>
              </a:spcBef>
            </a:pPr>
            <a:r>
              <a:rPr lang="en-US" dirty="0" smtClean="0">
                <a:latin typeface="Century Gothic" panose="020B0502020202020204" pitchFamily="34" charset="0"/>
              </a:rPr>
              <a:t>Is there an exception?</a:t>
            </a:r>
          </a:p>
          <a:p>
            <a:pPr marL="457200" lvl="1" indent="0">
              <a:spcBef>
                <a:spcPts val="0"/>
              </a:spcBef>
              <a:buNone/>
            </a:pPr>
            <a:endParaRPr lang="en-US" dirty="0" smtClean="0">
              <a:latin typeface="Century Gothic" panose="020B0502020202020204" pitchFamily="34" charset="0"/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sz="3200" dirty="0" smtClean="0">
                <a:latin typeface="Century Gothic" panose="020B0502020202020204" pitchFamily="34" charset="0"/>
              </a:rPr>
              <a:t>Did the SA “delay enrollment”?</a:t>
            </a:r>
          </a:p>
          <a:p>
            <a:pPr marL="0" indent="0">
              <a:spcBef>
                <a:spcPts val="0"/>
              </a:spcBef>
              <a:buNone/>
            </a:pPr>
            <a:endParaRPr lang="en-US" sz="1200" dirty="0" smtClean="0">
              <a:latin typeface="Century Gothic" panose="020B0502020202020204" pitchFamily="34" charset="0"/>
            </a:endParaRPr>
          </a:p>
          <a:p>
            <a:pPr marL="457200" lvl="1" indent="0" algn="r">
              <a:spcBef>
                <a:spcPts val="0"/>
              </a:spcBef>
              <a:buNone/>
            </a:pPr>
            <a:r>
              <a:rPr lang="en-US" dirty="0" smtClean="0">
                <a:latin typeface="Century Gothic" panose="020B0502020202020204" pitchFamily="34" charset="0"/>
              </a:rPr>
              <a:t>Bylaw 14.2.4.3.</a:t>
            </a:r>
            <a:endParaRPr 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4597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643" y="274639"/>
            <a:ext cx="8832714" cy="1143000"/>
          </a:xfrm>
        </p:spPr>
        <p:txBody>
          <a:bodyPr>
            <a:noAutofit/>
          </a:bodyPr>
          <a:lstStyle/>
          <a:p>
            <a:r>
              <a:rPr lang="en-US" sz="4200" b="1" dirty="0" smtClean="0"/>
              <a:t>Academic Certification Checklist</a:t>
            </a:r>
            <a:endParaRPr lang="en-US" sz="4200" b="1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1117532"/>
              </p:ext>
            </p:extLst>
          </p:nvPr>
        </p:nvGraphicFramePr>
        <p:xfrm>
          <a:off x="155643" y="1417640"/>
          <a:ext cx="8832714" cy="43132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717" y="1964987"/>
            <a:ext cx="863975" cy="80061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717" y="3220473"/>
            <a:ext cx="863975" cy="8006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717" y="4461445"/>
            <a:ext cx="863975" cy="800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455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154539555"/>
              </p:ext>
            </p:extLst>
          </p:nvPr>
        </p:nvGraphicFramePr>
        <p:xfrm>
          <a:off x="296557" y="333831"/>
          <a:ext cx="7991111" cy="5341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2976663" y="1842602"/>
            <a:ext cx="2590906" cy="234726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xtLst/>
        </p:spPr>
        <p:txBody>
          <a:bodyPr lIns="0" tIns="0" rIns="18288" bIns="0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ct val="50000"/>
              </a:spcAft>
              <a:buClrTx/>
              <a:buSzTx/>
              <a:buFontTx/>
              <a:buNone/>
              <a:tabLst/>
              <a:defRPr/>
            </a:pPr>
            <a:r>
              <a:rPr lang="en-US" sz="2000" b="1" kern="0" dirty="0" smtClean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CERTIFICATION </a:t>
            </a:r>
          </a:p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ct val="50000"/>
              </a:spcAft>
              <a:buClrTx/>
              <a:buSzTx/>
              <a:buFontTx/>
              <a:buNone/>
              <a:tabLst/>
              <a:defRPr/>
            </a:pPr>
            <a:r>
              <a:rPr lang="en-US" sz="2000" b="1" kern="0" dirty="0" smtClean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TEAM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entury Gothic" panose="020B0502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5239659" y="1142919"/>
            <a:ext cx="3178638" cy="1556738"/>
            <a:chOff x="5239659" y="1142919"/>
            <a:chExt cx="3178638" cy="1556738"/>
          </a:xfrm>
        </p:grpSpPr>
        <p:sp>
          <p:nvSpPr>
            <p:cNvPr id="7" name="Oval 3"/>
            <p:cNvSpPr>
              <a:spLocks noChangeArrowheads="1"/>
            </p:cNvSpPr>
            <p:nvPr/>
          </p:nvSpPr>
          <p:spPr bwMode="auto">
            <a:xfrm>
              <a:off x="7036081" y="1142919"/>
              <a:ext cx="1382216" cy="1282636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lIns="0" tIns="0" rIns="18288" bIns="0"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ct val="50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 pitchFamily="34" charset="0"/>
                </a:rPr>
                <a:t>NCAA Staff</a:t>
              </a: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flipH="1">
              <a:off x="5239659" y="1943894"/>
              <a:ext cx="1915884" cy="755763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99237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002618"/>
          </a:xfrm>
        </p:spPr>
        <p:txBody>
          <a:bodyPr/>
          <a:lstStyle/>
          <a:p>
            <a:r>
              <a:rPr lang="en-US" b="1" dirty="0" smtClean="0"/>
              <a:t>Best Practices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7257"/>
            <a:ext cx="8229600" cy="45720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sz="3200" dirty="0" smtClean="0">
                <a:latin typeface="Century Gothic" panose="020B0502020202020204" pitchFamily="34" charset="0"/>
              </a:rPr>
              <a:t>Broad-based participation.</a:t>
            </a:r>
          </a:p>
          <a:p>
            <a:pPr marL="0" indent="0">
              <a:spcBef>
                <a:spcPts val="0"/>
              </a:spcBef>
              <a:buNone/>
            </a:pPr>
            <a:endParaRPr lang="en-US" sz="1200" dirty="0" smtClean="0">
              <a:latin typeface="Century Gothic" panose="020B0502020202020204" pitchFamily="34" charset="0"/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sz="3200" dirty="0" smtClean="0">
                <a:latin typeface="Century Gothic" panose="020B0502020202020204" pitchFamily="34" charset="0"/>
              </a:rPr>
              <a:t>Open communication with “certification team”. </a:t>
            </a:r>
          </a:p>
          <a:p>
            <a:pPr marL="0" indent="0">
              <a:spcBef>
                <a:spcPts val="0"/>
              </a:spcBef>
              <a:buNone/>
            </a:pPr>
            <a:endParaRPr lang="en-US" sz="1200" dirty="0" smtClean="0">
              <a:latin typeface="Century Gothic" panose="020B0502020202020204" pitchFamily="34" charset="0"/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sz="3200" dirty="0" smtClean="0">
                <a:latin typeface="Century Gothic" panose="020B0502020202020204" pitchFamily="34" charset="0"/>
              </a:rPr>
              <a:t>University systems and technology.</a:t>
            </a:r>
          </a:p>
          <a:p>
            <a:pPr marL="0" indent="0">
              <a:spcBef>
                <a:spcPts val="0"/>
              </a:spcBef>
              <a:buNone/>
            </a:pPr>
            <a:endParaRPr lang="en-US" sz="1200" dirty="0" smtClean="0">
              <a:latin typeface="Century Gothic" panose="020B0502020202020204" pitchFamily="34" charset="0"/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sz="3200" dirty="0" smtClean="0">
                <a:latin typeface="Century Gothic" panose="020B0502020202020204" pitchFamily="34" charset="0"/>
              </a:rPr>
              <a:t>Develop certification calendar.</a:t>
            </a:r>
          </a:p>
          <a:p>
            <a:pPr marL="0" indent="0">
              <a:spcBef>
                <a:spcPts val="0"/>
              </a:spcBef>
              <a:buNone/>
            </a:pPr>
            <a:endParaRPr lang="en-US" sz="1200" dirty="0" smtClean="0">
              <a:latin typeface="Century Gothic" panose="020B0502020202020204" pitchFamily="34" charset="0"/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sz="3200" dirty="0" smtClean="0">
                <a:latin typeface="Century Gothic" panose="020B0502020202020204" pitchFamily="34" charset="0"/>
              </a:rPr>
              <a:t>Share certification forms/checklists with conference</a:t>
            </a:r>
            <a:r>
              <a:rPr lang="en-US" dirty="0" smtClean="0">
                <a:latin typeface="Century Gothic" panose="020B0502020202020204" pitchFamily="34" charset="0"/>
              </a:rPr>
              <a:t>.</a:t>
            </a:r>
          </a:p>
          <a:p>
            <a:pPr>
              <a:spcBef>
                <a:spcPts val="0"/>
              </a:spcBef>
            </a:pPr>
            <a:endParaRPr 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135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0" dirty="0" smtClean="0">
                <a:effectLst/>
                <a:latin typeface="Century Gothic" panose="020B0502020202020204" pitchFamily="34" charset="0"/>
              </a:rPr>
              <a:t>Recruiting</a:t>
            </a:r>
            <a:endParaRPr lang="en-US" b="0" dirty="0">
              <a:effectLst/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548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/>
              <a:t>Compliance </a:t>
            </a:r>
            <a:r>
              <a:rPr lang="en-US" sz="4400" b="1" dirty="0" smtClean="0"/>
              <a:t>Concepts Format</a:t>
            </a:r>
            <a:br>
              <a:rPr lang="en-US" sz="4400" b="1" dirty="0" smtClean="0"/>
            </a:br>
            <a:endParaRPr lang="en-US" sz="2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7691"/>
            <a:ext cx="8229600" cy="446304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Compliance Concepts Part 2</a:t>
            </a:r>
          </a:p>
          <a:p>
            <a:pPr marL="0" indent="0" algn="ctr">
              <a:buNone/>
            </a:pPr>
            <a:endParaRPr lang="en-US" sz="1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66725" lvl="1">
              <a:spcBef>
                <a:spcPts val="0"/>
              </a:spcBef>
              <a:buBlip>
                <a:blip r:embed="rId2"/>
              </a:buBlip>
            </a:pPr>
            <a:r>
              <a:rPr lang="en-US" sz="3200" dirty="0" smtClean="0">
                <a:latin typeface="Century Gothic" panose="020B0502020202020204" pitchFamily="34" charset="0"/>
              </a:rPr>
              <a:t>Transfers.</a:t>
            </a:r>
          </a:p>
          <a:p>
            <a:pPr marL="466725" lvl="1">
              <a:spcBef>
                <a:spcPts val="0"/>
              </a:spcBef>
              <a:buNone/>
            </a:pPr>
            <a:endParaRPr lang="en-US" sz="1200" dirty="0" smtClean="0">
              <a:latin typeface="Century Gothic" panose="020B0502020202020204" pitchFamily="34" charset="0"/>
            </a:endParaRPr>
          </a:p>
          <a:p>
            <a:pPr marL="466725" lvl="1">
              <a:spcBef>
                <a:spcPts val="0"/>
              </a:spcBef>
              <a:buBlip>
                <a:blip r:embed="rId2"/>
              </a:buBlip>
            </a:pPr>
            <a:r>
              <a:rPr lang="en-US" sz="3200" dirty="0" smtClean="0">
                <a:latin typeface="Century Gothic" panose="020B0502020202020204" pitchFamily="34" charset="0"/>
              </a:rPr>
              <a:t>Practice and Competition Expenses.</a:t>
            </a:r>
          </a:p>
          <a:p>
            <a:pPr marL="466725" lvl="1">
              <a:spcBef>
                <a:spcPts val="0"/>
              </a:spcBef>
              <a:buNone/>
            </a:pPr>
            <a:endParaRPr lang="en-US" sz="1200" dirty="0" smtClean="0">
              <a:latin typeface="Century Gothic" panose="020B0502020202020204" pitchFamily="34" charset="0"/>
            </a:endParaRPr>
          </a:p>
          <a:p>
            <a:pPr marL="466725" lvl="1">
              <a:spcBef>
                <a:spcPts val="0"/>
              </a:spcBef>
              <a:buBlip>
                <a:blip r:embed="rId2"/>
              </a:buBlip>
            </a:pPr>
            <a:r>
              <a:rPr lang="en-US" sz="3200" dirty="0" smtClean="0">
                <a:latin typeface="Century Gothic" panose="020B0502020202020204" pitchFamily="34" charset="0"/>
              </a:rPr>
              <a:t>Hardship Waivers.</a:t>
            </a:r>
          </a:p>
          <a:p>
            <a:pPr marL="466725" lvl="1">
              <a:spcBef>
                <a:spcPts val="0"/>
              </a:spcBef>
              <a:buNone/>
            </a:pPr>
            <a:endParaRPr lang="en-US" sz="1200" dirty="0" smtClean="0">
              <a:latin typeface="Century Gothic" panose="020B0502020202020204" pitchFamily="34" charset="0"/>
            </a:endParaRPr>
          </a:p>
          <a:p>
            <a:pPr marL="466725" lvl="1">
              <a:spcBef>
                <a:spcPts val="0"/>
              </a:spcBef>
              <a:buBlip>
                <a:blip r:embed="rId2"/>
              </a:buBlip>
            </a:pPr>
            <a:r>
              <a:rPr lang="en-US" sz="3200" dirty="0" smtClean="0">
                <a:latin typeface="Century Gothic" panose="020B0502020202020204" pitchFamily="34" charset="0"/>
              </a:rPr>
              <a:t>Outside Competition.</a:t>
            </a:r>
          </a:p>
          <a:p>
            <a:pPr marL="466725" lvl="1">
              <a:spcBef>
                <a:spcPts val="0"/>
              </a:spcBef>
              <a:buNone/>
            </a:pPr>
            <a:endParaRPr lang="en-US" sz="1200" dirty="0" smtClean="0">
              <a:latin typeface="Century Gothic" panose="020B0502020202020204" pitchFamily="34" charset="0"/>
            </a:endParaRPr>
          </a:p>
          <a:p>
            <a:pPr marL="466725" lvl="1">
              <a:spcBef>
                <a:spcPts val="0"/>
              </a:spcBef>
              <a:buBlip>
                <a:blip r:embed="rId2"/>
              </a:buBlip>
            </a:pPr>
            <a:r>
              <a:rPr lang="en-US" sz="3200" dirty="0">
                <a:latin typeface="Century Gothic" panose="020B0502020202020204" pitchFamily="34" charset="0"/>
              </a:rPr>
              <a:t>C</a:t>
            </a:r>
            <a:r>
              <a:rPr lang="en-US" sz="3200" dirty="0" smtClean="0">
                <a:latin typeface="Century Gothic" panose="020B0502020202020204" pitchFamily="34" charset="0"/>
              </a:rPr>
              <a:t>ompliance tasks.</a:t>
            </a:r>
          </a:p>
          <a:p>
            <a:pPr marL="466725" lvl="1">
              <a:spcBef>
                <a:spcPts val="0"/>
              </a:spcBef>
              <a:buBlip>
                <a:blip r:embed="rId2"/>
              </a:buBlip>
            </a:pPr>
            <a:endParaRPr lang="en-US" sz="32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1698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Box 5">
            <a:hlinkClick r:id="rId3" highlightClick="1"/>
            <a:hlinkHover r:id="" action="ppaction://noaction" highlightClick="1"/>
          </p:cNvPr>
          <p:cNvSpPr txBox="1">
            <a:spLocks noChangeArrowheads="1"/>
          </p:cNvSpPr>
          <p:nvPr/>
        </p:nvSpPr>
        <p:spPr bwMode="auto">
          <a:xfrm>
            <a:off x="533400" y="449759"/>
            <a:ext cx="8305800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4600" b="1" dirty="0">
                <a:latin typeface="Helvetica Light"/>
              </a:rPr>
              <a:t>Prospective Student-Athlete</a:t>
            </a:r>
            <a:endParaRPr lang="en-US" sz="4600" b="1" dirty="0">
              <a:latin typeface="Helvetica Light"/>
              <a:cs typeface="Arial" pitchFamily="34" charset="0"/>
            </a:endParaRPr>
          </a:p>
        </p:txBody>
      </p:sp>
      <p:sp>
        <p:nvSpPr>
          <p:cNvPr id="14340" name="Rectangle 6"/>
          <p:cNvSpPr>
            <a:spLocks noChangeArrowheads="1"/>
          </p:cNvSpPr>
          <p:nvPr/>
        </p:nvSpPr>
        <p:spPr bwMode="auto">
          <a:xfrm>
            <a:off x="2286000" y="3627438"/>
            <a:ext cx="4572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vl="1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02194" y="2512511"/>
            <a:ext cx="84582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>
                <a:latin typeface="Century Gothic" panose="020B0502020202020204" pitchFamily="34" charset="0"/>
                <a:cs typeface="Arial" pitchFamily="34" charset="0"/>
              </a:rPr>
              <a:t>Prospective student-athlete (PSA</a:t>
            </a:r>
            <a:r>
              <a:rPr lang="en-US" sz="3200" dirty="0" smtClean="0">
                <a:latin typeface="Century Gothic" panose="020B0502020202020204" pitchFamily="34" charset="0"/>
                <a:cs typeface="Arial" pitchFamily="34" charset="0"/>
              </a:rPr>
              <a:t>):</a:t>
            </a:r>
            <a:br>
              <a:rPr lang="en-US" sz="3200" dirty="0" smtClean="0">
                <a:latin typeface="Century Gothic" panose="020B0502020202020204" pitchFamily="34" charset="0"/>
                <a:cs typeface="Arial" pitchFamily="34" charset="0"/>
              </a:rPr>
            </a:br>
            <a:r>
              <a:rPr lang="en-US" sz="3200" dirty="0" smtClean="0">
                <a:latin typeface="Century Gothic" panose="020B0502020202020204" pitchFamily="34" charset="0"/>
                <a:cs typeface="Arial" pitchFamily="34" charset="0"/>
              </a:rPr>
              <a:t/>
            </a:r>
            <a:br>
              <a:rPr lang="en-US" sz="3200" dirty="0" smtClean="0">
                <a:latin typeface="Century Gothic" panose="020B0502020202020204" pitchFamily="34" charset="0"/>
                <a:cs typeface="Arial" pitchFamily="34" charset="0"/>
              </a:rPr>
            </a:br>
            <a:r>
              <a:rPr lang="en-US" sz="3200" dirty="0" smtClean="0">
                <a:latin typeface="Century Gothic" panose="020B0502020202020204" pitchFamily="34" charset="0"/>
                <a:cs typeface="Arial" pitchFamily="34" charset="0"/>
              </a:rPr>
              <a:t>Any </a:t>
            </a:r>
            <a:r>
              <a:rPr lang="en-US" sz="3200" dirty="0">
                <a:latin typeface="Century Gothic" panose="020B0502020202020204" pitchFamily="34" charset="0"/>
                <a:cs typeface="Arial" pitchFamily="34" charset="0"/>
              </a:rPr>
              <a:t>individual who has started classes for the ninth grade.</a:t>
            </a:r>
          </a:p>
        </p:txBody>
      </p:sp>
    </p:spTree>
    <p:extLst>
      <p:ext uri="{BB962C8B-B14F-4D97-AF65-F5344CB8AC3E}">
        <p14:creationId xmlns:p14="http://schemas.microsoft.com/office/powerpoint/2010/main" val="932467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Box 5">
            <a:hlinkClick r:id="rId3" highlightClick="1"/>
            <a:hlinkHover r:id="" action="ppaction://noaction" highlightClick="1"/>
          </p:cNvPr>
          <p:cNvSpPr txBox="1">
            <a:spLocks noChangeArrowheads="1"/>
          </p:cNvSpPr>
          <p:nvPr/>
        </p:nvSpPr>
        <p:spPr bwMode="auto">
          <a:xfrm>
            <a:off x="533400" y="221159"/>
            <a:ext cx="83058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4800" b="1" dirty="0">
                <a:latin typeface="Helvetica Light"/>
              </a:rPr>
              <a:t>Contacts</a:t>
            </a:r>
            <a:endParaRPr lang="en-US" sz="4800" b="1" dirty="0">
              <a:latin typeface="Helvetica Light"/>
              <a:cs typeface="Arial" pitchFamily="34" charset="0"/>
            </a:endParaRPr>
          </a:p>
        </p:txBody>
      </p:sp>
      <p:sp>
        <p:nvSpPr>
          <p:cNvPr id="14340" name="Rectangle 6"/>
          <p:cNvSpPr>
            <a:spLocks noChangeArrowheads="1"/>
          </p:cNvSpPr>
          <p:nvPr/>
        </p:nvSpPr>
        <p:spPr bwMode="auto">
          <a:xfrm>
            <a:off x="2286000" y="3627438"/>
            <a:ext cx="4572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vl="1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02194" y="1243515"/>
            <a:ext cx="84582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 fontAlgn="base">
              <a:spcBef>
                <a:spcPct val="0"/>
              </a:spcBef>
              <a:spcAft>
                <a:spcPct val="0"/>
              </a:spcAft>
              <a:buBlip>
                <a:blip r:embed="rId4"/>
              </a:buBlip>
            </a:pPr>
            <a:r>
              <a:rPr lang="en-US" sz="2800" dirty="0">
                <a:latin typeface="Century Gothic" panose="020B0502020202020204" pitchFamily="34" charset="0"/>
                <a:cs typeface="Arial" pitchFamily="34" charset="0"/>
              </a:rPr>
              <a:t>Face-to-face encounters with a PSA/family member/guardian beyond an exchange of a greeting.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en-US" sz="2800" dirty="0">
              <a:latin typeface="Century Gothic" panose="020B0502020202020204" pitchFamily="34" charset="0"/>
              <a:cs typeface="Arial" pitchFamily="34" charset="0"/>
            </a:endParaRPr>
          </a:p>
          <a:p>
            <a:pPr marL="457200" indent="-457200" algn="just" fontAlgn="base">
              <a:spcBef>
                <a:spcPct val="0"/>
              </a:spcBef>
              <a:spcAft>
                <a:spcPct val="0"/>
              </a:spcAft>
              <a:buBlip>
                <a:blip r:embed="rId4"/>
              </a:buBlip>
            </a:pPr>
            <a:r>
              <a:rPr lang="en-US" sz="2800" dirty="0">
                <a:latin typeface="Century Gothic" panose="020B0502020202020204" pitchFamily="34" charset="0"/>
                <a:cs typeface="Arial" pitchFamily="34" charset="0"/>
              </a:rPr>
              <a:t>Prearranged encounters or any encounter that takes place at the PSA’s school or at the site of PSA’s </a:t>
            </a:r>
            <a:r>
              <a:rPr lang="en-US" sz="2800" dirty="0" smtClean="0">
                <a:latin typeface="Century Gothic" panose="020B0502020202020204" pitchFamily="34" charset="0"/>
                <a:cs typeface="Arial" pitchFamily="34" charset="0"/>
              </a:rPr>
              <a:t>competition.</a:t>
            </a:r>
          </a:p>
          <a:p>
            <a:pPr marL="457200" indent="-457200" algn="just" fontAlgn="base">
              <a:spcBef>
                <a:spcPct val="0"/>
              </a:spcBef>
              <a:spcAft>
                <a:spcPct val="0"/>
              </a:spcAft>
              <a:buBlip>
                <a:blip r:embed="rId4"/>
              </a:buBlip>
            </a:pPr>
            <a:endParaRPr lang="en-US" sz="2800" dirty="0">
              <a:latin typeface="Century Gothic" panose="020B0502020202020204" pitchFamily="34" charset="0"/>
              <a:cs typeface="Arial" pitchFamily="34" charset="0"/>
            </a:endParaRPr>
          </a:p>
          <a:p>
            <a:pPr marL="457200" indent="-457200" algn="just" fontAlgn="base">
              <a:spcBef>
                <a:spcPct val="0"/>
              </a:spcBef>
              <a:spcAft>
                <a:spcPct val="0"/>
              </a:spcAft>
              <a:buBlip>
                <a:blip r:embed="rId4"/>
              </a:buBlip>
            </a:pPr>
            <a:r>
              <a:rPr lang="en-US" sz="2800" dirty="0" smtClean="0">
                <a:latin typeface="Century Gothic" panose="020B0502020202020204" pitchFamily="34" charset="0"/>
                <a:cs typeface="Arial" pitchFamily="34" charset="0"/>
              </a:rPr>
              <a:t>First permitted off campus: after end of sophomore year.</a:t>
            </a:r>
            <a:endParaRPr lang="en-US" sz="2800" dirty="0">
              <a:latin typeface="Century Gothic" panose="020B050202020202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6331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759"/>
            <a:ext cx="8229600" cy="712913"/>
          </a:xfrm>
        </p:spPr>
        <p:txBody>
          <a:bodyPr>
            <a:noAutofit/>
          </a:bodyPr>
          <a:lstStyle/>
          <a:p>
            <a:r>
              <a:rPr lang="en-US" altLang="en-US" sz="4400" b="1" dirty="0"/>
              <a:t>Who May You Contact?</a:t>
            </a:r>
            <a:endParaRPr lang="en-US" sz="4400" b="1" dirty="0"/>
          </a:p>
        </p:txBody>
      </p:sp>
      <p:sp>
        <p:nvSpPr>
          <p:cNvPr id="7" name="Freeform 6"/>
          <p:cNvSpPr/>
          <p:nvPr/>
        </p:nvSpPr>
        <p:spPr>
          <a:xfrm>
            <a:off x="124804" y="1049167"/>
            <a:ext cx="2891110" cy="708438"/>
          </a:xfrm>
          <a:custGeom>
            <a:avLst/>
            <a:gdLst>
              <a:gd name="connsiteX0" fmla="*/ 0 w 2001596"/>
              <a:gd name="connsiteY0" fmla="*/ 0 h 576000"/>
              <a:gd name="connsiteX1" fmla="*/ 2001596 w 2001596"/>
              <a:gd name="connsiteY1" fmla="*/ 0 h 576000"/>
              <a:gd name="connsiteX2" fmla="*/ 2001596 w 2001596"/>
              <a:gd name="connsiteY2" fmla="*/ 576000 h 576000"/>
              <a:gd name="connsiteX3" fmla="*/ 0 w 2001596"/>
              <a:gd name="connsiteY3" fmla="*/ 576000 h 576000"/>
              <a:gd name="connsiteX4" fmla="*/ 0 w 2001596"/>
              <a:gd name="connsiteY4" fmla="*/ 0 h 57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1596" h="576000">
                <a:moveTo>
                  <a:pt x="0" y="0"/>
                </a:moveTo>
                <a:lnTo>
                  <a:pt x="2001596" y="0"/>
                </a:lnTo>
                <a:lnTo>
                  <a:pt x="2001596" y="576000"/>
                </a:lnTo>
                <a:lnTo>
                  <a:pt x="0" y="576000"/>
                </a:lnTo>
                <a:lnTo>
                  <a:pt x="0" y="0"/>
                </a:lnTo>
                <a:close/>
              </a:path>
            </a:pathLst>
          </a:cu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dk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0688" tIns="97536" rIns="170688" bIns="97536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en-US" sz="2400" b="1" dirty="0">
                <a:latin typeface="Century Gothic" panose="020B0502020202020204" pitchFamily="34" charset="0"/>
              </a:rPr>
              <a:t>High School </a:t>
            </a:r>
            <a:r>
              <a:rPr lang="en-US" sz="2400" b="1" dirty="0" smtClean="0">
                <a:latin typeface="Century Gothic" panose="020B0502020202020204" pitchFamily="34" charset="0"/>
              </a:rPr>
              <a:t>PSAs</a:t>
            </a:r>
            <a:endParaRPr lang="en-US" sz="2400" b="1" kern="1200" dirty="0" smtClean="0">
              <a:latin typeface="Century Gothic" panose="020B0502020202020204" pitchFamily="34" charset="0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124804" y="1757604"/>
            <a:ext cx="2891110" cy="4098447"/>
          </a:xfrm>
          <a:custGeom>
            <a:avLst/>
            <a:gdLst>
              <a:gd name="connsiteX0" fmla="*/ 0 w 2001596"/>
              <a:gd name="connsiteY0" fmla="*/ 0 h 3396937"/>
              <a:gd name="connsiteX1" fmla="*/ 2001596 w 2001596"/>
              <a:gd name="connsiteY1" fmla="*/ 0 h 3396937"/>
              <a:gd name="connsiteX2" fmla="*/ 2001596 w 2001596"/>
              <a:gd name="connsiteY2" fmla="*/ 3396937 h 3396937"/>
              <a:gd name="connsiteX3" fmla="*/ 0 w 2001596"/>
              <a:gd name="connsiteY3" fmla="*/ 3396937 h 3396937"/>
              <a:gd name="connsiteX4" fmla="*/ 0 w 2001596"/>
              <a:gd name="connsiteY4" fmla="*/ 0 h 3396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1596" h="3396937">
                <a:moveTo>
                  <a:pt x="0" y="0"/>
                </a:moveTo>
                <a:lnTo>
                  <a:pt x="2001596" y="0"/>
                </a:lnTo>
                <a:lnTo>
                  <a:pt x="2001596" y="3396937"/>
                </a:lnTo>
                <a:lnTo>
                  <a:pt x="0" y="3396937"/>
                </a:lnTo>
                <a:lnTo>
                  <a:pt x="0" y="0"/>
                </a:lnTo>
                <a:close/>
              </a:path>
            </a:pathLst>
          </a:cu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1440" tIns="112014" rIns="91440" bIns="168021" numCol="1" spcCol="1270" anchor="t" anchorCtr="0">
            <a:noAutofit/>
          </a:bodyPr>
          <a:lstStyle/>
          <a:p>
            <a:pPr marL="228600" lvl="1" indent="-228600" algn="just" defTabSz="933450">
              <a:spcBef>
                <a:spcPct val="0"/>
              </a:spcBef>
              <a:buChar char="••"/>
            </a:pPr>
            <a:r>
              <a:rPr lang="en-US" sz="1750" dirty="0">
                <a:latin typeface="Century Gothic" panose="020B0502020202020204" pitchFamily="34" charset="0"/>
              </a:rPr>
              <a:t>In-person, off-campus recruiting contacts shall not be made with a PSA until the PSA has completed his or her sophomore year of high </a:t>
            </a:r>
            <a:r>
              <a:rPr lang="en-US" sz="1750" dirty="0" smtClean="0">
                <a:latin typeface="Century Gothic" panose="020B0502020202020204" pitchFamily="34" charset="0"/>
              </a:rPr>
              <a:t>school.</a:t>
            </a:r>
          </a:p>
          <a:p>
            <a:pPr marL="228600" lvl="1" indent="-228600" algn="just" defTabSz="933450">
              <a:spcBef>
                <a:spcPct val="0"/>
              </a:spcBef>
              <a:buChar char="••"/>
            </a:pPr>
            <a:endParaRPr lang="en-US" sz="1750" kern="1200" dirty="0" smtClean="0">
              <a:latin typeface="Century Gothic" panose="020B0502020202020204" pitchFamily="34" charset="0"/>
            </a:endParaRPr>
          </a:p>
          <a:p>
            <a:pPr marL="228600" lvl="1" indent="-228600" algn="just" defTabSz="933450">
              <a:spcBef>
                <a:spcPct val="0"/>
              </a:spcBef>
              <a:buChar char="••"/>
            </a:pPr>
            <a:r>
              <a:rPr lang="en-US" sz="1750" kern="1200" dirty="0" smtClean="0">
                <a:latin typeface="Century Gothic" panose="020B0502020202020204" pitchFamily="34" charset="0"/>
              </a:rPr>
              <a:t> </a:t>
            </a:r>
            <a:r>
              <a:rPr lang="en-US" sz="1750" dirty="0" smtClean="0">
                <a:latin typeface="Century Gothic" panose="020B0502020202020204" pitchFamily="34" charset="0"/>
              </a:rPr>
              <a:t>May </a:t>
            </a:r>
            <a:r>
              <a:rPr lang="en-US" sz="1750" dirty="0">
                <a:latin typeface="Century Gothic" panose="020B0502020202020204" pitchFamily="34" charset="0"/>
              </a:rPr>
              <a:t>have contact on your </a:t>
            </a:r>
            <a:r>
              <a:rPr lang="en-US" sz="1750" dirty="0" smtClean="0">
                <a:latin typeface="Century Gothic" panose="020B0502020202020204" pitchFamily="34" charset="0"/>
              </a:rPr>
              <a:t>campus.</a:t>
            </a:r>
          </a:p>
          <a:p>
            <a:pPr marL="228600" lvl="1" indent="-228600" algn="just" defTabSz="933450">
              <a:spcBef>
                <a:spcPct val="0"/>
              </a:spcBef>
              <a:buChar char="••"/>
            </a:pPr>
            <a:endParaRPr lang="en-US" sz="1750" dirty="0" smtClean="0">
              <a:latin typeface="Century Gothic" panose="020B0502020202020204" pitchFamily="34" charset="0"/>
            </a:endParaRPr>
          </a:p>
          <a:p>
            <a:pPr marL="228600" lvl="1" indent="-228600" algn="just" defTabSz="933450">
              <a:spcBef>
                <a:spcPct val="0"/>
              </a:spcBef>
              <a:buChar char="••"/>
            </a:pPr>
            <a:r>
              <a:rPr lang="en-US" sz="1750" dirty="0" smtClean="0">
                <a:latin typeface="Century Gothic" panose="020B0502020202020204" pitchFamily="34" charset="0"/>
              </a:rPr>
              <a:t>Bylaw </a:t>
            </a:r>
            <a:r>
              <a:rPr lang="en-US" sz="1750" dirty="0">
                <a:latin typeface="Century Gothic" panose="020B0502020202020204" pitchFamily="34" charset="0"/>
              </a:rPr>
              <a:t>13.1.1.1</a:t>
            </a:r>
            <a:endParaRPr lang="en-US" sz="1750" kern="1200" dirty="0">
              <a:latin typeface="Century Gothic" panose="020B0502020202020204" pitchFamily="34" charset="0"/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3200400" y="1049167"/>
            <a:ext cx="2761488" cy="708438"/>
          </a:xfrm>
          <a:custGeom>
            <a:avLst/>
            <a:gdLst>
              <a:gd name="connsiteX0" fmla="*/ 0 w 2001596"/>
              <a:gd name="connsiteY0" fmla="*/ 0 h 576000"/>
              <a:gd name="connsiteX1" fmla="*/ 2001596 w 2001596"/>
              <a:gd name="connsiteY1" fmla="*/ 0 h 576000"/>
              <a:gd name="connsiteX2" fmla="*/ 2001596 w 2001596"/>
              <a:gd name="connsiteY2" fmla="*/ 576000 h 576000"/>
              <a:gd name="connsiteX3" fmla="*/ 0 w 2001596"/>
              <a:gd name="connsiteY3" fmla="*/ 576000 h 576000"/>
              <a:gd name="connsiteX4" fmla="*/ 0 w 2001596"/>
              <a:gd name="connsiteY4" fmla="*/ 0 h 57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1596" h="576000">
                <a:moveTo>
                  <a:pt x="0" y="0"/>
                </a:moveTo>
                <a:lnTo>
                  <a:pt x="2001596" y="0"/>
                </a:lnTo>
                <a:lnTo>
                  <a:pt x="2001596" y="576000"/>
                </a:lnTo>
                <a:lnTo>
                  <a:pt x="0" y="576000"/>
                </a:lnTo>
                <a:lnTo>
                  <a:pt x="0" y="0"/>
                </a:lnTo>
                <a:close/>
              </a:path>
            </a:pathLst>
          </a:cu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dk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0688" tIns="97536" rIns="170688" bIns="97536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en-US" sz="2400" b="1" dirty="0" smtClean="0">
                <a:latin typeface="Century Gothic" panose="020B0502020202020204" pitchFamily="34" charset="0"/>
              </a:rPr>
              <a:t>Two-Year College PSAs</a:t>
            </a:r>
            <a:endParaRPr lang="en-US" sz="2400" b="1" kern="1200" dirty="0" smtClean="0">
              <a:latin typeface="Century Gothic" panose="020B0502020202020204" pitchFamily="34" charset="0"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3200400" y="1757605"/>
            <a:ext cx="2761488" cy="4098448"/>
          </a:xfrm>
          <a:custGeom>
            <a:avLst/>
            <a:gdLst>
              <a:gd name="connsiteX0" fmla="*/ 0 w 2001596"/>
              <a:gd name="connsiteY0" fmla="*/ 0 h 3396937"/>
              <a:gd name="connsiteX1" fmla="*/ 2001596 w 2001596"/>
              <a:gd name="connsiteY1" fmla="*/ 0 h 3396937"/>
              <a:gd name="connsiteX2" fmla="*/ 2001596 w 2001596"/>
              <a:gd name="connsiteY2" fmla="*/ 3396937 h 3396937"/>
              <a:gd name="connsiteX3" fmla="*/ 0 w 2001596"/>
              <a:gd name="connsiteY3" fmla="*/ 3396937 h 3396937"/>
              <a:gd name="connsiteX4" fmla="*/ 0 w 2001596"/>
              <a:gd name="connsiteY4" fmla="*/ 0 h 3396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1596" h="3396937">
                <a:moveTo>
                  <a:pt x="0" y="0"/>
                </a:moveTo>
                <a:lnTo>
                  <a:pt x="2001596" y="0"/>
                </a:lnTo>
                <a:lnTo>
                  <a:pt x="2001596" y="3396937"/>
                </a:lnTo>
                <a:lnTo>
                  <a:pt x="0" y="3396937"/>
                </a:lnTo>
                <a:lnTo>
                  <a:pt x="0" y="0"/>
                </a:lnTo>
                <a:close/>
              </a:path>
            </a:pathLst>
          </a:cu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2014" tIns="112014" rIns="149352" bIns="168021" numCol="1" spcCol="1270" anchor="t" anchorCtr="0">
            <a:noAutofit/>
          </a:bodyPr>
          <a:lstStyle/>
          <a:p>
            <a:pPr marL="228600" lvl="1" indent="-228600" algn="just" defTabSz="933450">
              <a:spcBef>
                <a:spcPct val="0"/>
              </a:spcBef>
              <a:buChar char="••"/>
            </a:pPr>
            <a:r>
              <a:rPr lang="en-US" sz="1750" dirty="0">
                <a:latin typeface="Century Gothic" panose="020B0502020202020204" pitchFamily="34" charset="0"/>
              </a:rPr>
              <a:t>No contact restrictions</a:t>
            </a:r>
            <a:r>
              <a:rPr lang="en-US" sz="1750" dirty="0" smtClean="0">
                <a:latin typeface="Century Gothic" panose="020B0502020202020204" pitchFamily="34" charset="0"/>
              </a:rPr>
              <a:t>.</a:t>
            </a:r>
          </a:p>
          <a:p>
            <a:pPr marL="228600" lvl="1" indent="-228600" algn="just" defTabSz="933450">
              <a:spcBef>
                <a:spcPct val="0"/>
              </a:spcBef>
              <a:buChar char="••"/>
            </a:pPr>
            <a:endParaRPr lang="en-US" sz="1750" dirty="0" smtClean="0">
              <a:latin typeface="Century Gothic" panose="020B0502020202020204" pitchFamily="34" charset="0"/>
            </a:endParaRPr>
          </a:p>
          <a:p>
            <a:pPr marL="228600" lvl="1" indent="-228600" algn="just" defTabSz="933450">
              <a:spcBef>
                <a:spcPct val="0"/>
              </a:spcBef>
              <a:buChar char="••"/>
            </a:pPr>
            <a:r>
              <a:rPr lang="en-US" sz="1750" dirty="0" smtClean="0">
                <a:latin typeface="Century Gothic" panose="020B0502020202020204" pitchFamily="34" charset="0"/>
              </a:rPr>
              <a:t>No </a:t>
            </a:r>
            <a:r>
              <a:rPr lang="en-US" sz="1750" dirty="0">
                <a:latin typeface="Century Gothic" panose="020B0502020202020204" pitchFamily="34" charset="0"/>
              </a:rPr>
              <a:t>permission to </a:t>
            </a:r>
            <a:r>
              <a:rPr lang="en-US" sz="1750" dirty="0" smtClean="0">
                <a:latin typeface="Century Gothic" panose="020B0502020202020204" pitchFamily="34" charset="0"/>
              </a:rPr>
              <a:t>contact requirement</a:t>
            </a:r>
            <a:r>
              <a:rPr lang="en-US" sz="1750" dirty="0">
                <a:latin typeface="Century Gothic" panose="020B0502020202020204" pitchFamily="34" charset="0"/>
              </a:rPr>
              <a:t>.</a:t>
            </a:r>
          </a:p>
          <a:p>
            <a:pPr marL="228600" lvl="1" indent="-228600" algn="just" defTabSz="933450">
              <a:spcBef>
                <a:spcPct val="0"/>
              </a:spcBef>
              <a:buChar char="••"/>
            </a:pPr>
            <a:endParaRPr lang="en-US" sz="1750" kern="1200" dirty="0" smtClean="0">
              <a:latin typeface="Century Gothic" panose="020B0502020202020204" pitchFamily="34" charset="0"/>
            </a:endParaRPr>
          </a:p>
          <a:p>
            <a:pPr marL="228600" lvl="1" indent="-228600" algn="just" defTabSz="933450">
              <a:spcBef>
                <a:spcPct val="0"/>
              </a:spcBef>
              <a:buChar char="••"/>
            </a:pPr>
            <a:r>
              <a:rPr lang="en-US" sz="1750" dirty="0">
                <a:latin typeface="Century Gothic" panose="020B0502020202020204" pitchFamily="34" charset="0"/>
              </a:rPr>
              <a:t>Bylaw 13.1.1.1</a:t>
            </a:r>
          </a:p>
          <a:p>
            <a:pPr marL="228600" lvl="1" indent="-228600" algn="just" defTabSz="933450">
              <a:spcBef>
                <a:spcPct val="0"/>
              </a:spcBef>
              <a:buChar char="••"/>
            </a:pPr>
            <a:endParaRPr lang="en-US" kern="1200" dirty="0">
              <a:latin typeface="Century Gothic" panose="020B0502020202020204" pitchFamily="34" charset="0"/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6091510" y="1049169"/>
            <a:ext cx="2891110" cy="708438"/>
          </a:xfrm>
          <a:custGeom>
            <a:avLst/>
            <a:gdLst>
              <a:gd name="connsiteX0" fmla="*/ 0 w 2001596"/>
              <a:gd name="connsiteY0" fmla="*/ 0 h 576000"/>
              <a:gd name="connsiteX1" fmla="*/ 2001596 w 2001596"/>
              <a:gd name="connsiteY1" fmla="*/ 0 h 576000"/>
              <a:gd name="connsiteX2" fmla="*/ 2001596 w 2001596"/>
              <a:gd name="connsiteY2" fmla="*/ 576000 h 576000"/>
              <a:gd name="connsiteX3" fmla="*/ 0 w 2001596"/>
              <a:gd name="connsiteY3" fmla="*/ 576000 h 576000"/>
              <a:gd name="connsiteX4" fmla="*/ 0 w 2001596"/>
              <a:gd name="connsiteY4" fmla="*/ 0 h 57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1596" h="576000">
                <a:moveTo>
                  <a:pt x="0" y="0"/>
                </a:moveTo>
                <a:lnTo>
                  <a:pt x="2001596" y="0"/>
                </a:lnTo>
                <a:lnTo>
                  <a:pt x="2001596" y="576000"/>
                </a:lnTo>
                <a:lnTo>
                  <a:pt x="0" y="576000"/>
                </a:lnTo>
                <a:lnTo>
                  <a:pt x="0" y="0"/>
                </a:lnTo>
                <a:close/>
              </a:path>
            </a:pathLst>
          </a:cu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dk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0688" tIns="97536" rIns="170688" bIns="97536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en-US" sz="2400" b="1" dirty="0" smtClean="0">
                <a:latin typeface="Century Gothic" panose="020B0502020202020204" pitchFamily="34" charset="0"/>
              </a:rPr>
              <a:t>Four-Year College PSAs</a:t>
            </a:r>
            <a:endParaRPr lang="en-US" sz="2400" b="1" kern="1200" dirty="0" smtClean="0">
              <a:latin typeface="Century Gothic" panose="020B0502020202020204" pitchFamily="34" charset="0"/>
            </a:endParaRPr>
          </a:p>
        </p:txBody>
      </p:sp>
      <p:sp>
        <p:nvSpPr>
          <p:cNvPr id="18" name="Freeform 17"/>
          <p:cNvSpPr/>
          <p:nvPr/>
        </p:nvSpPr>
        <p:spPr>
          <a:xfrm>
            <a:off x="6091510" y="1757606"/>
            <a:ext cx="2891110" cy="4098447"/>
          </a:xfrm>
          <a:custGeom>
            <a:avLst/>
            <a:gdLst>
              <a:gd name="connsiteX0" fmla="*/ 0 w 2001596"/>
              <a:gd name="connsiteY0" fmla="*/ 0 h 3396937"/>
              <a:gd name="connsiteX1" fmla="*/ 2001596 w 2001596"/>
              <a:gd name="connsiteY1" fmla="*/ 0 h 3396937"/>
              <a:gd name="connsiteX2" fmla="*/ 2001596 w 2001596"/>
              <a:gd name="connsiteY2" fmla="*/ 3396937 h 3396937"/>
              <a:gd name="connsiteX3" fmla="*/ 0 w 2001596"/>
              <a:gd name="connsiteY3" fmla="*/ 3396937 h 3396937"/>
              <a:gd name="connsiteX4" fmla="*/ 0 w 2001596"/>
              <a:gd name="connsiteY4" fmla="*/ 0 h 3396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1596" h="3396937">
                <a:moveTo>
                  <a:pt x="0" y="0"/>
                </a:moveTo>
                <a:lnTo>
                  <a:pt x="2001596" y="0"/>
                </a:lnTo>
                <a:lnTo>
                  <a:pt x="2001596" y="3396937"/>
                </a:lnTo>
                <a:lnTo>
                  <a:pt x="0" y="3396937"/>
                </a:lnTo>
                <a:lnTo>
                  <a:pt x="0" y="0"/>
                </a:lnTo>
                <a:close/>
              </a:path>
            </a:pathLst>
          </a:cu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2014" tIns="112014" rIns="149352" bIns="168021" numCol="1" spcCol="1270" anchor="t" anchorCtr="0">
            <a:noAutofit/>
          </a:bodyPr>
          <a:lstStyle/>
          <a:p>
            <a:pPr marL="228600" lvl="1" indent="-228600" algn="just" defTabSz="933450">
              <a:spcBef>
                <a:spcPct val="0"/>
              </a:spcBef>
              <a:buChar char="••"/>
            </a:pPr>
            <a:r>
              <a:rPr lang="en-US" sz="1750" dirty="0">
                <a:latin typeface="Century Gothic" panose="020B0502020202020204" pitchFamily="34" charset="0"/>
              </a:rPr>
              <a:t>No contact with </a:t>
            </a:r>
            <a:r>
              <a:rPr lang="en-US" sz="1750" dirty="0" smtClean="0">
                <a:latin typeface="Century Gothic" panose="020B0502020202020204" pitchFamily="34" charset="0"/>
              </a:rPr>
              <a:t>SA </a:t>
            </a:r>
            <a:r>
              <a:rPr lang="en-US" sz="1750" dirty="0">
                <a:latin typeface="Century Gothic" panose="020B0502020202020204" pitchFamily="34" charset="0"/>
              </a:rPr>
              <a:t>of another </a:t>
            </a:r>
            <a:r>
              <a:rPr lang="en-US" sz="1750" dirty="0" smtClean="0">
                <a:latin typeface="Century Gothic" panose="020B0502020202020204" pitchFamily="34" charset="0"/>
              </a:rPr>
              <a:t>NCAA/NAIA </a:t>
            </a:r>
            <a:r>
              <a:rPr lang="en-US" sz="1750" dirty="0">
                <a:latin typeface="Century Gothic" panose="020B0502020202020204" pitchFamily="34" charset="0"/>
              </a:rPr>
              <a:t>four-year institution without first obtaining written permission, regardless of who makes contact first</a:t>
            </a:r>
            <a:r>
              <a:rPr lang="en-US" sz="1750" kern="1200" dirty="0" smtClean="0">
                <a:latin typeface="Century Gothic" panose="020B0502020202020204" pitchFamily="34" charset="0"/>
              </a:rPr>
              <a:t>.</a:t>
            </a:r>
          </a:p>
          <a:p>
            <a:pPr marL="228600" lvl="1" indent="-228600" algn="just" defTabSz="933450">
              <a:spcBef>
                <a:spcPct val="0"/>
              </a:spcBef>
              <a:buChar char="••"/>
            </a:pPr>
            <a:endParaRPr lang="en-US" sz="1750" dirty="0">
              <a:latin typeface="Century Gothic" panose="020B0502020202020204" pitchFamily="34" charset="0"/>
            </a:endParaRPr>
          </a:p>
          <a:p>
            <a:pPr marL="228600" lvl="1" indent="-228600" algn="just" defTabSz="933450">
              <a:spcBef>
                <a:spcPct val="0"/>
              </a:spcBef>
              <a:buChar char="••"/>
            </a:pPr>
            <a:r>
              <a:rPr lang="en-US" sz="1750" dirty="0">
                <a:latin typeface="Century Gothic" panose="020B0502020202020204" pitchFamily="34" charset="0"/>
              </a:rPr>
              <a:t>Bylaw </a:t>
            </a:r>
            <a:r>
              <a:rPr lang="en-US" sz="1750" dirty="0" smtClean="0">
                <a:latin typeface="Century Gothic" panose="020B0502020202020204" pitchFamily="34" charset="0"/>
              </a:rPr>
              <a:t>13.1.1.2</a:t>
            </a:r>
            <a:endParaRPr lang="en-US" sz="1750" dirty="0">
              <a:latin typeface="Century Gothic" panose="020B0502020202020204" pitchFamily="34" charset="0"/>
            </a:endParaRPr>
          </a:p>
          <a:p>
            <a:pPr marL="228600" lvl="1" indent="-228600" algn="just" defTabSz="933450">
              <a:spcBef>
                <a:spcPct val="0"/>
              </a:spcBef>
              <a:buChar char="••"/>
            </a:pPr>
            <a:endParaRPr lang="en-US" sz="1750" kern="1200" dirty="0"/>
          </a:p>
        </p:txBody>
      </p:sp>
    </p:spTree>
    <p:extLst>
      <p:ext uri="{BB962C8B-B14F-4D97-AF65-F5344CB8AC3E}">
        <p14:creationId xmlns:p14="http://schemas.microsoft.com/office/powerpoint/2010/main" val="1928975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Box 5">
            <a:hlinkClick r:id="rId3" highlightClick="1"/>
            <a:hlinkHover r:id="" action="ppaction://noaction" highlightClick="1"/>
          </p:cNvPr>
          <p:cNvSpPr txBox="1">
            <a:spLocks noChangeArrowheads="1"/>
          </p:cNvSpPr>
          <p:nvPr/>
        </p:nvSpPr>
        <p:spPr bwMode="auto">
          <a:xfrm>
            <a:off x="419100" y="248590"/>
            <a:ext cx="83058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4400" b="1" dirty="0">
                <a:latin typeface="Helvetica Light"/>
              </a:rPr>
              <a:t>Two Release Methods </a:t>
            </a:r>
            <a:endParaRPr lang="en-US" sz="4400" b="1" dirty="0">
              <a:latin typeface="Helvetica Light"/>
              <a:cs typeface="Arial" pitchFamily="34" charset="0"/>
            </a:endParaRPr>
          </a:p>
        </p:txBody>
      </p:sp>
      <p:sp>
        <p:nvSpPr>
          <p:cNvPr id="14340" name="Rectangle 6"/>
          <p:cNvSpPr>
            <a:spLocks noChangeArrowheads="1"/>
          </p:cNvSpPr>
          <p:nvPr/>
        </p:nvSpPr>
        <p:spPr bwMode="auto">
          <a:xfrm>
            <a:off x="2286000" y="3627438"/>
            <a:ext cx="4572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vl="1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42900" y="1546878"/>
            <a:ext cx="8458200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spcBef>
                <a:spcPct val="0"/>
              </a:spcBef>
              <a:spcAft>
                <a:spcPct val="0"/>
              </a:spcAft>
              <a:buBlip>
                <a:blip r:embed="rId4"/>
              </a:buBlip>
            </a:pPr>
            <a:r>
              <a:rPr lang="en-US" sz="3200" dirty="0">
                <a:latin typeface="Century Gothic" panose="020B0502020202020204" pitchFamily="34" charset="0"/>
                <a:cs typeface="Arial" pitchFamily="34" charset="0"/>
              </a:rPr>
              <a:t>Written permission to contact – handled via athletics administration.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3200" dirty="0">
              <a:latin typeface="Century Gothic" panose="020B0502020202020204" pitchFamily="34" charset="0"/>
              <a:cs typeface="Arial" pitchFamily="34" charset="0"/>
            </a:endParaRPr>
          </a:p>
          <a:p>
            <a:pPr marL="457200" indent="-457200" fontAlgn="base">
              <a:spcBef>
                <a:spcPct val="0"/>
              </a:spcBef>
              <a:spcAft>
                <a:spcPct val="0"/>
              </a:spcAft>
              <a:buBlip>
                <a:blip r:embed="rId4"/>
              </a:buBlip>
            </a:pPr>
            <a:r>
              <a:rPr lang="en-US" sz="3200" dirty="0">
                <a:latin typeface="Century Gothic" panose="020B0502020202020204" pitchFamily="34" charset="0"/>
                <a:cs typeface="Arial" pitchFamily="34" charset="0"/>
              </a:rPr>
              <a:t>Self-release  - SA releases himself or herself and is entitled initial privacy</a:t>
            </a:r>
            <a:r>
              <a:rPr lang="en-US" sz="3200" dirty="0" smtClean="0">
                <a:latin typeface="Century Gothic" panose="020B0502020202020204" pitchFamily="34" charset="0"/>
                <a:cs typeface="Arial" pitchFamily="34" charset="0"/>
              </a:rPr>
              <a:t>.  </a:t>
            </a:r>
          </a:p>
          <a:p>
            <a:pPr marL="914400" lvl="1" indent="-457200" fontAlgn="base">
              <a:spcBef>
                <a:spcPct val="0"/>
              </a:spcBef>
              <a:spcAft>
                <a:spcPct val="0"/>
              </a:spcAft>
              <a:buClr>
                <a:schemeClr val="tx1">
                  <a:lumMod val="75000"/>
                  <a:lumOff val="25000"/>
                </a:schemeClr>
              </a:buClr>
              <a:buSzPct val="125000"/>
              <a:buFont typeface="Arial" panose="020B0604020202020204" pitchFamily="34" charset="0"/>
              <a:buChar char="•"/>
            </a:pPr>
            <a:endParaRPr lang="en-US" sz="1000" dirty="0" smtClean="0">
              <a:latin typeface="Century Gothic" panose="020B0502020202020204" pitchFamily="34" charset="0"/>
              <a:cs typeface="Arial" pitchFamily="34" charset="0"/>
            </a:endParaRPr>
          </a:p>
          <a:p>
            <a:pPr marL="914400" lvl="1" indent="-457200" fontAlgn="base">
              <a:spcBef>
                <a:spcPct val="0"/>
              </a:spcBef>
              <a:spcAft>
                <a:spcPct val="0"/>
              </a:spcAft>
              <a:buClr>
                <a:schemeClr val="tx1">
                  <a:lumMod val="75000"/>
                  <a:lumOff val="25000"/>
                </a:schemeClr>
              </a:buClr>
              <a:buSzPct val="125000"/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Century Gothic" panose="020B0502020202020204" pitchFamily="34" charset="0"/>
                <a:cs typeface="Arial" pitchFamily="34" charset="0"/>
              </a:rPr>
              <a:t>Only applicable for </a:t>
            </a:r>
            <a:r>
              <a:rPr lang="en-US" sz="2800" dirty="0">
                <a:latin typeface="Century Gothic" panose="020B0502020202020204" pitchFamily="34" charset="0"/>
                <a:cs typeface="Arial" pitchFamily="34" charset="0"/>
              </a:rPr>
              <a:t>Division III to Division </a:t>
            </a:r>
            <a:r>
              <a:rPr lang="en-US" sz="2800" dirty="0" smtClean="0">
                <a:latin typeface="Century Gothic" panose="020B0502020202020204" pitchFamily="34" charset="0"/>
                <a:cs typeface="Arial" pitchFamily="34" charset="0"/>
              </a:rPr>
              <a:t>III.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  <a:buClr>
                <a:schemeClr val="tx1">
                  <a:lumMod val="75000"/>
                  <a:lumOff val="25000"/>
                </a:schemeClr>
              </a:buClr>
              <a:buSzPct val="125000"/>
            </a:pPr>
            <a:endParaRPr lang="en-US" sz="1000" dirty="0" smtClean="0">
              <a:latin typeface="Century Gothic" panose="020B0502020202020204" pitchFamily="34" charset="0"/>
              <a:cs typeface="Arial" pitchFamily="34" charset="0"/>
            </a:endParaRPr>
          </a:p>
          <a:p>
            <a:pPr marL="914400" lvl="1" indent="-457200" fontAlgn="base">
              <a:spcBef>
                <a:spcPct val="0"/>
              </a:spcBef>
              <a:spcAft>
                <a:spcPct val="0"/>
              </a:spcAft>
              <a:buClr>
                <a:schemeClr val="tx1">
                  <a:lumMod val="75000"/>
                  <a:lumOff val="25000"/>
                </a:schemeClr>
              </a:buClr>
              <a:buSzPct val="125000"/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Century Gothic" panose="020B0502020202020204" pitchFamily="34" charset="0"/>
                <a:cs typeface="Arial" pitchFamily="34" charset="0"/>
              </a:rPr>
              <a:t>30-day </a:t>
            </a:r>
            <a:r>
              <a:rPr lang="en-US" sz="2800" dirty="0">
                <a:latin typeface="Century Gothic" panose="020B0502020202020204" pitchFamily="34" charset="0"/>
                <a:cs typeface="Arial" pitchFamily="34" charset="0"/>
              </a:rPr>
              <a:t>period; no privacy after </a:t>
            </a:r>
            <a:r>
              <a:rPr lang="en-US" sz="2800" dirty="0" smtClean="0">
                <a:latin typeface="Century Gothic" panose="020B0502020202020204" pitchFamily="34" charset="0"/>
                <a:cs typeface="Arial" pitchFamily="34" charset="0"/>
              </a:rPr>
              <a:t>renewal.</a:t>
            </a:r>
            <a:endParaRPr lang="en-US" sz="2800" dirty="0">
              <a:latin typeface="Century Gothic" panose="020B050202020202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747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Box 5">
            <a:hlinkClick r:id="rId3" highlightClick="1"/>
            <a:hlinkHover r:id="" action="ppaction://noaction" highlightClick="1"/>
          </p:cNvPr>
          <p:cNvSpPr txBox="1">
            <a:spLocks noChangeArrowheads="1"/>
          </p:cNvSpPr>
          <p:nvPr/>
        </p:nvSpPr>
        <p:spPr bwMode="auto">
          <a:xfrm>
            <a:off x="419100" y="120002"/>
            <a:ext cx="8305800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4600" b="1" dirty="0">
                <a:latin typeface="Helvetica Light"/>
              </a:rPr>
              <a:t>Contacts</a:t>
            </a:r>
            <a:endParaRPr lang="en-US" sz="4600" b="1" dirty="0">
              <a:latin typeface="Helvetica Light"/>
              <a:cs typeface="Arial" pitchFamily="34" charset="0"/>
            </a:endParaRPr>
          </a:p>
        </p:txBody>
      </p:sp>
      <p:sp>
        <p:nvSpPr>
          <p:cNvPr id="14340" name="Rectangle 6"/>
          <p:cNvSpPr>
            <a:spLocks noChangeArrowheads="1"/>
          </p:cNvSpPr>
          <p:nvPr/>
        </p:nvSpPr>
        <p:spPr bwMode="auto">
          <a:xfrm>
            <a:off x="2286000" y="3627438"/>
            <a:ext cx="4572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vl="1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66700" y="897830"/>
            <a:ext cx="8458200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n-US" sz="3000" u="sng" dirty="0" smtClean="0">
                <a:latin typeface="Century Gothic" panose="020B0502020202020204" pitchFamily="34" charset="0"/>
                <a:cs typeface="Arial" pitchFamily="34" charset="0"/>
              </a:rPr>
              <a:t>Unofficial </a:t>
            </a:r>
            <a:r>
              <a:rPr lang="en-US" sz="3000" u="sng" dirty="0">
                <a:latin typeface="Century Gothic" panose="020B0502020202020204" pitchFamily="34" charset="0"/>
                <a:cs typeface="Arial" pitchFamily="34" charset="0"/>
              </a:rPr>
              <a:t>Visit</a:t>
            </a:r>
            <a:r>
              <a:rPr lang="en-US" sz="3000" dirty="0">
                <a:latin typeface="Century Gothic" panose="020B0502020202020204" pitchFamily="34" charset="0"/>
                <a:cs typeface="Arial" pitchFamily="34" charset="0"/>
              </a:rPr>
              <a:t>: </a:t>
            </a:r>
            <a:r>
              <a:rPr lang="en-US" sz="3000" dirty="0" smtClean="0">
                <a:latin typeface="Century Gothic" panose="020B0502020202020204" pitchFamily="34" charset="0"/>
                <a:cs typeface="Arial" pitchFamily="34" charset="0"/>
              </a:rPr>
              <a:t>On-campus </a:t>
            </a:r>
            <a:r>
              <a:rPr lang="en-US" sz="3000" dirty="0">
                <a:latin typeface="Century Gothic" panose="020B0502020202020204" pitchFamily="34" charset="0"/>
                <a:cs typeface="Arial" pitchFamily="34" charset="0"/>
              </a:rPr>
              <a:t>contact where </a:t>
            </a:r>
            <a:r>
              <a:rPr lang="en-US" sz="3000" dirty="0" smtClean="0">
                <a:latin typeface="Century Gothic" panose="020B0502020202020204" pitchFamily="34" charset="0"/>
                <a:cs typeface="Arial" pitchFamily="34" charset="0"/>
              </a:rPr>
              <a:t>PSAs </a:t>
            </a:r>
            <a:r>
              <a:rPr lang="en-US" sz="3000" dirty="0">
                <a:latin typeface="Century Gothic" panose="020B0502020202020204" pitchFamily="34" charset="0"/>
                <a:cs typeface="Arial" pitchFamily="34" charset="0"/>
              </a:rPr>
              <a:t>must </a:t>
            </a:r>
            <a:r>
              <a:rPr lang="en-US" sz="3000" dirty="0" smtClean="0">
                <a:latin typeface="Century Gothic" panose="020B0502020202020204" pitchFamily="34" charset="0"/>
                <a:cs typeface="Arial" pitchFamily="34" charset="0"/>
              </a:rPr>
              <a:t>cover their own expenses.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en-US" sz="1400" dirty="0">
              <a:latin typeface="Century Gothic" panose="020B0502020202020204" pitchFamily="34" charset="0"/>
              <a:cs typeface="Arial" pitchFamily="34" charset="0"/>
            </a:endParaRPr>
          </a:p>
          <a:p>
            <a:pPr marL="457200" indent="-457200" algn="just" fontAlgn="base">
              <a:spcBef>
                <a:spcPct val="0"/>
              </a:spcBef>
              <a:spcAft>
                <a:spcPct val="0"/>
              </a:spcAft>
              <a:buBlip>
                <a:blip r:embed="rId4"/>
              </a:buBlip>
            </a:pPr>
            <a:r>
              <a:rPr lang="en-US" sz="2400" dirty="0">
                <a:latin typeface="Century Gothic" panose="020B0502020202020204" pitchFamily="34" charset="0"/>
                <a:cs typeface="Arial" pitchFamily="34" charset="0"/>
              </a:rPr>
              <a:t>Can occur at any time. No restrictions on when or how </a:t>
            </a:r>
            <a:r>
              <a:rPr lang="en-US" sz="2400" dirty="0" smtClean="0">
                <a:latin typeface="Century Gothic" panose="020B0502020202020204" pitchFamily="34" charset="0"/>
                <a:cs typeface="Arial" pitchFamily="34" charset="0"/>
              </a:rPr>
              <a:t>long.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en-US" sz="1200" dirty="0">
              <a:latin typeface="Century Gothic" panose="020B0502020202020204" pitchFamily="34" charset="0"/>
              <a:cs typeface="Arial" pitchFamily="34" charset="0"/>
            </a:endParaRPr>
          </a:p>
          <a:p>
            <a:pPr marL="457200" indent="-457200" algn="just" fontAlgn="base">
              <a:spcBef>
                <a:spcPct val="0"/>
              </a:spcBef>
              <a:spcAft>
                <a:spcPct val="0"/>
              </a:spcAft>
              <a:buBlip>
                <a:blip r:embed="rId4"/>
              </a:buBlip>
            </a:pPr>
            <a:r>
              <a:rPr lang="en-US" sz="2400" dirty="0">
                <a:latin typeface="Century Gothic" panose="020B0502020202020204" pitchFamily="34" charset="0"/>
                <a:cs typeface="Arial" pitchFamily="34" charset="0"/>
              </a:rPr>
              <a:t>School can provide PSA with one meal. Meals must be held on campus unless all on-campus facilities are closed</a:t>
            </a:r>
            <a:r>
              <a:rPr lang="en-US" sz="2400" dirty="0" smtClean="0">
                <a:latin typeface="Century Gothic" panose="020B0502020202020204" pitchFamily="34" charset="0"/>
                <a:cs typeface="Arial" pitchFamily="34" charset="0"/>
              </a:rPr>
              <a:t>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en-US" sz="1200" dirty="0">
              <a:latin typeface="Century Gothic" panose="020B0502020202020204" pitchFamily="34" charset="0"/>
              <a:cs typeface="Arial" pitchFamily="34" charset="0"/>
            </a:endParaRPr>
          </a:p>
          <a:p>
            <a:pPr marL="457200" indent="-457200" algn="just" fontAlgn="base">
              <a:spcBef>
                <a:spcPct val="0"/>
              </a:spcBef>
              <a:spcAft>
                <a:spcPct val="0"/>
              </a:spcAft>
              <a:buBlip>
                <a:blip r:embed="rId4"/>
              </a:buBlip>
            </a:pPr>
            <a:r>
              <a:rPr lang="en-US" sz="2400" dirty="0" smtClean="0">
                <a:latin typeface="Century Gothic" panose="020B0502020202020204" pitchFamily="34" charset="0"/>
                <a:cs typeface="Arial" pitchFamily="34" charset="0"/>
              </a:rPr>
              <a:t>PSA </a:t>
            </a:r>
            <a:r>
              <a:rPr lang="en-US" sz="2400" dirty="0">
                <a:latin typeface="Century Gothic" panose="020B0502020202020204" pitchFamily="34" charset="0"/>
                <a:cs typeface="Arial" pitchFamily="34" charset="0"/>
              </a:rPr>
              <a:t>can receive benefits from admissions without triggering an official visit if it is normal practice for all prospective students </a:t>
            </a:r>
            <a:r>
              <a:rPr lang="en-US" sz="2400" dirty="0" smtClean="0">
                <a:latin typeface="Century Gothic" panose="020B0502020202020204" pitchFamily="34" charset="0"/>
                <a:cs typeface="Arial" pitchFamily="34" charset="0"/>
              </a:rPr>
              <a:t>generally.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en-US" sz="1200" dirty="0">
              <a:latin typeface="Century Gothic" panose="020B0502020202020204" pitchFamily="34" charset="0"/>
              <a:cs typeface="Arial" pitchFamily="34" charset="0"/>
            </a:endParaRPr>
          </a:p>
          <a:p>
            <a:pPr marL="457200" indent="-457200" algn="just" fontAlgn="base">
              <a:spcBef>
                <a:spcPct val="0"/>
              </a:spcBef>
              <a:spcAft>
                <a:spcPct val="0"/>
              </a:spcAft>
              <a:buBlip>
                <a:blip r:embed="rId4"/>
              </a:buBlip>
            </a:pPr>
            <a:r>
              <a:rPr lang="en-US" sz="2400" dirty="0">
                <a:latin typeface="Century Gothic" panose="020B0502020202020204" pitchFamily="34" charset="0"/>
                <a:cs typeface="Arial" pitchFamily="34" charset="0"/>
              </a:rPr>
              <a:t>Complimentary </a:t>
            </a:r>
            <a:r>
              <a:rPr lang="en-US" sz="2400" dirty="0" smtClean="0">
                <a:latin typeface="Century Gothic" panose="020B0502020202020204" pitchFamily="34" charset="0"/>
                <a:cs typeface="Arial" pitchFamily="34" charset="0"/>
              </a:rPr>
              <a:t>admissions.</a:t>
            </a:r>
            <a:endParaRPr lang="en-US" sz="2400" dirty="0">
              <a:latin typeface="Century Gothic" panose="020B050202020202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1533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Box 5">
            <a:hlinkClick r:id="rId3" highlightClick="1"/>
            <a:hlinkHover r:id="" action="ppaction://noaction" highlightClick="1"/>
          </p:cNvPr>
          <p:cNvSpPr txBox="1">
            <a:spLocks noChangeArrowheads="1"/>
          </p:cNvSpPr>
          <p:nvPr/>
        </p:nvSpPr>
        <p:spPr bwMode="auto">
          <a:xfrm>
            <a:off x="419100" y="248590"/>
            <a:ext cx="8305800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4600" b="1" dirty="0">
                <a:latin typeface="Helvetica Light"/>
              </a:rPr>
              <a:t>Telephone Calls</a:t>
            </a:r>
            <a:endParaRPr lang="en-US" sz="4600" b="1" dirty="0">
              <a:latin typeface="Helvetica Light"/>
              <a:cs typeface="Arial" pitchFamily="34" charset="0"/>
            </a:endParaRPr>
          </a:p>
        </p:txBody>
      </p:sp>
      <p:sp>
        <p:nvSpPr>
          <p:cNvPr id="14340" name="Rectangle 6"/>
          <p:cNvSpPr>
            <a:spLocks noChangeArrowheads="1"/>
          </p:cNvSpPr>
          <p:nvPr/>
        </p:nvSpPr>
        <p:spPr bwMode="auto">
          <a:xfrm>
            <a:off x="2286000" y="3627438"/>
            <a:ext cx="4572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vl="1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66700" y="2126635"/>
            <a:ext cx="8604926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 fontAlgn="base">
              <a:spcBef>
                <a:spcPct val="0"/>
              </a:spcBef>
              <a:spcAft>
                <a:spcPct val="0"/>
              </a:spcAft>
              <a:buBlip>
                <a:blip r:embed="rId4"/>
              </a:buBlip>
            </a:pPr>
            <a:r>
              <a:rPr lang="en-US" sz="3000" dirty="0">
                <a:latin typeface="Century Gothic" panose="020B0502020202020204" pitchFamily="34" charset="0"/>
                <a:cs typeface="Arial" pitchFamily="34" charset="0"/>
              </a:rPr>
              <a:t>All electronically transmitted human voice exchange (includes videoconferencing and videophones) are telephone calls.</a:t>
            </a:r>
          </a:p>
          <a:p>
            <a:pPr marL="457200" indent="-457200" algn="just" fontAlgn="base">
              <a:spcBef>
                <a:spcPct val="0"/>
              </a:spcBef>
              <a:spcAft>
                <a:spcPct val="0"/>
              </a:spcAft>
              <a:buBlip>
                <a:blip r:embed="rId4"/>
              </a:buBlip>
            </a:pPr>
            <a:endParaRPr lang="en-US" sz="3000" dirty="0">
              <a:latin typeface="Century Gothic" panose="020B0502020202020204" pitchFamily="34" charset="0"/>
              <a:cs typeface="Arial" pitchFamily="34" charset="0"/>
            </a:endParaRPr>
          </a:p>
          <a:p>
            <a:pPr marL="457200" indent="-457200" algn="just" fontAlgn="base">
              <a:spcBef>
                <a:spcPct val="0"/>
              </a:spcBef>
              <a:spcAft>
                <a:spcPct val="0"/>
              </a:spcAft>
              <a:buBlip>
                <a:blip r:embed="rId4"/>
              </a:buBlip>
            </a:pPr>
            <a:r>
              <a:rPr lang="en-US" sz="3000" dirty="0">
                <a:latin typeface="Century Gothic" panose="020B0502020202020204" pitchFamily="34" charset="0"/>
                <a:cs typeface="Arial" pitchFamily="34" charset="0"/>
              </a:rPr>
              <a:t>No restrictions on the timing.  </a:t>
            </a:r>
            <a:endParaRPr lang="en-US" sz="3000" dirty="0" smtClean="0">
              <a:latin typeface="Century Gothic" panose="020B0502020202020204" pitchFamily="34" charset="0"/>
              <a:cs typeface="Arial" pitchFamily="34" charset="0"/>
            </a:endParaRPr>
          </a:p>
          <a:p>
            <a:pPr marL="914400" lvl="1" indent="-457200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sz="3000" dirty="0" smtClean="0">
              <a:latin typeface="Century Gothic" panose="020B0502020202020204" pitchFamily="34" charset="0"/>
              <a:cs typeface="Arial" pitchFamily="34" charset="0"/>
            </a:endParaRPr>
          </a:p>
          <a:p>
            <a:pPr lvl="1" algn="r" fontAlgn="base">
              <a:spcBef>
                <a:spcPct val="0"/>
              </a:spcBef>
              <a:spcAft>
                <a:spcPct val="0"/>
              </a:spcAft>
            </a:pPr>
            <a:r>
              <a:rPr lang="en-US" sz="3000" dirty="0" smtClean="0">
                <a:latin typeface="Century Gothic" panose="020B0502020202020204" pitchFamily="34" charset="0"/>
                <a:cs typeface="Arial" pitchFamily="34" charset="0"/>
              </a:rPr>
              <a:t>						Bylaws </a:t>
            </a:r>
            <a:r>
              <a:rPr lang="en-US" sz="3000" dirty="0">
                <a:latin typeface="Century Gothic" panose="020B0502020202020204" pitchFamily="34" charset="0"/>
                <a:cs typeface="Arial" pitchFamily="34" charset="0"/>
              </a:rPr>
              <a:t>13.02.10 and 13.1.3</a:t>
            </a:r>
          </a:p>
        </p:txBody>
      </p:sp>
    </p:spTree>
    <p:extLst>
      <p:ext uri="{BB962C8B-B14F-4D97-AF65-F5344CB8AC3E}">
        <p14:creationId xmlns:p14="http://schemas.microsoft.com/office/powerpoint/2010/main" val="4096127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Box 5">
            <a:hlinkClick r:id="rId4" highlightClick="1"/>
            <a:hlinkHover r:id="" action="ppaction://noaction" highlightClick="1"/>
          </p:cNvPr>
          <p:cNvSpPr txBox="1">
            <a:spLocks noChangeArrowheads="1"/>
          </p:cNvSpPr>
          <p:nvPr/>
        </p:nvSpPr>
        <p:spPr bwMode="auto">
          <a:xfrm>
            <a:off x="419100" y="188956"/>
            <a:ext cx="83058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4800" b="1" dirty="0">
                <a:latin typeface="Helvetica Light"/>
              </a:rPr>
              <a:t>Electronic Transmissions</a:t>
            </a:r>
            <a:endParaRPr lang="en-US" sz="4800" b="1" dirty="0">
              <a:latin typeface="Helvetica Light"/>
              <a:cs typeface="Arial" pitchFamily="34" charset="0"/>
            </a:endParaRPr>
          </a:p>
        </p:txBody>
      </p:sp>
      <p:sp>
        <p:nvSpPr>
          <p:cNvPr id="14340" name="Rectangle 6"/>
          <p:cNvSpPr>
            <a:spLocks noChangeArrowheads="1"/>
          </p:cNvSpPr>
          <p:nvPr/>
        </p:nvSpPr>
        <p:spPr bwMode="auto">
          <a:xfrm>
            <a:off x="2286000" y="3627438"/>
            <a:ext cx="4572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vl="1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66700" y="1118140"/>
            <a:ext cx="84582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Blip>
                <a:blip r:embed="rId5"/>
              </a:buBlip>
            </a:pPr>
            <a:r>
              <a:rPr lang="en-US" sz="2700" dirty="0">
                <a:latin typeface="Century Gothic" panose="020B0502020202020204" pitchFamily="34" charset="0"/>
                <a:cs typeface="Arial" pitchFamily="34" charset="0"/>
              </a:rPr>
              <a:t>Includes social media, text messages, instant messaging, email, etc.</a:t>
            </a:r>
          </a:p>
          <a:p>
            <a:pPr marL="457200" indent="-457200" fontAlgn="base">
              <a:spcBef>
                <a:spcPct val="0"/>
              </a:spcBef>
              <a:spcAft>
                <a:spcPct val="0"/>
              </a:spcAft>
              <a:buBlip>
                <a:blip r:embed="rId5"/>
              </a:buBlip>
            </a:pPr>
            <a:endParaRPr lang="en-US" sz="2700" dirty="0">
              <a:latin typeface="Century Gothic" panose="020B0502020202020204" pitchFamily="34" charset="0"/>
              <a:cs typeface="Arial" pitchFamily="34" charset="0"/>
            </a:endParaRPr>
          </a:p>
          <a:p>
            <a:pPr marL="457200" indent="-457200">
              <a:buBlip>
                <a:blip r:embed="rId5"/>
              </a:buBlip>
            </a:pPr>
            <a:r>
              <a:rPr lang="en-US" sz="2700" dirty="0">
                <a:latin typeface="Century Gothic" panose="020B0502020202020204" pitchFamily="34" charset="0"/>
                <a:cs typeface="Arial" pitchFamily="34" charset="0"/>
              </a:rPr>
              <a:t>Must be private and direct between the sender and the </a:t>
            </a:r>
            <a:r>
              <a:rPr lang="en-US" sz="2700" dirty="0" smtClean="0">
                <a:latin typeface="Century Gothic" panose="020B0502020202020204" pitchFamily="34" charset="0"/>
                <a:cs typeface="Arial" pitchFamily="34" charset="0"/>
              </a:rPr>
              <a:t>recipient.</a:t>
            </a:r>
          </a:p>
          <a:p>
            <a:endParaRPr lang="en-US" sz="2700" dirty="0">
              <a:latin typeface="Century Gothic" panose="020B0502020202020204" pitchFamily="34" charset="0"/>
              <a:cs typeface="Arial" pitchFamily="34" charset="0"/>
            </a:endParaRPr>
          </a:p>
          <a:p>
            <a:pPr marL="457200" indent="-457200">
              <a:buBlip>
                <a:blip r:embed="rId5"/>
              </a:buBlip>
            </a:pPr>
            <a:r>
              <a:rPr lang="en-US" sz="2700" dirty="0" smtClean="0">
                <a:latin typeface="Century Gothic" panose="020B0502020202020204" pitchFamily="34" charset="0"/>
                <a:cs typeface="Arial" pitchFamily="34" charset="0"/>
              </a:rPr>
              <a:t>“Magic” May 1 – Senior year. If PSA has made deposit, can talk to PSA “in public” on social media.</a:t>
            </a:r>
          </a:p>
          <a:p>
            <a:endParaRPr lang="en-US" sz="2700" dirty="0" smtClean="0">
              <a:latin typeface="Century Gothic" panose="020B0502020202020204" pitchFamily="34" charset="0"/>
              <a:cs typeface="Arial" pitchFamily="34" charset="0"/>
            </a:endParaRPr>
          </a:p>
          <a:p>
            <a:pPr marL="457200" indent="-457200">
              <a:buBlip>
                <a:blip r:embed="rId5"/>
              </a:buBlip>
            </a:pPr>
            <a:r>
              <a:rPr lang="en-US" sz="2700" dirty="0" smtClean="0">
                <a:latin typeface="Century Gothic" panose="020B0502020202020204" pitchFamily="34" charset="0"/>
                <a:cs typeface="Arial" pitchFamily="34" charset="0"/>
              </a:rPr>
              <a:t>Chart:  When and What?</a:t>
            </a:r>
            <a:endParaRPr lang="en-US" sz="2700" dirty="0">
              <a:latin typeface="Century Gothic" panose="020B050202020202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92366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0" dirty="0" smtClean="0">
                <a:effectLst/>
                <a:latin typeface="Century Gothic" panose="020B0502020202020204" pitchFamily="34" charset="0"/>
              </a:rPr>
              <a:t>Compliance Tasks</a:t>
            </a:r>
            <a:endParaRPr lang="en-US" b="0" dirty="0">
              <a:effectLst/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5701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August </a:t>
            </a:r>
            <a:r>
              <a:rPr lang="en-US" sz="4400" b="1" dirty="0">
                <a:cs typeface="Arial" pitchFamily="34" charset="0"/>
              </a:rPr>
              <a:t/>
            </a:r>
            <a:br>
              <a:rPr lang="en-US" sz="4400" b="1" dirty="0">
                <a:cs typeface="Arial" pitchFamily="34" charset="0"/>
              </a:rPr>
            </a:br>
            <a:r>
              <a:rPr lang="en-US" sz="4400" b="1" dirty="0">
                <a:cs typeface="Arial" pitchFamily="34" charset="0"/>
              </a:rPr>
              <a:t>Compliance Tasks</a:t>
            </a:r>
            <a:endParaRPr lang="en-US" sz="4400" b="1" dirty="0"/>
          </a:p>
        </p:txBody>
      </p:sp>
      <p:graphicFrame>
        <p:nvGraphicFramePr>
          <p:cNvPr id="8" name="Content Placeholder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2463726"/>
              </p:ext>
            </p:extLst>
          </p:nvPr>
        </p:nvGraphicFramePr>
        <p:xfrm>
          <a:off x="337625" y="1669760"/>
          <a:ext cx="8553157" cy="4130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Picture 8">
            <a:hlinkClick r:id="rId7"/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83287">
            <a:off x="8273963" y="1934244"/>
            <a:ext cx="522656" cy="522656"/>
          </a:xfrm>
          <a:prstGeom prst="rect">
            <a:avLst/>
          </a:prstGeom>
        </p:spPr>
      </p:pic>
      <p:pic>
        <p:nvPicPr>
          <p:cNvPr id="10" name="Picture 9">
            <a:hlinkClick r:id="rId7"/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83287">
            <a:off x="8273961" y="2690113"/>
            <a:ext cx="522656" cy="522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598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August </a:t>
            </a:r>
            <a:r>
              <a:rPr lang="en-US" sz="4600" b="1" dirty="0">
                <a:cs typeface="Arial" pitchFamily="34" charset="0"/>
              </a:rPr>
              <a:t/>
            </a:r>
            <a:br>
              <a:rPr lang="en-US" sz="4600" b="1" dirty="0">
                <a:cs typeface="Arial" pitchFamily="34" charset="0"/>
              </a:rPr>
            </a:br>
            <a:r>
              <a:rPr lang="en-US" sz="4600" b="1" dirty="0">
                <a:cs typeface="Arial" pitchFamily="34" charset="0"/>
              </a:rPr>
              <a:t>Compliance Tasks</a:t>
            </a:r>
            <a:endParaRPr lang="en-US" sz="4600" b="1" dirty="0"/>
          </a:p>
        </p:txBody>
      </p:sp>
      <p:graphicFrame>
        <p:nvGraphicFramePr>
          <p:cNvPr id="4" name="Content Placeholder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66879311"/>
              </p:ext>
            </p:extLst>
          </p:nvPr>
        </p:nvGraphicFramePr>
        <p:xfrm>
          <a:off x="320354" y="1671622"/>
          <a:ext cx="8570427" cy="4130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>
            <a:hlinkClick r:id="rId7"/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83287">
            <a:off x="8196143" y="2206614"/>
            <a:ext cx="522656" cy="522656"/>
          </a:xfrm>
          <a:prstGeom prst="rect">
            <a:avLst/>
          </a:prstGeom>
        </p:spPr>
      </p:pic>
      <p:pic>
        <p:nvPicPr>
          <p:cNvPr id="11" name="Picture 10">
            <a:hlinkClick r:id="rId7"/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83287">
            <a:off x="8183163" y="3154173"/>
            <a:ext cx="522656" cy="522656"/>
          </a:xfrm>
          <a:prstGeom prst="rect">
            <a:avLst/>
          </a:prstGeom>
        </p:spPr>
      </p:pic>
      <p:pic>
        <p:nvPicPr>
          <p:cNvPr id="12" name="Picture 11">
            <a:hlinkClick r:id="rId9"/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83287">
            <a:off x="8196143" y="4301274"/>
            <a:ext cx="522656" cy="522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23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Compliance Concepts Format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46909"/>
            <a:ext cx="8229600" cy="4483829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Compliance Concepts Part 3</a:t>
            </a:r>
          </a:p>
          <a:p>
            <a:pPr>
              <a:spcBef>
                <a:spcPts val="0"/>
              </a:spcBef>
              <a:buBlip>
                <a:blip r:embed="rId2"/>
              </a:buBlip>
            </a:pPr>
            <a:endParaRPr lang="en-US" sz="1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lvl="1">
              <a:lnSpc>
                <a:spcPct val="110000"/>
              </a:lnSpc>
              <a:spcBef>
                <a:spcPts val="0"/>
              </a:spcBef>
              <a:buBlip>
                <a:blip r:embed="rId2"/>
              </a:buBlip>
            </a:pPr>
            <a:r>
              <a:rPr lang="en-US" sz="3200" dirty="0" smtClean="0">
                <a:latin typeface="Century Gothic" panose="020B0502020202020204" pitchFamily="34" charset="0"/>
              </a:rPr>
              <a:t>Tryouts, Showcases</a:t>
            </a:r>
            <a:r>
              <a:rPr lang="en-US" sz="3200" dirty="0">
                <a:latin typeface="Century Gothic" panose="020B0502020202020204" pitchFamily="34" charset="0"/>
              </a:rPr>
              <a:t> </a:t>
            </a:r>
            <a:r>
              <a:rPr lang="en-US" sz="3200" dirty="0" smtClean="0">
                <a:latin typeface="Century Gothic" panose="020B0502020202020204" pitchFamily="34" charset="0"/>
              </a:rPr>
              <a:t>and Camps.</a:t>
            </a:r>
          </a:p>
          <a:p>
            <a:pPr marL="457200" lvl="1">
              <a:lnSpc>
                <a:spcPct val="110000"/>
              </a:lnSpc>
              <a:spcBef>
                <a:spcPts val="0"/>
              </a:spcBef>
              <a:buNone/>
            </a:pPr>
            <a:endParaRPr lang="en-US" sz="3200" dirty="0" smtClean="0">
              <a:latin typeface="Century Gothic" panose="020B0502020202020204" pitchFamily="34" charset="0"/>
            </a:endParaRPr>
          </a:p>
          <a:p>
            <a:pPr marL="457200" lvl="1">
              <a:lnSpc>
                <a:spcPct val="110000"/>
              </a:lnSpc>
              <a:spcBef>
                <a:spcPts val="0"/>
              </a:spcBef>
              <a:buBlip>
                <a:blip r:embed="rId2"/>
              </a:buBlip>
            </a:pPr>
            <a:r>
              <a:rPr lang="en-US" sz="3200" dirty="0" smtClean="0">
                <a:latin typeface="Century Gothic" panose="020B0502020202020204" pitchFamily="34" charset="0"/>
              </a:rPr>
              <a:t>Awards</a:t>
            </a:r>
            <a:r>
              <a:rPr lang="en-US" sz="3200" dirty="0">
                <a:latin typeface="Century Gothic" panose="020B0502020202020204" pitchFamily="34" charset="0"/>
              </a:rPr>
              <a:t> </a:t>
            </a:r>
            <a:r>
              <a:rPr lang="en-US" sz="3200" smtClean="0">
                <a:latin typeface="Century Gothic" panose="020B0502020202020204" pitchFamily="34" charset="0"/>
              </a:rPr>
              <a:t>and Benefits.</a:t>
            </a:r>
            <a:endParaRPr lang="en-US" sz="3200" dirty="0" smtClean="0">
              <a:latin typeface="Century Gothic" panose="020B0502020202020204" pitchFamily="34" charset="0"/>
            </a:endParaRPr>
          </a:p>
          <a:p>
            <a:pPr marL="457200" lvl="1">
              <a:lnSpc>
                <a:spcPct val="110000"/>
              </a:lnSpc>
              <a:spcBef>
                <a:spcPts val="0"/>
              </a:spcBef>
              <a:buNone/>
            </a:pPr>
            <a:endParaRPr lang="en-US" sz="3200" dirty="0" smtClean="0">
              <a:latin typeface="Century Gothic" panose="020B0502020202020204" pitchFamily="34" charset="0"/>
            </a:endParaRPr>
          </a:p>
          <a:p>
            <a:pPr marL="457200" lvl="1">
              <a:lnSpc>
                <a:spcPct val="110000"/>
              </a:lnSpc>
              <a:spcBef>
                <a:spcPts val="0"/>
              </a:spcBef>
              <a:buBlip>
                <a:blip r:embed="rId2"/>
              </a:buBlip>
            </a:pPr>
            <a:r>
              <a:rPr lang="en-US" sz="3200" dirty="0" smtClean="0">
                <a:latin typeface="Century Gothic" panose="020B0502020202020204" pitchFamily="34" charset="0"/>
              </a:rPr>
              <a:t>Fundraising.</a:t>
            </a:r>
          </a:p>
          <a:p>
            <a:pPr marL="0" lvl="1" indent="0">
              <a:lnSpc>
                <a:spcPct val="110000"/>
              </a:lnSpc>
              <a:spcBef>
                <a:spcPts val="0"/>
              </a:spcBef>
              <a:buNone/>
            </a:pPr>
            <a:endParaRPr lang="en-US" sz="3200" dirty="0" smtClean="0">
              <a:latin typeface="Century Gothic" panose="020B0502020202020204" pitchFamily="34" charset="0"/>
            </a:endParaRPr>
          </a:p>
          <a:p>
            <a:pPr marL="457200" lvl="1">
              <a:lnSpc>
                <a:spcPct val="110000"/>
              </a:lnSpc>
              <a:spcBef>
                <a:spcPts val="0"/>
              </a:spcBef>
              <a:buBlip>
                <a:blip r:embed="rId2"/>
              </a:buBlip>
            </a:pPr>
            <a:r>
              <a:rPr lang="en-US" sz="3200" dirty="0" smtClean="0">
                <a:latin typeface="Century Gothic" panose="020B0502020202020204" pitchFamily="34" charset="0"/>
              </a:rPr>
              <a:t>Compliance Tasks.</a:t>
            </a:r>
            <a:endParaRPr lang="en-US" sz="32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9133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1" dirty="0" smtClean="0">
                <a:solidFill>
                  <a:srgbClr val="C00000"/>
                </a:solidFill>
                <a:cs typeface="Arial" pitchFamily="34" charset="0"/>
              </a:rPr>
              <a:t>September</a:t>
            </a:r>
            <a:r>
              <a:rPr lang="en-US" sz="4400" b="1" dirty="0">
                <a:solidFill>
                  <a:srgbClr val="C00000"/>
                </a:solidFill>
                <a:cs typeface="Arial" pitchFamily="34" charset="0"/>
              </a:rPr>
              <a:t/>
            </a:r>
            <a:br>
              <a:rPr lang="en-US" sz="4400" b="1" dirty="0">
                <a:solidFill>
                  <a:srgbClr val="C00000"/>
                </a:solidFill>
                <a:cs typeface="Arial" pitchFamily="34" charset="0"/>
              </a:rPr>
            </a:br>
            <a:r>
              <a:rPr lang="en-US" sz="4400" b="1" dirty="0">
                <a:cs typeface="Arial" pitchFamily="34" charset="0"/>
              </a:rPr>
              <a:t>Compliance Tasks</a:t>
            </a:r>
            <a:endParaRPr lang="en-US" sz="4400" b="1" dirty="0"/>
          </a:p>
        </p:txBody>
      </p:sp>
      <p:graphicFrame>
        <p:nvGraphicFramePr>
          <p:cNvPr id="4" name="Content Placeholder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61977966"/>
              </p:ext>
            </p:extLst>
          </p:nvPr>
        </p:nvGraphicFramePr>
        <p:xfrm>
          <a:off x="457200" y="1683828"/>
          <a:ext cx="8229600" cy="4130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>
            <a:hlinkClick r:id="rId7"/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83287">
            <a:off x="8054652" y="4044378"/>
            <a:ext cx="522656" cy="522656"/>
          </a:xfrm>
          <a:prstGeom prst="rect">
            <a:avLst/>
          </a:prstGeom>
        </p:spPr>
      </p:pic>
      <p:pic>
        <p:nvPicPr>
          <p:cNvPr id="6" name="Picture 5">
            <a:hlinkClick r:id="rId7"/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83287">
            <a:off x="8056112" y="5003603"/>
            <a:ext cx="522656" cy="522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091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249"/>
            <a:ext cx="8229600" cy="1143000"/>
          </a:xfrm>
        </p:spPr>
        <p:txBody>
          <a:bodyPr>
            <a:noAutofit/>
          </a:bodyPr>
          <a:lstStyle/>
          <a:p>
            <a:r>
              <a:rPr lang="en-US" sz="4400" b="1" dirty="0">
                <a:solidFill>
                  <a:srgbClr val="C00000"/>
                </a:solidFill>
                <a:cs typeface="Arial" pitchFamily="34" charset="0"/>
              </a:rPr>
              <a:t>September</a:t>
            </a:r>
            <a:br>
              <a:rPr lang="en-US" sz="4400" b="1" dirty="0">
                <a:solidFill>
                  <a:srgbClr val="C00000"/>
                </a:solidFill>
                <a:cs typeface="Arial" pitchFamily="34" charset="0"/>
              </a:rPr>
            </a:br>
            <a:r>
              <a:rPr lang="en-US" sz="4400" b="1" dirty="0">
                <a:cs typeface="Arial" pitchFamily="34" charset="0"/>
              </a:rPr>
              <a:t>Compliance Tasks</a:t>
            </a:r>
            <a:endParaRPr lang="en-US" sz="4400" dirty="0"/>
          </a:p>
        </p:txBody>
      </p:sp>
      <p:graphicFrame>
        <p:nvGraphicFramePr>
          <p:cNvPr id="4" name="Content Placeholder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9985608"/>
              </p:ext>
            </p:extLst>
          </p:nvPr>
        </p:nvGraphicFramePr>
        <p:xfrm>
          <a:off x="161869" y="1482944"/>
          <a:ext cx="8873275" cy="44849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808" y="3853536"/>
            <a:ext cx="230017" cy="23001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811" y="4593753"/>
            <a:ext cx="230017" cy="230017"/>
          </a:xfrm>
          <a:prstGeom prst="rect">
            <a:avLst/>
          </a:prstGeom>
        </p:spPr>
      </p:pic>
      <p:pic>
        <p:nvPicPr>
          <p:cNvPr id="6" name="Picture 5">
            <a:hlinkClick r:id="rId8"/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83287">
            <a:off x="8294756" y="4638600"/>
            <a:ext cx="522656" cy="522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5033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</a:rPr>
              <a:t>October </a:t>
            </a:r>
            <a:br>
              <a:rPr lang="en-US" sz="44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sz="4400" b="1" dirty="0" smtClean="0"/>
              <a:t>Compliance Tasks</a:t>
            </a:r>
            <a:endParaRPr lang="en-US" sz="4400" b="1" dirty="0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03841692"/>
              </p:ext>
            </p:extLst>
          </p:nvPr>
        </p:nvGraphicFramePr>
        <p:xfrm>
          <a:off x="288533" y="1417639"/>
          <a:ext cx="8650515" cy="44826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Picture 3">
            <a:hlinkClick r:id="rId8"/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83287">
            <a:off x="8364765" y="3588528"/>
            <a:ext cx="522656" cy="522656"/>
          </a:xfrm>
          <a:prstGeom prst="rect">
            <a:avLst/>
          </a:prstGeom>
        </p:spPr>
      </p:pic>
      <p:pic>
        <p:nvPicPr>
          <p:cNvPr id="6" name="Picture 5">
            <a:hlinkClick r:id="rId8"/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83287">
            <a:off x="8364766" y="4483651"/>
            <a:ext cx="522656" cy="522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49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609600" y="31667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800" kern="1200" baseline="0">
                <a:solidFill>
                  <a:schemeClr val="tx1"/>
                </a:solidFill>
                <a:latin typeface="Helvetica Light"/>
                <a:ea typeface="+mj-ea"/>
                <a:cs typeface="+mj-cs"/>
              </a:defRPr>
            </a:lvl1pPr>
          </a:lstStyle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</a:rPr>
              <a:t>October </a:t>
            </a:r>
          </a:p>
          <a:p>
            <a:r>
              <a:rPr lang="en-US" sz="4400" b="1" dirty="0" smtClean="0"/>
              <a:t>Compliance Tasks</a:t>
            </a:r>
            <a:endParaRPr lang="en-US" sz="4400" b="1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2668072"/>
              </p:ext>
            </p:extLst>
          </p:nvPr>
        </p:nvGraphicFramePr>
        <p:xfrm>
          <a:off x="220217" y="1417639"/>
          <a:ext cx="8650515" cy="44826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6842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1" dirty="0" smtClean="0">
                <a:solidFill>
                  <a:schemeClr val="accent4">
                    <a:lumMod val="50000"/>
                  </a:schemeClr>
                </a:solidFill>
              </a:rPr>
              <a:t>November </a:t>
            </a: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>Compliance Tasks</a:t>
            </a:r>
            <a:endParaRPr lang="en-US" sz="4400" b="1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1583869"/>
              </p:ext>
            </p:extLst>
          </p:nvPr>
        </p:nvGraphicFramePr>
        <p:xfrm>
          <a:off x="331075" y="1478053"/>
          <a:ext cx="8650515" cy="44826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Picture 6">
            <a:hlinkClick r:id="rId8"/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83287">
            <a:off x="8364765" y="3588528"/>
            <a:ext cx="522656" cy="522656"/>
          </a:xfrm>
          <a:prstGeom prst="rect">
            <a:avLst/>
          </a:prstGeom>
        </p:spPr>
      </p:pic>
      <p:pic>
        <p:nvPicPr>
          <p:cNvPr id="11" name="Picture 10">
            <a:hlinkClick r:id="rId8"/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83287">
            <a:off x="8350902" y="4502344"/>
            <a:ext cx="522656" cy="52265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40651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6187"/>
            <a:ext cx="8229600" cy="1281452"/>
          </a:xfrm>
        </p:spPr>
        <p:txBody>
          <a:bodyPr>
            <a:noAutofit/>
          </a:bodyPr>
          <a:lstStyle/>
          <a:p>
            <a:r>
              <a:rPr lang="en-US" sz="4400" b="1" dirty="0" smtClean="0">
                <a:solidFill>
                  <a:schemeClr val="accent4">
                    <a:lumMod val="50000"/>
                  </a:schemeClr>
                </a:solidFill>
              </a:rPr>
              <a:t>November </a:t>
            </a: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>Compliance Tasks</a:t>
            </a:r>
            <a:endParaRPr lang="en-US" sz="4400" b="1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292892"/>
              </p:ext>
            </p:extLst>
          </p:nvPr>
        </p:nvGraphicFramePr>
        <p:xfrm>
          <a:off x="283779" y="1453652"/>
          <a:ext cx="8650515" cy="43440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Picture 5">
            <a:hlinkClick r:id="rId8"/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83287">
            <a:off x="8273963" y="3860289"/>
            <a:ext cx="522656" cy="52265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53847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5859"/>
            <a:ext cx="8229600" cy="759031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Century Gothic" panose="020B0502020202020204" pitchFamily="34" charset="0"/>
              </a:rPr>
              <a:t>Special Thanks To: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0622" y="1033670"/>
            <a:ext cx="4038600" cy="493529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>
                <a:latin typeface="Century Gothic" panose="020B0502020202020204" pitchFamily="34" charset="0"/>
              </a:rPr>
              <a:t>John </a:t>
            </a:r>
            <a:r>
              <a:rPr lang="en-US" dirty="0" smtClean="0">
                <a:latin typeface="Century Gothic" panose="020B0502020202020204" pitchFamily="34" charset="0"/>
              </a:rPr>
              <a:t>Czarnecki</a:t>
            </a:r>
          </a:p>
          <a:p>
            <a:pPr marL="0" indent="0" algn="ctr">
              <a:buNone/>
            </a:pPr>
            <a:r>
              <a:rPr lang="en-US" dirty="0">
                <a:latin typeface="Century Gothic" panose="020B0502020202020204" pitchFamily="34" charset="0"/>
              </a:rPr>
              <a:t>Karina </a:t>
            </a:r>
            <a:r>
              <a:rPr lang="en-US" dirty="0" smtClean="0">
                <a:latin typeface="Century Gothic" panose="020B0502020202020204" pitchFamily="34" charset="0"/>
              </a:rPr>
              <a:t>Jorge</a:t>
            </a:r>
          </a:p>
          <a:p>
            <a:pPr marL="0" indent="0" algn="ctr">
              <a:buNone/>
            </a:pPr>
            <a:r>
              <a:rPr lang="en-US" dirty="0">
                <a:latin typeface="Century Gothic" panose="020B0502020202020204" pitchFamily="34" charset="0"/>
              </a:rPr>
              <a:t>Kristen </a:t>
            </a:r>
            <a:r>
              <a:rPr lang="en-US" dirty="0" smtClean="0">
                <a:latin typeface="Century Gothic" panose="020B0502020202020204" pitchFamily="34" charset="0"/>
              </a:rPr>
              <a:t>Smith</a:t>
            </a:r>
          </a:p>
          <a:p>
            <a:pPr marL="0" indent="0" algn="ctr">
              <a:buNone/>
            </a:pPr>
            <a:r>
              <a:rPr lang="en-US" dirty="0">
                <a:latin typeface="Century Gothic" panose="020B0502020202020204" pitchFamily="34" charset="0"/>
              </a:rPr>
              <a:t>Greg </a:t>
            </a:r>
            <a:r>
              <a:rPr lang="en-US" dirty="0" smtClean="0">
                <a:latin typeface="Century Gothic" panose="020B0502020202020204" pitchFamily="34" charset="0"/>
              </a:rPr>
              <a:t>Capell</a:t>
            </a:r>
          </a:p>
          <a:p>
            <a:pPr marL="0" indent="0" algn="ctr">
              <a:buNone/>
            </a:pPr>
            <a:r>
              <a:rPr lang="en-US" dirty="0">
                <a:latin typeface="Century Gothic" panose="020B0502020202020204" pitchFamily="34" charset="0"/>
              </a:rPr>
              <a:t>Dot </a:t>
            </a:r>
            <a:r>
              <a:rPr lang="en-US" dirty="0" smtClean="0">
                <a:latin typeface="Century Gothic" panose="020B0502020202020204" pitchFamily="34" charset="0"/>
              </a:rPr>
              <a:t>Houston</a:t>
            </a:r>
          </a:p>
          <a:p>
            <a:pPr marL="0" indent="0" algn="ctr">
              <a:buNone/>
            </a:pPr>
            <a:r>
              <a:rPr lang="en-US" dirty="0">
                <a:latin typeface="Century Gothic" panose="020B0502020202020204" pitchFamily="34" charset="0"/>
              </a:rPr>
              <a:t>Chris </a:t>
            </a:r>
            <a:r>
              <a:rPr lang="en-US" dirty="0" smtClean="0">
                <a:latin typeface="Century Gothic" panose="020B0502020202020204" pitchFamily="34" charset="0"/>
              </a:rPr>
              <a:t>Pier</a:t>
            </a:r>
          </a:p>
          <a:p>
            <a:pPr marL="0" indent="0" algn="ctr">
              <a:buNone/>
            </a:pPr>
            <a:r>
              <a:rPr lang="en-US" dirty="0">
                <a:latin typeface="Century Gothic" panose="020B0502020202020204" pitchFamily="34" charset="0"/>
              </a:rPr>
              <a:t>Jennifer </a:t>
            </a:r>
            <a:r>
              <a:rPr lang="en-US" dirty="0" err="1" smtClean="0">
                <a:latin typeface="Century Gothic" panose="020B0502020202020204" pitchFamily="34" charset="0"/>
              </a:rPr>
              <a:t>Chuks</a:t>
            </a:r>
            <a:endParaRPr lang="en-US" dirty="0" smtClean="0">
              <a:latin typeface="Century Gothic" panose="020B0502020202020204" pitchFamily="34" charset="0"/>
            </a:endParaRPr>
          </a:p>
          <a:p>
            <a:pPr marL="0" indent="0" algn="ctr">
              <a:buNone/>
            </a:pPr>
            <a:r>
              <a:rPr lang="en-US" dirty="0" err="1">
                <a:latin typeface="Century Gothic" panose="020B0502020202020204" pitchFamily="34" charset="0"/>
              </a:rPr>
              <a:t>Lorin</a:t>
            </a:r>
            <a:r>
              <a:rPr lang="en-US" dirty="0">
                <a:latin typeface="Century Gothic" panose="020B0502020202020204" pitchFamily="34" charset="0"/>
              </a:rPr>
              <a:t> </a:t>
            </a:r>
            <a:r>
              <a:rPr lang="en-US" dirty="0" smtClean="0">
                <a:latin typeface="Century Gothic" panose="020B0502020202020204" pitchFamily="34" charset="0"/>
              </a:rPr>
              <a:t>Huffman</a:t>
            </a:r>
          </a:p>
          <a:p>
            <a:pPr marL="0" indent="0" algn="ctr">
              <a:buNone/>
            </a:pPr>
            <a:r>
              <a:rPr lang="en-US" dirty="0">
                <a:latin typeface="Century Gothic" panose="020B0502020202020204" pitchFamily="34" charset="0"/>
              </a:rPr>
              <a:t>Bob </a:t>
            </a:r>
            <a:r>
              <a:rPr lang="en-US" dirty="0" err="1">
                <a:latin typeface="Century Gothic" panose="020B0502020202020204" pitchFamily="34" charset="0"/>
              </a:rPr>
              <a:t>McEvoy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45216" y="1033671"/>
            <a:ext cx="4038600" cy="493529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>
                <a:latin typeface="Century Gothic" panose="020B0502020202020204" pitchFamily="34" charset="0"/>
              </a:rPr>
              <a:t>Tom </a:t>
            </a:r>
            <a:r>
              <a:rPr lang="en-US" dirty="0" smtClean="0">
                <a:latin typeface="Century Gothic" panose="020B0502020202020204" pitchFamily="34" charset="0"/>
              </a:rPr>
              <a:t>Hart</a:t>
            </a:r>
          </a:p>
          <a:p>
            <a:pPr marL="0" indent="0" algn="ctr">
              <a:buNone/>
            </a:pPr>
            <a:r>
              <a:rPr lang="en-US" dirty="0">
                <a:latin typeface="Century Gothic" panose="020B0502020202020204" pitchFamily="34" charset="0"/>
              </a:rPr>
              <a:t>Rosy </a:t>
            </a:r>
            <a:r>
              <a:rPr lang="en-US" dirty="0" err="1" smtClean="0">
                <a:latin typeface="Century Gothic" panose="020B0502020202020204" pitchFamily="34" charset="0"/>
              </a:rPr>
              <a:t>Resch</a:t>
            </a:r>
            <a:endParaRPr lang="en-US" dirty="0" smtClean="0">
              <a:latin typeface="Century Gothic" panose="020B0502020202020204" pitchFamily="34" charset="0"/>
            </a:endParaRPr>
          </a:p>
          <a:p>
            <a:pPr marL="0" indent="0" algn="ctr">
              <a:buNone/>
            </a:pPr>
            <a:r>
              <a:rPr lang="en-US" dirty="0">
                <a:latin typeface="Century Gothic" panose="020B0502020202020204" pitchFamily="34" charset="0"/>
              </a:rPr>
              <a:t>Beth </a:t>
            </a:r>
            <a:r>
              <a:rPr lang="en-US" dirty="0" smtClean="0">
                <a:latin typeface="Century Gothic" panose="020B0502020202020204" pitchFamily="34" charset="0"/>
              </a:rPr>
              <a:t>Wilmeth</a:t>
            </a:r>
          </a:p>
          <a:p>
            <a:pPr marL="0" indent="0" algn="ctr">
              <a:buNone/>
            </a:pPr>
            <a:r>
              <a:rPr lang="en-US" dirty="0">
                <a:latin typeface="Century Gothic" panose="020B0502020202020204" pitchFamily="34" charset="0"/>
              </a:rPr>
              <a:t>Betsy </a:t>
            </a:r>
            <a:r>
              <a:rPr lang="en-US" dirty="0" smtClean="0">
                <a:latin typeface="Century Gothic" panose="020B0502020202020204" pitchFamily="34" charset="0"/>
              </a:rPr>
              <a:t>Mitchell</a:t>
            </a:r>
          </a:p>
          <a:p>
            <a:pPr marL="0" indent="0" algn="ctr">
              <a:buNone/>
            </a:pPr>
            <a:r>
              <a:rPr lang="en-US" dirty="0">
                <a:latin typeface="Century Gothic" panose="020B0502020202020204" pitchFamily="34" charset="0"/>
              </a:rPr>
              <a:t>De-</a:t>
            </a:r>
            <a:r>
              <a:rPr lang="en-US" dirty="0" err="1">
                <a:latin typeface="Century Gothic" panose="020B0502020202020204" pitchFamily="34" charset="0"/>
              </a:rPr>
              <a:t>Neita</a:t>
            </a:r>
            <a:r>
              <a:rPr lang="en-US" dirty="0">
                <a:latin typeface="Century Gothic" panose="020B0502020202020204" pitchFamily="34" charset="0"/>
              </a:rPr>
              <a:t> </a:t>
            </a:r>
            <a:r>
              <a:rPr lang="en-US" dirty="0" smtClean="0">
                <a:latin typeface="Century Gothic" panose="020B0502020202020204" pitchFamily="34" charset="0"/>
              </a:rPr>
              <a:t>Peoples</a:t>
            </a:r>
          </a:p>
          <a:p>
            <a:pPr marL="0" indent="0" algn="ctr">
              <a:buNone/>
            </a:pPr>
            <a:r>
              <a:rPr lang="en-US" dirty="0">
                <a:latin typeface="Century Gothic" panose="020B0502020202020204" pitchFamily="34" charset="0"/>
              </a:rPr>
              <a:t>Myra </a:t>
            </a:r>
            <a:r>
              <a:rPr lang="en-US" dirty="0" smtClean="0">
                <a:latin typeface="Century Gothic" panose="020B0502020202020204" pitchFamily="34" charset="0"/>
              </a:rPr>
              <a:t>Sims</a:t>
            </a:r>
          </a:p>
          <a:p>
            <a:pPr marL="0" indent="0" algn="ctr">
              <a:buNone/>
            </a:pPr>
            <a:r>
              <a:rPr lang="en-US" dirty="0" smtClean="0">
                <a:latin typeface="Century Gothic" panose="020B0502020202020204" pitchFamily="34" charset="0"/>
              </a:rPr>
              <a:t>Kate Corcoran</a:t>
            </a:r>
          </a:p>
          <a:p>
            <a:pPr marL="0" indent="0" algn="ctr">
              <a:buNone/>
            </a:pPr>
            <a:r>
              <a:rPr lang="en-US" dirty="0">
                <a:latin typeface="Century Gothic" panose="020B0502020202020204" pitchFamily="34" charset="0"/>
              </a:rPr>
              <a:t>Angela </a:t>
            </a:r>
            <a:r>
              <a:rPr lang="en-US" dirty="0" smtClean="0">
                <a:latin typeface="Century Gothic" panose="020B0502020202020204" pitchFamily="34" charset="0"/>
              </a:rPr>
              <a:t>Marin</a:t>
            </a:r>
          </a:p>
          <a:p>
            <a:pPr marL="0" indent="0" algn="ctr">
              <a:buNone/>
            </a:pPr>
            <a:r>
              <a:rPr lang="en-US" dirty="0">
                <a:latin typeface="Century Gothic" panose="020B0502020202020204" pitchFamily="34" charset="0"/>
              </a:rPr>
              <a:t>Mark White</a:t>
            </a:r>
          </a:p>
        </p:txBody>
      </p:sp>
    </p:spTree>
    <p:extLst>
      <p:ext uri="{BB962C8B-B14F-4D97-AF65-F5344CB8AC3E}">
        <p14:creationId xmlns:p14="http://schemas.microsoft.com/office/powerpoint/2010/main" val="197958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" presetClass="emph" presetSubtype="1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20065"/>
            <a:ext cx="8229600" cy="1143000"/>
          </a:xfrm>
        </p:spPr>
        <p:txBody>
          <a:bodyPr/>
          <a:lstStyle/>
          <a:p>
            <a:r>
              <a:rPr lang="en-US" b="1" dirty="0" smtClean="0">
                <a:latin typeface="Century Gothic" panose="020B0502020202020204" pitchFamily="34" charset="0"/>
              </a:rPr>
              <a:t>QUESTIONS?</a:t>
            </a:r>
            <a:endParaRPr lang="en-US" b="1" dirty="0">
              <a:latin typeface="Century Gothic" panose="020B0502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3085289"/>
            <a:ext cx="24384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2477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0" dirty="0" smtClean="0">
                <a:effectLst/>
                <a:latin typeface="Century Gothic" panose="020B0502020202020204" pitchFamily="34" charset="0"/>
              </a:rPr>
              <a:t>Resources</a:t>
            </a:r>
            <a:endParaRPr lang="en-US" b="0" dirty="0">
              <a:effectLst/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365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200" b="1" dirty="0">
                <a:cs typeface="Arial" pitchFamily="34" charset="0"/>
              </a:rPr>
              <a:t>Division III Homepage Links</a:t>
            </a:r>
            <a:endParaRPr lang="en-US" sz="4200" b="1" dirty="0"/>
          </a:p>
        </p:txBody>
      </p:sp>
      <p:sp>
        <p:nvSpPr>
          <p:cNvPr id="4" name="TextBox 5">
            <a:hlinkClick r:id="rId3" highlightClick="1"/>
            <a:hlinkHover r:id="" action="ppaction://noaction" highlightClick="1"/>
          </p:cNvPr>
          <p:cNvSpPr txBox="1">
            <a:spLocks noChangeArrowheads="1"/>
          </p:cNvSpPr>
          <p:nvPr/>
        </p:nvSpPr>
        <p:spPr bwMode="auto">
          <a:xfrm>
            <a:off x="165372" y="5464251"/>
            <a:ext cx="872924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Arial" pitchFamily="34" charset="0"/>
                <a:hlinkClick r:id="rId4"/>
              </a:rPr>
              <a:t>http</a:t>
            </a:r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Arial" pitchFamily="34" charset="0"/>
                <a:hlinkClick r:id="rId4"/>
              </a:rPr>
              <a:t>://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Arial" pitchFamily="34" charset="0"/>
                <a:hlinkClick r:id="rId4"/>
              </a:rPr>
              <a:t>www.ncaa.org/compliance?division=d3 </a:t>
            </a:r>
            <a:endParaRPr lang="en-US" sz="2000" dirty="0">
              <a:solidFill>
                <a:schemeClr val="bg1">
                  <a:lumMod val="95000"/>
                </a:schemeClr>
              </a:solidFill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1812175" y="3724102"/>
            <a:ext cx="11637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8" name="Picture 7">
            <a:hlinkClick r:id="rId5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83287">
            <a:off x="33302" y="5791539"/>
            <a:ext cx="615543" cy="615543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078" y="1113870"/>
            <a:ext cx="8016964" cy="4350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5948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36895"/>
            <a:ext cx="8949446" cy="928071"/>
          </a:xfrm>
        </p:spPr>
        <p:txBody>
          <a:bodyPr>
            <a:noAutofit/>
          </a:bodyPr>
          <a:lstStyle/>
          <a:p>
            <a:r>
              <a:rPr lang="en-US" sz="4200" b="1" dirty="0" smtClean="0"/>
              <a:t>Rules Information and Education</a:t>
            </a:r>
            <a:endParaRPr lang="en-US" sz="4200" b="1" dirty="0"/>
          </a:p>
        </p:txBody>
      </p:sp>
      <p:sp>
        <p:nvSpPr>
          <p:cNvPr id="3" name="Oval 2"/>
          <p:cNvSpPr/>
          <p:nvPr/>
        </p:nvSpPr>
        <p:spPr>
          <a:xfrm>
            <a:off x="1920240" y="3916680"/>
            <a:ext cx="1051560" cy="32004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C:\Users\jwilliamson\Desktop\Untitl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0640" y="964965"/>
            <a:ext cx="6488654" cy="4952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5737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NCAA Division III Manual</a:t>
            </a:r>
            <a:endParaRPr lang="en-US" b="1" dirty="0"/>
          </a:p>
        </p:txBody>
      </p:sp>
      <p:grpSp>
        <p:nvGrpSpPr>
          <p:cNvPr id="8" name="Group 7"/>
          <p:cNvGrpSpPr/>
          <p:nvPr/>
        </p:nvGrpSpPr>
        <p:grpSpPr>
          <a:xfrm>
            <a:off x="2568102" y="1459146"/>
            <a:ext cx="3709085" cy="4278127"/>
            <a:chOff x="2568102" y="1459146"/>
            <a:chExt cx="3709085" cy="4278127"/>
          </a:xfrm>
        </p:grpSpPr>
        <p:pic>
          <p:nvPicPr>
            <p:cNvPr id="2050" name="Picture 2" descr="C:\Users\sroseman\Desktop\Green wirebound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8102" y="1459146"/>
              <a:ext cx="3709085" cy="42736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sroseman\Desktop\NCAA DIII Manual Cover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14141" y="1478601"/>
              <a:ext cx="3443591" cy="425867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7" name="Picture 6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83287">
            <a:off x="149427" y="6105564"/>
            <a:ext cx="615543" cy="615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945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.Core.5Year" ma:contentTypeID="0x010100F9F789DCBE2F8546844AAD72D1F17829010200FB61311DF971744FAE7A46A10C475AE7" ma:contentTypeVersion="5" ma:contentTypeDescription="" ma:contentTypeScope="" ma:versionID="fe1e70f0e008a5ffeb889d736ae9772f">
  <xsd:schema xmlns:xsd="http://www.w3.org/2001/XMLSchema" xmlns:xs="http://www.w3.org/2001/XMLSchema" xmlns:p="http://schemas.microsoft.com/office/2006/metadata/properties" xmlns:ns2="2a3058fb-e7d8-4bcd-83c9-2e38e3df2500" xmlns:ns3="8203a8d2-2ccf-4437-8480-e4e7da4321d9" targetNamespace="http://schemas.microsoft.com/office/2006/metadata/properties" ma:root="true" ma:fieldsID="717c0469d34852c81fede5250a38abdf" ns2:_="" ns3:_="">
    <xsd:import namespace="2a3058fb-e7d8-4bcd-83c9-2e38e3df2500"/>
    <xsd:import namespace="8203a8d2-2ccf-4437-8480-e4e7da4321d9"/>
    <xsd:element name="properties">
      <xsd:complexType>
        <xsd:sequence>
          <xsd:element name="documentManagement">
            <xsd:complexType>
              <xsd:all>
                <xsd:element ref="ns2:Document_x0020_Type" minOccurs="0"/>
                <xsd:element ref="ns3:Championship" minOccurs="0"/>
                <xsd:element ref="ns3:Division" minOccurs="0"/>
                <xsd:element ref="ns3:Committee" minOccurs="0"/>
                <xsd:element ref="ns3:Academic_x005f_x002F_Fiscal_x005f_x0020_Year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a3058fb-e7d8-4bcd-83c9-2e38e3df2500" elementFormDefault="qualified">
    <xsd:import namespace="http://schemas.microsoft.com/office/2006/documentManagement/types"/>
    <xsd:import namespace="http://schemas.microsoft.com/office/infopath/2007/PartnerControls"/>
    <xsd:element name="Document_x0020_Type" ma:index="3" nillable="true" ma:displayName="Document Type" ma:list="{6337aed9-7485-44c6-a2cb-2d4bdfdcf954}" ma:internalName="Document_x0020_Type0" ma:readOnly="false" ma:showField="Title" ma:web="8203a8d2-2ccf-4437-8480-e4e7da4321d9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03a8d2-2ccf-4437-8480-e4e7da4321d9" elementFormDefault="qualified">
    <xsd:import namespace="http://schemas.microsoft.com/office/2006/documentManagement/types"/>
    <xsd:import namespace="http://schemas.microsoft.com/office/infopath/2007/PartnerControls"/>
    <xsd:element name="Championship" ma:index="4" nillable="true" ma:displayName="Championship" ma:list="{9f0c0c2f-65a3-4803-a250-88a2c6aa503b}" ma:internalName="Championship" ma:readOnly="false" ma:showField="Title" ma:web="8203a8d2-2ccf-4437-8480-e4e7da4321d9">
      <xsd:simpleType>
        <xsd:restriction base="dms:Lookup"/>
      </xsd:simpleType>
    </xsd:element>
    <xsd:element name="Division" ma:index="5" nillable="true" ma:displayName="Division" ma:list="{019add6d-0a23-4369-833b-7f9c3f6d7be9}" ma:internalName="Division" ma:readOnly="false" ma:showField="Title" ma:web="8203a8d2-2ccf-4437-8480-e4e7da4321d9">
      <xsd:simpleType>
        <xsd:restriction base="dms:Lookup"/>
      </xsd:simpleType>
    </xsd:element>
    <xsd:element name="Committee" ma:index="6" nillable="true" ma:displayName="Committee" ma:list="{92b80169-226d-41af-a280-46338252cbf7}" ma:internalName="Committee" ma:readOnly="false" ma:showField="Title" ma:web="8203a8d2-2ccf-4437-8480-e4e7da4321d9">
      <xsd:simpleType>
        <xsd:restriction base="dms:Lookup"/>
      </xsd:simpleType>
    </xsd:element>
    <xsd:element name="Academic_x005f_x002F_Fiscal_x005f_x0020_Year" ma:index="7" ma:displayName="Academic/Fiscal Year" ma:default="n/a" ma:format="Dropdown" ma:internalName="Academic_x002F_Fiscal_x0020_Year">
      <xsd:simpleType>
        <xsd:restriction base="dms:Choice">
          <xsd:enumeration value="n/a"/>
          <xsd:enumeration value="2005-06"/>
          <xsd:enumeration value="2006-07"/>
          <xsd:enumeration value="2007-08"/>
          <xsd:enumeration value="2008-09"/>
          <xsd:enumeration value="2009-10"/>
          <xsd:enumeration value="2010-11"/>
          <xsd:enumeration value="2011-12"/>
          <xsd:enumeration value="2012-13"/>
          <xsd:enumeration value="2013-14"/>
          <xsd:enumeration value="Other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2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Committee xmlns="8203a8d2-2ccf-4437-8480-e4e7da4321d9" xsi:nil="true"/>
    <Academic_x005f_x002F_Fiscal_x005f_x0020_Year xmlns="8203a8d2-2ccf-4437-8480-e4e7da4321d9">n/a</Academic_x005f_x002F_Fiscal_x005f_x0020_Year>
    <Document_x0020_Type xmlns="2a3058fb-e7d8-4bcd-83c9-2e38e3df2500" xsi:nil="true"/>
    <Division xmlns="8203a8d2-2ccf-4437-8480-e4e7da4321d9" xsi:nil="true"/>
    <Championship xmlns="8203a8d2-2ccf-4437-8480-e4e7da4321d9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989D671-0963-4836-B6FA-BF3CD5A3D98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a3058fb-e7d8-4bcd-83c9-2e38e3df2500"/>
    <ds:schemaRef ds:uri="8203a8d2-2ccf-4437-8480-e4e7da4321d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7BC9959-C388-4557-9CA4-7EA4FEA1BD17}">
  <ds:schemaRefs>
    <ds:schemaRef ds:uri="http://purl.org/dc/dcmitype/"/>
    <ds:schemaRef ds:uri="2a3058fb-e7d8-4bcd-83c9-2e38e3df2500"/>
    <ds:schemaRef ds:uri="http://purl.org/dc/terms/"/>
    <ds:schemaRef ds:uri="http://schemas.openxmlformats.org/package/2006/metadata/core-properties"/>
    <ds:schemaRef ds:uri="http://www.w3.org/XML/1998/namespace"/>
    <ds:schemaRef ds:uri="http://purl.org/dc/elements/1.1/"/>
    <ds:schemaRef ds:uri="http://schemas.microsoft.com/office/2006/documentManagement/types"/>
    <ds:schemaRef ds:uri="http://schemas.microsoft.com/office/2006/metadata/properties"/>
    <ds:schemaRef ds:uri="8203a8d2-2ccf-4437-8480-e4e7da4321d9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6B40A3F-CA05-40DD-A4E6-902FEDB9376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4703</TotalTime>
  <Words>1575</Words>
  <Application>Microsoft Office PowerPoint</Application>
  <PresentationFormat>On-screen Show (4:3)</PresentationFormat>
  <Paragraphs>401</Paragraphs>
  <Slides>57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58" baseType="lpstr">
      <vt:lpstr>Office Theme</vt:lpstr>
      <vt:lpstr>NCAA DIVISION III  INTRODUCTION TO  COMPLIANCE CONCEPTS  (PART 1)</vt:lpstr>
      <vt:lpstr>Session Objectives</vt:lpstr>
      <vt:lpstr>Compliance Concepts Format</vt:lpstr>
      <vt:lpstr>Compliance Concepts Format </vt:lpstr>
      <vt:lpstr>Compliance Concepts Format </vt:lpstr>
      <vt:lpstr>Resources</vt:lpstr>
      <vt:lpstr>Division III Homepage Links</vt:lpstr>
      <vt:lpstr>Rules Information and Education</vt:lpstr>
      <vt:lpstr>NCAA Division III Manual</vt:lpstr>
      <vt:lpstr>Manual – Printed versus Online</vt:lpstr>
      <vt:lpstr>PowerPoint Presentation</vt:lpstr>
      <vt:lpstr>Amateurism Certification</vt:lpstr>
      <vt:lpstr>Amateurism </vt:lpstr>
      <vt:lpstr>Amateurism – What?</vt:lpstr>
      <vt:lpstr>Academic Certification</vt:lpstr>
      <vt:lpstr>Academic Certification Checklist</vt:lpstr>
      <vt:lpstr>Required Eligibility Forms</vt:lpstr>
      <vt:lpstr>Compliance Forms</vt:lpstr>
      <vt:lpstr>Compliance Forms</vt:lpstr>
      <vt:lpstr>Getting In the Game Website</vt:lpstr>
      <vt:lpstr>Academic Certification Checklist</vt:lpstr>
      <vt:lpstr>Academic Requirements</vt:lpstr>
      <vt:lpstr>Who Are You Certifying?</vt:lpstr>
      <vt:lpstr>Eligibility Between Terms</vt:lpstr>
      <vt:lpstr>General Undergraduate Transfer Rule</vt:lpstr>
      <vt:lpstr>Transfer Exceptions</vt:lpstr>
      <vt:lpstr>Graduate/Post-Baccalaureate Students</vt:lpstr>
      <vt:lpstr>Key Questions</vt:lpstr>
      <vt:lpstr>Academic Certification Checklist</vt:lpstr>
      <vt:lpstr>Seasons and Semesters</vt:lpstr>
      <vt:lpstr>Four Seasons of Participation</vt:lpstr>
      <vt:lpstr>10-Semester/15-quarter Rule</vt:lpstr>
      <vt:lpstr>Use of a…</vt:lpstr>
      <vt:lpstr>“Use of a Season” Exceptions</vt:lpstr>
      <vt:lpstr>Key Questions</vt:lpstr>
      <vt:lpstr>Academic Certification Checklist</vt:lpstr>
      <vt:lpstr>PowerPoint Presentation</vt:lpstr>
      <vt:lpstr>Best Practices</vt:lpstr>
      <vt:lpstr>Recruiting</vt:lpstr>
      <vt:lpstr>PowerPoint Presentation</vt:lpstr>
      <vt:lpstr>PowerPoint Presentation</vt:lpstr>
      <vt:lpstr>Who May You Contact?</vt:lpstr>
      <vt:lpstr>PowerPoint Presentation</vt:lpstr>
      <vt:lpstr>PowerPoint Presentation</vt:lpstr>
      <vt:lpstr>PowerPoint Presentation</vt:lpstr>
      <vt:lpstr>PowerPoint Presentation</vt:lpstr>
      <vt:lpstr>Compliance Tasks</vt:lpstr>
      <vt:lpstr>August  Compliance Tasks</vt:lpstr>
      <vt:lpstr>August  Compliance Tasks</vt:lpstr>
      <vt:lpstr>September Compliance Tasks</vt:lpstr>
      <vt:lpstr>September Compliance Tasks</vt:lpstr>
      <vt:lpstr>October  Compliance Tasks</vt:lpstr>
      <vt:lpstr>PowerPoint Presentation</vt:lpstr>
      <vt:lpstr>November  Compliance Tasks</vt:lpstr>
      <vt:lpstr>November  Compliance Tasks</vt:lpstr>
      <vt:lpstr>Special Thanks To:</vt:lpstr>
      <vt:lpstr>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Jennifer DeLeonardis</dc:creator>
  <cp:lastModifiedBy>Williamson, Joni</cp:lastModifiedBy>
  <cp:revision>574</cp:revision>
  <cp:lastPrinted>2015-04-07T16:07:21Z</cp:lastPrinted>
  <dcterms:created xsi:type="dcterms:W3CDTF">2012-10-12T16:45:07Z</dcterms:created>
  <dcterms:modified xsi:type="dcterms:W3CDTF">2015-05-11T17:38:15Z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0x010100F9F789DCBE2F8546844AAD72D1F17829010200FB61311DF971744FAE7A46A10C475AE7</vt:lpwstr>
  </property>
</Properties>
</file>