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5.xml" ContentType="application/vnd.openxmlformats-officedocument.presentationml.slide+xml"/>
  <Override PartName="/ppt/slides/slide30.xml" ContentType="application/vnd.openxmlformats-officedocument.presentationml.slide+xml"/>
  <Override PartName="/ppt/slides/slide28.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29.xml" ContentType="application/vnd.openxmlformats-officedocument.presentationml.slide+xml"/>
  <Override PartName="/ppt/slides/slide24.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slideLayouts/slideLayout6.xml" ContentType="application/vnd.openxmlformats-officedocument.presentationml.slideLayout+xml"/>
  <Override PartName="/ppt/notesSlides/notesSlide21.xml" ContentType="application/vnd.openxmlformats-officedocument.presentationml.notes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notesSlides/notesSlide7.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3.xml" ContentType="application/vnd.openxmlformats-officedocument.presentationml.slideLayout+xml"/>
  <Override PartName="/ppt/notesSlides/notesSlide14.xml" ContentType="application/vnd.openxmlformats-officedocument.presentationml.notesSlide+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0.xml" ContentType="application/vnd.openxmlformats-officedocument.presentationml.notesSlide+xml"/>
  <Override PartName="/ppt/notesSlides/notesSlide1.xml" ContentType="application/vnd.openxmlformats-officedocument.presentationml.notesSlide+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2.xml" ContentType="application/vnd.openxmlformats-officedocument.drawingml.diagramLayout+xml"/>
  <Override PartName="/ppt/diagrams/layout1.xml" ContentType="application/vnd.openxmlformats-officedocument.drawingml.diagramLayout+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diagrams/quickStyle3.xml" ContentType="application/vnd.openxmlformats-officedocument.drawingml.diagramStyle+xml"/>
  <Override PartName="/ppt/diagrams/quickStyle7.xml" ContentType="application/vnd.openxmlformats-officedocument.drawingml.diagramStyle+xml"/>
  <Override PartName="/ppt/diagrams/layout7.xml" ContentType="application/vnd.openxmlformats-officedocument.drawingml.diagramLayout+xml"/>
  <Override PartName="/ppt/diagrams/drawing6.xml" ContentType="application/vnd.ms-office.drawingml.diagramDrawing+xml"/>
  <Override PartName="/ppt/diagrams/colors7.xml" ContentType="application/vnd.openxmlformats-officedocument.drawingml.diagramColors+xml"/>
  <Override PartName="/ppt/diagrams/drawing7.xml" ContentType="application/vnd.ms-office.drawingml.diagramDrawing+xml"/>
  <Override PartName="/ppt/theme/theme1.xml" ContentType="application/vnd.openxmlformats-officedocument.theme+xml"/>
  <Override PartName="/ppt/diagrams/colors8.xml" ContentType="application/vnd.openxmlformats-officedocument.drawingml.diagramColors+xml"/>
  <Override PartName="/ppt/notesMasters/notesMaster1.xml" ContentType="application/vnd.openxmlformats-officedocument.presentationml.notesMaster+xml"/>
  <Override PartName="/ppt/diagrams/quickStyle8.xml" ContentType="application/vnd.openxmlformats-officedocument.drawingml.diagramStyle+xml"/>
  <Override PartName="/ppt/diagrams/layout8.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layout3.xml" ContentType="application/vnd.openxmlformats-officedocument.drawingml.diagramLayout+xml"/>
  <Override PartName="/ppt/diagrams/layout6.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drawing8.xml" ContentType="application/vnd.ms-office.drawingml.diagramDrawing+xml"/>
  <Override PartName="/ppt/diagrams/quickStyle4.xml" ContentType="application/vnd.openxmlformats-officedocument.drawingml.diagramStyle+xml"/>
  <Override PartName="/ppt/diagrams/layout4.xml" ContentType="application/vnd.openxmlformats-officedocument.drawingml.diagramLayout+xml"/>
  <Override PartName="/ppt/diagrams/drawing4.xml" ContentType="application/vnd.ms-office.drawingml.diagramDrawing+xml"/>
  <Override PartName="/ppt/diagrams/drawing5.xml" ContentType="application/vnd.ms-office.drawingml.diagramDrawing+xml"/>
  <Override PartName="/ppt/diagrams/colors5.xml" ContentType="application/vnd.openxmlformats-officedocument.drawingml.diagramColors+xml"/>
  <Override PartName="/ppt/diagrams/colors4.xml" ContentType="application/vnd.openxmlformats-officedocument.drawingml.diagramColors+xml"/>
  <Override PartName="/ppt/diagrams/layout5.xml" ContentType="application/vnd.openxmlformats-officedocument.drawingml.diagramLayout+xml"/>
  <Override PartName="/ppt/diagrams/quickStyle5.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76" r:id="rId3"/>
    <p:sldId id="273" r:id="rId4"/>
    <p:sldId id="278" r:id="rId5"/>
    <p:sldId id="264" r:id="rId6"/>
    <p:sldId id="259" r:id="rId7"/>
    <p:sldId id="260" r:id="rId8"/>
    <p:sldId id="261" r:id="rId9"/>
    <p:sldId id="266" r:id="rId10"/>
    <p:sldId id="280" r:id="rId11"/>
    <p:sldId id="267" r:id="rId12"/>
    <p:sldId id="270" r:id="rId13"/>
    <p:sldId id="274" r:id="rId14"/>
    <p:sldId id="275" r:id="rId15"/>
    <p:sldId id="281" r:id="rId16"/>
    <p:sldId id="283"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06" r:id="rId34"/>
    <p:sldId id="307" r:id="rId35"/>
    <p:sldId id="286" r:id="rId36"/>
    <p:sldId id="288"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78360" autoAdjust="0"/>
  </p:normalViewPr>
  <p:slideViewPr>
    <p:cSldViewPr>
      <p:cViewPr>
        <p:scale>
          <a:sx n="66" d="100"/>
          <a:sy n="66" d="100"/>
        </p:scale>
        <p:origin x="-1500"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png"/><Relationship Id="rId4" Type="http://schemas.openxmlformats.org/officeDocument/2006/relationships/image" Target="../media/image5.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pn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7945B7-3CAE-4568-979A-B43846607FC5}"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F2123B40-CC44-4BFA-9AFD-18F815853E57}">
      <dgm:prSet/>
      <dgm:spPr/>
      <dgm:t>
        <a:bodyPr/>
        <a:lstStyle/>
        <a:p>
          <a:pPr rtl="0"/>
          <a:r>
            <a:rPr lang="en-US" dirty="0" smtClean="0">
              <a:latin typeface="Rockwell" panose="02060603020205020403" pitchFamily="18" charset="0"/>
            </a:rPr>
            <a:t>Developing a Concept.</a:t>
          </a:r>
          <a:endParaRPr lang="en-US" dirty="0">
            <a:latin typeface="Rockwell" panose="02060603020205020403" pitchFamily="18" charset="0"/>
          </a:endParaRPr>
        </a:p>
      </dgm:t>
    </dgm:pt>
    <dgm:pt modelId="{E3F2241F-DEFD-47D1-A2F3-C03ED1564B1F}" type="parTrans" cxnId="{9F32FD1E-1308-4174-AA6E-1CEE49578BA2}">
      <dgm:prSet/>
      <dgm:spPr/>
      <dgm:t>
        <a:bodyPr/>
        <a:lstStyle/>
        <a:p>
          <a:endParaRPr lang="en-US"/>
        </a:p>
      </dgm:t>
    </dgm:pt>
    <dgm:pt modelId="{B771F256-C09C-4992-95B1-6EC0803905B1}" type="sibTrans" cxnId="{9F32FD1E-1308-4174-AA6E-1CEE49578BA2}">
      <dgm:prSet/>
      <dgm:spPr/>
      <dgm:t>
        <a:bodyPr/>
        <a:lstStyle/>
        <a:p>
          <a:endParaRPr lang="en-US"/>
        </a:p>
      </dgm:t>
    </dgm:pt>
    <dgm:pt modelId="{D90608BA-76B0-48A7-BD2B-19B3E5A3B12D}">
      <dgm:prSet/>
      <dgm:spPr/>
      <dgm:t>
        <a:bodyPr/>
        <a:lstStyle/>
        <a:p>
          <a:pPr rtl="0"/>
          <a:r>
            <a:rPr lang="en-US" dirty="0" smtClean="0">
              <a:latin typeface="Rockwell" panose="02060603020205020403" pitchFamily="18" charset="0"/>
            </a:rPr>
            <a:t>Sponsoring a Proposal.</a:t>
          </a:r>
          <a:endParaRPr lang="en-US" dirty="0">
            <a:latin typeface="Rockwell" panose="02060603020205020403" pitchFamily="18" charset="0"/>
          </a:endParaRPr>
        </a:p>
      </dgm:t>
    </dgm:pt>
    <dgm:pt modelId="{432A2EE4-3482-4CB7-B7B0-057FA34EFA5B}" type="parTrans" cxnId="{379AA877-5BA1-418C-9A73-30BAC147A449}">
      <dgm:prSet/>
      <dgm:spPr/>
      <dgm:t>
        <a:bodyPr/>
        <a:lstStyle/>
        <a:p>
          <a:endParaRPr lang="en-US"/>
        </a:p>
      </dgm:t>
    </dgm:pt>
    <dgm:pt modelId="{801ED738-B0ED-4285-9A23-AAFCD4B8FBB0}" type="sibTrans" cxnId="{379AA877-5BA1-418C-9A73-30BAC147A449}">
      <dgm:prSet/>
      <dgm:spPr/>
      <dgm:t>
        <a:bodyPr/>
        <a:lstStyle/>
        <a:p>
          <a:endParaRPr lang="en-US"/>
        </a:p>
      </dgm:t>
    </dgm:pt>
    <dgm:pt modelId="{7C19FFB6-434F-48E1-A337-1FD20208F04C}">
      <dgm:prSet/>
      <dgm:spPr/>
      <dgm:t>
        <a:bodyPr/>
        <a:lstStyle/>
        <a:p>
          <a:pPr rtl="0"/>
          <a:r>
            <a:rPr lang="en-US" dirty="0" smtClean="0">
              <a:latin typeface="Rockwell" panose="02060603020205020403" pitchFamily="18" charset="0"/>
            </a:rPr>
            <a:t>Drafting a Proposal.</a:t>
          </a:r>
          <a:endParaRPr lang="en-US" dirty="0">
            <a:latin typeface="Rockwell" panose="02060603020205020403" pitchFamily="18" charset="0"/>
          </a:endParaRPr>
        </a:p>
      </dgm:t>
    </dgm:pt>
    <dgm:pt modelId="{F3D0975D-2129-4399-9EF5-632516D6A8D6}" type="parTrans" cxnId="{47385B5C-B18F-4CA5-8667-DC60178DDDC8}">
      <dgm:prSet/>
      <dgm:spPr/>
      <dgm:t>
        <a:bodyPr/>
        <a:lstStyle/>
        <a:p>
          <a:endParaRPr lang="en-US"/>
        </a:p>
      </dgm:t>
    </dgm:pt>
    <dgm:pt modelId="{D0C3912D-651D-4788-AF2B-A67CD1CD1F74}" type="sibTrans" cxnId="{47385B5C-B18F-4CA5-8667-DC60178DDDC8}">
      <dgm:prSet/>
      <dgm:spPr/>
      <dgm:t>
        <a:bodyPr/>
        <a:lstStyle/>
        <a:p>
          <a:endParaRPr lang="en-US"/>
        </a:p>
      </dgm:t>
    </dgm:pt>
    <dgm:pt modelId="{50F8C69E-EAA7-4404-A080-8054B2531B1A}">
      <dgm:prSet/>
      <dgm:spPr/>
      <dgm:t>
        <a:bodyPr/>
        <a:lstStyle/>
        <a:p>
          <a:pPr rtl="0"/>
          <a:r>
            <a:rPr lang="en-US" dirty="0" smtClean="0">
              <a:latin typeface="Rockwell" panose="02060603020205020403" pitchFamily="18" charset="0"/>
            </a:rPr>
            <a:t>Timeline.</a:t>
          </a:r>
          <a:endParaRPr lang="en-US" dirty="0">
            <a:latin typeface="Rockwell" panose="02060603020205020403" pitchFamily="18" charset="0"/>
          </a:endParaRPr>
        </a:p>
      </dgm:t>
    </dgm:pt>
    <dgm:pt modelId="{5A07810C-3DD8-4148-ACF5-DE6228097C18}" type="parTrans" cxnId="{AEBDADD7-EAA5-4812-B3AE-79D92EA7FC59}">
      <dgm:prSet/>
      <dgm:spPr/>
      <dgm:t>
        <a:bodyPr/>
        <a:lstStyle/>
        <a:p>
          <a:endParaRPr lang="en-US"/>
        </a:p>
      </dgm:t>
    </dgm:pt>
    <dgm:pt modelId="{55CE6F5A-A9A7-4191-871B-82EF6744AB14}" type="sibTrans" cxnId="{AEBDADD7-EAA5-4812-B3AE-79D92EA7FC59}">
      <dgm:prSet/>
      <dgm:spPr/>
      <dgm:t>
        <a:bodyPr/>
        <a:lstStyle/>
        <a:p>
          <a:endParaRPr lang="en-US"/>
        </a:p>
      </dgm:t>
    </dgm:pt>
    <dgm:pt modelId="{CE793557-EC8C-4905-848C-41DA36CA4789}" type="pres">
      <dgm:prSet presAssocID="{E47945B7-3CAE-4568-979A-B43846607FC5}" presName="linearFlow" presStyleCnt="0">
        <dgm:presLayoutVars>
          <dgm:dir/>
          <dgm:resizeHandles val="exact"/>
        </dgm:presLayoutVars>
      </dgm:prSet>
      <dgm:spPr/>
      <dgm:t>
        <a:bodyPr/>
        <a:lstStyle/>
        <a:p>
          <a:endParaRPr lang="en-US"/>
        </a:p>
      </dgm:t>
    </dgm:pt>
    <dgm:pt modelId="{2A9F4893-2084-47B7-87D5-00DDFDE96F7C}" type="pres">
      <dgm:prSet presAssocID="{F2123B40-CC44-4BFA-9AFD-18F815853E57}" presName="composite" presStyleCnt="0"/>
      <dgm:spPr/>
    </dgm:pt>
    <dgm:pt modelId="{3433172B-4BFD-4080-9EF3-EAE7A9F38559}" type="pres">
      <dgm:prSet presAssocID="{F2123B40-CC44-4BFA-9AFD-18F815853E57}"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t>
        <a:bodyPr/>
        <a:lstStyle/>
        <a:p>
          <a:endParaRPr lang="en-US"/>
        </a:p>
      </dgm:t>
    </dgm:pt>
    <dgm:pt modelId="{AF9B5D50-9F6A-4116-BADD-6EE1684EF0A4}" type="pres">
      <dgm:prSet presAssocID="{F2123B40-CC44-4BFA-9AFD-18F815853E57}" presName="txShp" presStyleLbl="node1" presStyleIdx="0" presStyleCnt="4">
        <dgm:presLayoutVars>
          <dgm:bulletEnabled val="1"/>
        </dgm:presLayoutVars>
      </dgm:prSet>
      <dgm:spPr/>
      <dgm:t>
        <a:bodyPr/>
        <a:lstStyle/>
        <a:p>
          <a:endParaRPr lang="en-US"/>
        </a:p>
      </dgm:t>
    </dgm:pt>
    <dgm:pt modelId="{00E6738C-155C-441D-A369-05C226306A06}" type="pres">
      <dgm:prSet presAssocID="{B771F256-C09C-4992-95B1-6EC0803905B1}" presName="spacing" presStyleCnt="0"/>
      <dgm:spPr/>
    </dgm:pt>
    <dgm:pt modelId="{043817A0-8C88-4533-B93F-7D6A4BCDD908}" type="pres">
      <dgm:prSet presAssocID="{D90608BA-76B0-48A7-BD2B-19B3E5A3B12D}" presName="composite" presStyleCnt="0"/>
      <dgm:spPr/>
    </dgm:pt>
    <dgm:pt modelId="{03636243-1501-465D-B212-2EF1D9CA2DCB}" type="pres">
      <dgm:prSet presAssocID="{D90608BA-76B0-48A7-BD2B-19B3E5A3B12D}" presName="imgShp"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40000" r="-40000"/>
          </a:stretch>
        </a:blipFill>
      </dgm:spPr>
    </dgm:pt>
    <dgm:pt modelId="{321D0D85-12CE-4034-8B2E-CE096B368A06}" type="pres">
      <dgm:prSet presAssocID="{D90608BA-76B0-48A7-BD2B-19B3E5A3B12D}" presName="txShp" presStyleLbl="node1" presStyleIdx="1" presStyleCnt="4">
        <dgm:presLayoutVars>
          <dgm:bulletEnabled val="1"/>
        </dgm:presLayoutVars>
      </dgm:prSet>
      <dgm:spPr/>
      <dgm:t>
        <a:bodyPr/>
        <a:lstStyle/>
        <a:p>
          <a:endParaRPr lang="en-US"/>
        </a:p>
      </dgm:t>
    </dgm:pt>
    <dgm:pt modelId="{E2EE37E4-EEC4-4AFC-8860-7365F2DC4721}" type="pres">
      <dgm:prSet presAssocID="{801ED738-B0ED-4285-9A23-AAFCD4B8FBB0}" presName="spacing" presStyleCnt="0"/>
      <dgm:spPr/>
    </dgm:pt>
    <dgm:pt modelId="{773E77D2-7C40-4FDF-91C9-8814AF879FD1}" type="pres">
      <dgm:prSet presAssocID="{7C19FFB6-434F-48E1-A337-1FD20208F04C}" presName="composite" presStyleCnt="0"/>
      <dgm:spPr/>
    </dgm:pt>
    <dgm:pt modelId="{A30057B5-2904-4FC2-ACD6-2F6EBAF9B35B}" type="pres">
      <dgm:prSet presAssocID="{7C19FFB6-434F-48E1-A337-1FD20208F04C}" presName="imgShp"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53191C9A-0C53-49BD-88C9-AA06932858A4}" type="pres">
      <dgm:prSet presAssocID="{7C19FFB6-434F-48E1-A337-1FD20208F04C}" presName="txShp" presStyleLbl="node1" presStyleIdx="2" presStyleCnt="4">
        <dgm:presLayoutVars>
          <dgm:bulletEnabled val="1"/>
        </dgm:presLayoutVars>
      </dgm:prSet>
      <dgm:spPr/>
      <dgm:t>
        <a:bodyPr/>
        <a:lstStyle/>
        <a:p>
          <a:endParaRPr lang="en-US"/>
        </a:p>
      </dgm:t>
    </dgm:pt>
    <dgm:pt modelId="{D638E5FF-2566-41B5-9190-28717EEEF672}" type="pres">
      <dgm:prSet presAssocID="{D0C3912D-651D-4788-AF2B-A67CD1CD1F74}" presName="spacing" presStyleCnt="0"/>
      <dgm:spPr/>
    </dgm:pt>
    <dgm:pt modelId="{D11536B0-60CE-45FF-BA7A-E5CD7657B666}" type="pres">
      <dgm:prSet presAssocID="{50F8C69E-EAA7-4404-A080-8054B2531B1A}" presName="composite" presStyleCnt="0"/>
      <dgm:spPr/>
    </dgm:pt>
    <dgm:pt modelId="{32A2FEFF-0B0C-4EB7-B455-711F36B338E9}" type="pres">
      <dgm:prSet presAssocID="{50F8C69E-EAA7-4404-A080-8054B2531B1A}" presName="imgShp"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dgm:spPr>
    </dgm:pt>
    <dgm:pt modelId="{A920A85F-611F-4902-ABE5-980C6040B9B1}" type="pres">
      <dgm:prSet presAssocID="{50F8C69E-EAA7-4404-A080-8054B2531B1A}" presName="txShp" presStyleLbl="node1" presStyleIdx="3" presStyleCnt="4" custLinFactNeighborX="718" custLinFactNeighborY="-6470">
        <dgm:presLayoutVars>
          <dgm:bulletEnabled val="1"/>
        </dgm:presLayoutVars>
      </dgm:prSet>
      <dgm:spPr/>
      <dgm:t>
        <a:bodyPr/>
        <a:lstStyle/>
        <a:p>
          <a:endParaRPr lang="en-US"/>
        </a:p>
      </dgm:t>
    </dgm:pt>
  </dgm:ptLst>
  <dgm:cxnLst>
    <dgm:cxn modelId="{9F32FD1E-1308-4174-AA6E-1CEE49578BA2}" srcId="{E47945B7-3CAE-4568-979A-B43846607FC5}" destId="{F2123B40-CC44-4BFA-9AFD-18F815853E57}" srcOrd="0" destOrd="0" parTransId="{E3F2241F-DEFD-47D1-A2F3-C03ED1564B1F}" sibTransId="{B771F256-C09C-4992-95B1-6EC0803905B1}"/>
    <dgm:cxn modelId="{379AA877-5BA1-418C-9A73-30BAC147A449}" srcId="{E47945B7-3CAE-4568-979A-B43846607FC5}" destId="{D90608BA-76B0-48A7-BD2B-19B3E5A3B12D}" srcOrd="1" destOrd="0" parTransId="{432A2EE4-3482-4CB7-B7B0-057FA34EFA5B}" sibTransId="{801ED738-B0ED-4285-9A23-AAFCD4B8FBB0}"/>
    <dgm:cxn modelId="{DB3B2356-1209-427F-9BC5-6F1D2B9003E8}" type="presOf" srcId="{7C19FFB6-434F-48E1-A337-1FD20208F04C}" destId="{53191C9A-0C53-49BD-88C9-AA06932858A4}" srcOrd="0" destOrd="0" presId="urn:microsoft.com/office/officeart/2005/8/layout/vList3"/>
    <dgm:cxn modelId="{AEBDADD7-EAA5-4812-B3AE-79D92EA7FC59}" srcId="{E47945B7-3CAE-4568-979A-B43846607FC5}" destId="{50F8C69E-EAA7-4404-A080-8054B2531B1A}" srcOrd="3" destOrd="0" parTransId="{5A07810C-3DD8-4148-ACF5-DE6228097C18}" sibTransId="{55CE6F5A-A9A7-4191-871B-82EF6744AB14}"/>
    <dgm:cxn modelId="{E7549B4C-EBBD-4DFF-B68E-C651E8D43B78}" type="presOf" srcId="{E47945B7-3CAE-4568-979A-B43846607FC5}" destId="{CE793557-EC8C-4905-848C-41DA36CA4789}" srcOrd="0" destOrd="0" presId="urn:microsoft.com/office/officeart/2005/8/layout/vList3"/>
    <dgm:cxn modelId="{E0AFACAB-B429-4F7F-852E-393BAA5FDFE0}" type="presOf" srcId="{50F8C69E-EAA7-4404-A080-8054B2531B1A}" destId="{A920A85F-611F-4902-ABE5-980C6040B9B1}" srcOrd="0" destOrd="0" presId="urn:microsoft.com/office/officeart/2005/8/layout/vList3"/>
    <dgm:cxn modelId="{9D243356-8126-4CE4-B1C9-C553A2D607A3}" type="presOf" srcId="{F2123B40-CC44-4BFA-9AFD-18F815853E57}" destId="{AF9B5D50-9F6A-4116-BADD-6EE1684EF0A4}" srcOrd="0" destOrd="0" presId="urn:microsoft.com/office/officeart/2005/8/layout/vList3"/>
    <dgm:cxn modelId="{250995A3-429F-47F7-A8A0-A06845E61A42}" type="presOf" srcId="{D90608BA-76B0-48A7-BD2B-19B3E5A3B12D}" destId="{321D0D85-12CE-4034-8B2E-CE096B368A06}" srcOrd="0" destOrd="0" presId="urn:microsoft.com/office/officeart/2005/8/layout/vList3"/>
    <dgm:cxn modelId="{47385B5C-B18F-4CA5-8667-DC60178DDDC8}" srcId="{E47945B7-3CAE-4568-979A-B43846607FC5}" destId="{7C19FFB6-434F-48E1-A337-1FD20208F04C}" srcOrd="2" destOrd="0" parTransId="{F3D0975D-2129-4399-9EF5-632516D6A8D6}" sibTransId="{D0C3912D-651D-4788-AF2B-A67CD1CD1F74}"/>
    <dgm:cxn modelId="{2E766FA0-05CD-4557-B51A-FDBF0A53B5B2}" type="presParOf" srcId="{CE793557-EC8C-4905-848C-41DA36CA4789}" destId="{2A9F4893-2084-47B7-87D5-00DDFDE96F7C}" srcOrd="0" destOrd="0" presId="urn:microsoft.com/office/officeart/2005/8/layout/vList3"/>
    <dgm:cxn modelId="{65045408-C742-488E-A731-854531229C1D}" type="presParOf" srcId="{2A9F4893-2084-47B7-87D5-00DDFDE96F7C}" destId="{3433172B-4BFD-4080-9EF3-EAE7A9F38559}" srcOrd="0" destOrd="0" presId="urn:microsoft.com/office/officeart/2005/8/layout/vList3"/>
    <dgm:cxn modelId="{51A277CB-B920-41F2-B6DD-02B45F66BCA7}" type="presParOf" srcId="{2A9F4893-2084-47B7-87D5-00DDFDE96F7C}" destId="{AF9B5D50-9F6A-4116-BADD-6EE1684EF0A4}" srcOrd="1" destOrd="0" presId="urn:microsoft.com/office/officeart/2005/8/layout/vList3"/>
    <dgm:cxn modelId="{68625E09-21D3-41F5-A42E-BDE1300E6915}" type="presParOf" srcId="{CE793557-EC8C-4905-848C-41DA36CA4789}" destId="{00E6738C-155C-441D-A369-05C226306A06}" srcOrd="1" destOrd="0" presId="urn:microsoft.com/office/officeart/2005/8/layout/vList3"/>
    <dgm:cxn modelId="{DE9561D9-CC07-421B-9119-75D15F4DA5E1}" type="presParOf" srcId="{CE793557-EC8C-4905-848C-41DA36CA4789}" destId="{043817A0-8C88-4533-B93F-7D6A4BCDD908}" srcOrd="2" destOrd="0" presId="urn:microsoft.com/office/officeart/2005/8/layout/vList3"/>
    <dgm:cxn modelId="{BC133294-BB06-4E1D-ABC8-6D76D65B474B}" type="presParOf" srcId="{043817A0-8C88-4533-B93F-7D6A4BCDD908}" destId="{03636243-1501-465D-B212-2EF1D9CA2DCB}" srcOrd="0" destOrd="0" presId="urn:microsoft.com/office/officeart/2005/8/layout/vList3"/>
    <dgm:cxn modelId="{63B8372C-3706-409A-8F42-22B8A7F2DE03}" type="presParOf" srcId="{043817A0-8C88-4533-B93F-7D6A4BCDD908}" destId="{321D0D85-12CE-4034-8B2E-CE096B368A06}" srcOrd="1" destOrd="0" presId="urn:microsoft.com/office/officeart/2005/8/layout/vList3"/>
    <dgm:cxn modelId="{700AFF0C-72F7-4E7D-8644-0B94D20A0506}" type="presParOf" srcId="{CE793557-EC8C-4905-848C-41DA36CA4789}" destId="{E2EE37E4-EEC4-4AFC-8860-7365F2DC4721}" srcOrd="3" destOrd="0" presId="urn:microsoft.com/office/officeart/2005/8/layout/vList3"/>
    <dgm:cxn modelId="{1DB66059-4748-4FF4-B6E9-EDFD37DCB12F}" type="presParOf" srcId="{CE793557-EC8C-4905-848C-41DA36CA4789}" destId="{773E77D2-7C40-4FDF-91C9-8814AF879FD1}" srcOrd="4" destOrd="0" presId="urn:microsoft.com/office/officeart/2005/8/layout/vList3"/>
    <dgm:cxn modelId="{96D2540A-A462-40FB-B6AC-9EDE22FCF1C6}" type="presParOf" srcId="{773E77D2-7C40-4FDF-91C9-8814AF879FD1}" destId="{A30057B5-2904-4FC2-ACD6-2F6EBAF9B35B}" srcOrd="0" destOrd="0" presId="urn:microsoft.com/office/officeart/2005/8/layout/vList3"/>
    <dgm:cxn modelId="{0C090867-B99D-4D21-977E-BB637ACCC0A9}" type="presParOf" srcId="{773E77D2-7C40-4FDF-91C9-8814AF879FD1}" destId="{53191C9A-0C53-49BD-88C9-AA06932858A4}" srcOrd="1" destOrd="0" presId="urn:microsoft.com/office/officeart/2005/8/layout/vList3"/>
    <dgm:cxn modelId="{AAFCDF39-CACD-443B-A7AF-4622BDE7310B}" type="presParOf" srcId="{CE793557-EC8C-4905-848C-41DA36CA4789}" destId="{D638E5FF-2566-41B5-9190-28717EEEF672}" srcOrd="5" destOrd="0" presId="urn:microsoft.com/office/officeart/2005/8/layout/vList3"/>
    <dgm:cxn modelId="{3BDD4D39-2F28-40D9-90EA-323FF95E975D}" type="presParOf" srcId="{CE793557-EC8C-4905-848C-41DA36CA4789}" destId="{D11536B0-60CE-45FF-BA7A-E5CD7657B666}" srcOrd="6" destOrd="0" presId="urn:microsoft.com/office/officeart/2005/8/layout/vList3"/>
    <dgm:cxn modelId="{3CF72BDD-7EDF-4748-A610-78EB80D6587E}" type="presParOf" srcId="{D11536B0-60CE-45FF-BA7A-E5CD7657B666}" destId="{32A2FEFF-0B0C-4EB7-B455-711F36B338E9}" srcOrd="0" destOrd="0" presId="urn:microsoft.com/office/officeart/2005/8/layout/vList3"/>
    <dgm:cxn modelId="{E63FA0AB-33D3-42F8-B30F-12D0D9A0B5DF}" type="presParOf" srcId="{D11536B0-60CE-45FF-BA7A-E5CD7657B666}" destId="{A920A85F-611F-4902-ABE5-980C6040B9B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35F756-3C00-49F0-B84E-04733A8FEFAD}"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F1B64E83-4BCC-48C2-BB2A-4A65428CDDA5}">
      <dgm:prSet phldrT="[Text]" custT="1"/>
      <dgm:spPr/>
      <dgm:t>
        <a:bodyPr/>
        <a:lstStyle/>
        <a:p>
          <a:r>
            <a:rPr lang="en-US" sz="1800" b="1" dirty="0" smtClean="0">
              <a:latin typeface="Rockwell" panose="02060603020205020403" pitchFamily="18" charset="0"/>
            </a:rPr>
            <a:t>Council</a:t>
          </a:r>
          <a:br>
            <a:rPr lang="en-US" sz="1800" b="1" dirty="0" smtClean="0">
              <a:latin typeface="Rockwell" panose="02060603020205020403" pitchFamily="18" charset="0"/>
            </a:rPr>
          </a:br>
          <a:r>
            <a:rPr lang="en-US" sz="1800" b="1" dirty="0" smtClean="0">
              <a:latin typeface="Rockwell" panose="02060603020205020403" pitchFamily="18" charset="0"/>
            </a:rPr>
            <a:t>(40)</a:t>
          </a:r>
        </a:p>
        <a:p>
          <a:r>
            <a:rPr lang="en-US" sz="1400" b="1" dirty="0" smtClean="0">
              <a:latin typeface="Rockwell" panose="02060603020205020403" pitchFamily="18" charset="0"/>
            </a:rPr>
            <a:t>Council Coordination Committee (8)</a:t>
          </a:r>
          <a:endParaRPr lang="en-US" sz="1400" dirty="0">
            <a:latin typeface="Rockwell" panose="02060603020205020403" pitchFamily="18" charset="0"/>
          </a:endParaRPr>
        </a:p>
      </dgm:t>
    </dgm:pt>
    <dgm:pt modelId="{8232389C-7685-4D96-9917-0474A2F578B2}" type="parTrans" cxnId="{709961BF-8E2F-43DD-A2AD-986422F49301}">
      <dgm:prSet/>
      <dgm:spPr/>
      <dgm:t>
        <a:bodyPr/>
        <a:lstStyle/>
        <a:p>
          <a:endParaRPr lang="en-US"/>
        </a:p>
      </dgm:t>
    </dgm:pt>
    <dgm:pt modelId="{50BB37EF-E9BB-4D57-850E-D73CEAFCE4E2}" type="sibTrans" cxnId="{709961BF-8E2F-43DD-A2AD-986422F49301}">
      <dgm:prSet/>
      <dgm:spPr/>
      <dgm:t>
        <a:bodyPr/>
        <a:lstStyle/>
        <a:p>
          <a:endParaRPr lang="en-US"/>
        </a:p>
      </dgm:t>
    </dgm:pt>
    <dgm:pt modelId="{726627B4-9C55-4F1B-86EF-25D2BE89550F}">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Legislative Committee</a:t>
          </a:r>
          <a:br>
            <a:rPr lang="en-US" sz="1100" b="1" dirty="0" smtClean="0">
              <a:solidFill>
                <a:schemeClr val="bg1"/>
              </a:solidFill>
              <a:latin typeface="Rockwell" panose="02060603020205020403" pitchFamily="18" charset="0"/>
            </a:rPr>
          </a:br>
          <a:r>
            <a:rPr lang="en-US" sz="1100" b="1" dirty="0" smtClean="0">
              <a:solidFill>
                <a:schemeClr val="bg1"/>
              </a:solidFill>
              <a:latin typeface="Rockwell" panose="02060603020205020403" pitchFamily="18" charset="0"/>
            </a:rPr>
            <a:t>(19 total: </a:t>
          </a:r>
          <a:r>
            <a:rPr lang="en-US" sz="1100" dirty="0" smtClean="0">
              <a:solidFill>
                <a:schemeClr val="bg1"/>
              </a:solidFill>
              <a:latin typeface="Rockwell" panose="02060603020205020403" pitchFamily="18" charset="0"/>
            </a:rPr>
            <a:t>4 </a:t>
          </a:r>
          <a:r>
            <a:rPr lang="en-US" sz="1100" b="1" dirty="0" smtClean="0">
              <a:solidFill>
                <a:schemeClr val="bg1"/>
              </a:solidFill>
              <a:latin typeface="Rockwell" panose="02060603020205020403" pitchFamily="18" charset="0"/>
            </a:rPr>
            <a:t>Council, 2 Committee on Academics, 3 committee chairs of LRIC, SLR, SAR, 9 others, 1 SAAC).</a:t>
          </a:r>
          <a:endParaRPr lang="en-US" sz="1100" b="1" dirty="0">
            <a:solidFill>
              <a:schemeClr val="bg1"/>
            </a:solidFill>
            <a:latin typeface="Rockwell" panose="02060603020205020403" pitchFamily="18" charset="0"/>
          </a:endParaRPr>
        </a:p>
      </dgm:t>
    </dgm:pt>
    <dgm:pt modelId="{E54C5EB6-556C-4FAC-952E-C32E6C30D776}" type="parTrans" cxnId="{D684E548-152D-46DF-B345-80FF013125B1}">
      <dgm:prSet/>
      <dgm:spPr>
        <a:solidFill>
          <a:srgbClr val="9CAFCC"/>
        </a:solidFill>
      </dgm:spPr>
      <dgm:t>
        <a:bodyPr/>
        <a:lstStyle/>
        <a:p>
          <a:endParaRPr lang="en-US"/>
        </a:p>
      </dgm:t>
    </dgm:pt>
    <dgm:pt modelId="{381EC07E-2998-4016-B256-4E6B2A265DDD}" type="sibTrans" cxnId="{D684E548-152D-46DF-B345-80FF013125B1}">
      <dgm:prSet/>
      <dgm:spPr/>
      <dgm:t>
        <a:bodyPr/>
        <a:lstStyle/>
        <a:p>
          <a:endParaRPr lang="en-US"/>
        </a:p>
      </dgm:t>
    </dgm:pt>
    <dgm:pt modelId="{FFBC2729-E597-4708-A4EE-50968FF93875}">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Women’s Basketball Oversight Committee </a:t>
          </a:r>
        </a:p>
        <a:p>
          <a:pPr>
            <a:spcAft>
              <a:spcPts val="0"/>
            </a:spcAft>
          </a:pPr>
          <a:r>
            <a:rPr lang="en-US" sz="1100" b="1" dirty="0" smtClean="0">
              <a:solidFill>
                <a:schemeClr val="bg1"/>
              </a:solidFill>
              <a:latin typeface="Rockwell" panose="02060603020205020403" pitchFamily="18" charset="0"/>
            </a:rPr>
            <a:t>(12 total: 4 Council, 7 others, 1 SAAC).</a:t>
          </a:r>
          <a:endParaRPr lang="en-US" sz="1100" dirty="0">
            <a:solidFill>
              <a:schemeClr val="bg1"/>
            </a:solidFill>
            <a:latin typeface="Rockwell" panose="02060603020205020403" pitchFamily="18" charset="0"/>
          </a:endParaRPr>
        </a:p>
      </dgm:t>
    </dgm:pt>
    <dgm:pt modelId="{E465417F-4CF0-4DD9-B5A2-06E8A5B48C6B}" type="parTrans" cxnId="{7FE004AA-51A4-42F5-B356-E20FD2E34C10}">
      <dgm:prSet/>
      <dgm:spPr>
        <a:solidFill>
          <a:srgbClr val="9CAFCC"/>
        </a:solidFill>
      </dgm:spPr>
      <dgm:t>
        <a:bodyPr/>
        <a:lstStyle/>
        <a:p>
          <a:endParaRPr lang="en-US"/>
        </a:p>
      </dgm:t>
    </dgm:pt>
    <dgm:pt modelId="{EA0F09B3-FAF0-4A65-B8B4-CD3D7C35CC79}" type="sibTrans" cxnId="{7FE004AA-51A4-42F5-B356-E20FD2E34C10}">
      <dgm:prSet/>
      <dgm:spPr/>
      <dgm:t>
        <a:bodyPr/>
        <a:lstStyle/>
        <a:p>
          <a:endParaRPr lang="en-US"/>
        </a:p>
      </dgm:t>
    </dgm:pt>
    <dgm:pt modelId="{CA2FC26A-77A1-4773-980C-E5ACC207B07F}">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Football Oversight Committee </a:t>
          </a:r>
        </a:p>
        <a:p>
          <a:pPr>
            <a:spcAft>
              <a:spcPts val="0"/>
            </a:spcAft>
          </a:pPr>
          <a:r>
            <a:rPr lang="en-US" sz="1100" b="1" dirty="0" smtClean="0">
              <a:solidFill>
                <a:schemeClr val="bg1"/>
              </a:solidFill>
              <a:latin typeface="Rockwell" panose="02060603020205020403" pitchFamily="18" charset="0"/>
            </a:rPr>
            <a:t>(12 total: 4 Council, 7 others, 1 SAAC).</a:t>
          </a:r>
          <a:endParaRPr lang="en-US" sz="1100" dirty="0">
            <a:solidFill>
              <a:schemeClr val="bg1"/>
            </a:solidFill>
            <a:latin typeface="Rockwell" panose="02060603020205020403" pitchFamily="18" charset="0"/>
          </a:endParaRPr>
        </a:p>
      </dgm:t>
    </dgm:pt>
    <dgm:pt modelId="{27140318-B18B-401E-B4D1-36C528650D0D}" type="parTrans" cxnId="{37D9F68D-B55A-4BCB-958D-52CE92E1B520}">
      <dgm:prSet/>
      <dgm:spPr>
        <a:solidFill>
          <a:srgbClr val="9CAFCC"/>
        </a:solidFill>
      </dgm:spPr>
      <dgm:t>
        <a:bodyPr/>
        <a:lstStyle/>
        <a:p>
          <a:endParaRPr lang="en-US"/>
        </a:p>
      </dgm:t>
    </dgm:pt>
    <dgm:pt modelId="{B97D9868-1547-4428-8F97-1557D31C62B9}" type="sibTrans" cxnId="{37D9F68D-B55A-4BCB-958D-52CE92E1B520}">
      <dgm:prSet/>
      <dgm:spPr/>
      <dgm:t>
        <a:bodyPr/>
        <a:lstStyle/>
        <a:p>
          <a:endParaRPr lang="en-US"/>
        </a:p>
      </dgm:t>
    </dgm:pt>
    <dgm:pt modelId="{69D2C82C-18D7-4723-A4C8-8D56EDFEECDA}">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Men’s Basketball Oversight Committee </a:t>
          </a:r>
        </a:p>
        <a:p>
          <a:pPr>
            <a:spcAft>
              <a:spcPts val="0"/>
            </a:spcAft>
          </a:pPr>
          <a:r>
            <a:rPr lang="en-US" sz="1100" b="1" dirty="0" smtClean="0">
              <a:solidFill>
                <a:schemeClr val="bg1"/>
              </a:solidFill>
              <a:latin typeface="Rockwell" panose="02060603020205020403" pitchFamily="18" charset="0"/>
            </a:rPr>
            <a:t>(12 total: 4 Council, 7 others, 1 SAAC).</a:t>
          </a:r>
          <a:endParaRPr lang="en-US" sz="1100" dirty="0">
            <a:solidFill>
              <a:schemeClr val="bg1"/>
            </a:solidFill>
            <a:latin typeface="Rockwell" panose="02060603020205020403" pitchFamily="18" charset="0"/>
          </a:endParaRPr>
        </a:p>
      </dgm:t>
    </dgm:pt>
    <dgm:pt modelId="{494D69BD-5CAC-433C-AE14-CB20B6829086}" type="parTrans" cxnId="{0F1C7C36-CDBE-4D96-B928-6E46206CC60C}">
      <dgm:prSet/>
      <dgm:spPr>
        <a:solidFill>
          <a:srgbClr val="9CAFCC"/>
        </a:solidFill>
      </dgm:spPr>
      <dgm:t>
        <a:bodyPr/>
        <a:lstStyle/>
        <a:p>
          <a:endParaRPr lang="en-US"/>
        </a:p>
      </dgm:t>
    </dgm:pt>
    <dgm:pt modelId="{A778C805-A681-4F87-909E-93E099DBDE00}" type="sibTrans" cxnId="{0F1C7C36-CDBE-4D96-B928-6E46206CC60C}">
      <dgm:prSet/>
      <dgm:spPr/>
      <dgm:t>
        <a:bodyPr/>
        <a:lstStyle/>
        <a:p>
          <a:endParaRPr lang="en-US"/>
        </a:p>
      </dgm:t>
    </dgm:pt>
    <dgm:pt modelId="{382CF3C0-77C6-45E2-8B9E-3923CCF9E14C}">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Division I Student-Athlete Advisory Committee (32 total:  1 from each conference. </a:t>
          </a:r>
          <a:r>
            <a:rPr lang="en-US" sz="1100" b="1" dirty="0" smtClean="0">
              <a:latin typeface="Rockwell" panose="02060603020205020403" pitchFamily="18" charset="0"/>
            </a:rPr>
            <a:t>Additionally, 2 Council members serve as liaisons to SAAC).</a:t>
          </a:r>
          <a:endParaRPr lang="en-US" sz="1100" b="1" dirty="0">
            <a:solidFill>
              <a:schemeClr val="bg1"/>
            </a:solidFill>
            <a:latin typeface="Rockwell" panose="02060603020205020403" pitchFamily="18" charset="0"/>
          </a:endParaRPr>
        </a:p>
      </dgm:t>
    </dgm:pt>
    <dgm:pt modelId="{A05FB898-94E7-4125-8160-EB63154F3EBC}" type="parTrans" cxnId="{788A02C2-F7B2-45B8-9BBB-0A9840553A9E}">
      <dgm:prSet/>
      <dgm:spPr>
        <a:solidFill>
          <a:srgbClr val="9CAFCC"/>
        </a:solidFill>
      </dgm:spPr>
      <dgm:t>
        <a:bodyPr/>
        <a:lstStyle/>
        <a:p>
          <a:endParaRPr lang="en-US"/>
        </a:p>
      </dgm:t>
    </dgm:pt>
    <dgm:pt modelId="{04D96BB0-99BF-4C5A-947D-71EB56989C44}" type="sibTrans" cxnId="{788A02C2-F7B2-45B8-9BBB-0A9840553A9E}">
      <dgm:prSet/>
      <dgm:spPr/>
      <dgm:t>
        <a:bodyPr/>
        <a:lstStyle/>
        <a:p>
          <a:endParaRPr lang="en-US"/>
        </a:p>
      </dgm:t>
    </dgm:pt>
    <dgm:pt modelId="{4B26E05C-1174-4EDD-A0B2-A59D81C6B446}">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Competition Oversight Committee </a:t>
          </a:r>
        </a:p>
        <a:p>
          <a:pPr>
            <a:spcAft>
              <a:spcPts val="0"/>
            </a:spcAft>
          </a:pPr>
          <a:r>
            <a:rPr lang="en-US" sz="1100" b="1" dirty="0" smtClean="0">
              <a:solidFill>
                <a:schemeClr val="bg1"/>
              </a:solidFill>
              <a:latin typeface="Rockwell" panose="02060603020205020403" pitchFamily="18" charset="0"/>
            </a:rPr>
            <a:t>(19 total: 10 Council, 8 others, 1 SAAC)</a:t>
          </a:r>
        </a:p>
        <a:p>
          <a:pPr>
            <a:spcAft>
              <a:spcPts val="0"/>
            </a:spcAft>
          </a:pPr>
          <a:r>
            <a:rPr lang="en-US" sz="1100" dirty="0" smtClean="0">
              <a:solidFill>
                <a:schemeClr val="bg1"/>
              </a:solidFill>
              <a:latin typeface="Rockwell" panose="02060603020205020403" pitchFamily="18" charset="0"/>
            </a:rPr>
            <a:t>Handles all sports and committees other than men’s and women’s basketball and football</a:t>
          </a:r>
        </a:p>
        <a:p>
          <a:pPr>
            <a:spcAft>
              <a:spcPts val="0"/>
            </a:spcAft>
          </a:pPr>
          <a:r>
            <a:rPr lang="en-US" sz="1100" dirty="0" smtClean="0">
              <a:solidFill>
                <a:schemeClr val="bg1"/>
              </a:solidFill>
              <a:latin typeface="Rockwell" panose="02060603020205020403" pitchFamily="18" charset="0"/>
            </a:rPr>
            <a:t>PROP (information only)</a:t>
          </a:r>
        </a:p>
        <a:p>
          <a:pPr>
            <a:spcAft>
              <a:spcPts val="0"/>
            </a:spcAft>
          </a:pPr>
          <a:r>
            <a:rPr lang="en-US" sz="1100" dirty="0" smtClean="0">
              <a:solidFill>
                <a:schemeClr val="bg1"/>
              </a:solidFill>
              <a:latin typeface="Rockwell" panose="02060603020205020403" pitchFamily="18" charset="0"/>
            </a:rPr>
            <a:t>OSLC.</a:t>
          </a:r>
          <a:endParaRPr lang="en-US" sz="1100" dirty="0">
            <a:solidFill>
              <a:schemeClr val="bg1"/>
            </a:solidFill>
            <a:latin typeface="Rockwell" panose="02060603020205020403" pitchFamily="18" charset="0"/>
          </a:endParaRPr>
        </a:p>
      </dgm:t>
    </dgm:pt>
    <dgm:pt modelId="{2C84CA49-28EA-4590-B42B-5DEA450A50D2}" type="sibTrans" cxnId="{367E3F01-A8C3-460D-B6A0-C9E75E7BDCD5}">
      <dgm:prSet/>
      <dgm:spPr/>
      <dgm:t>
        <a:bodyPr/>
        <a:lstStyle/>
        <a:p>
          <a:endParaRPr lang="en-US"/>
        </a:p>
      </dgm:t>
    </dgm:pt>
    <dgm:pt modelId="{EF605B27-BB4D-4370-A3CC-7B788F521277}" type="parTrans" cxnId="{367E3F01-A8C3-460D-B6A0-C9E75E7BDCD5}">
      <dgm:prSet/>
      <dgm:spPr>
        <a:solidFill>
          <a:srgbClr val="9CAFCC"/>
        </a:solidFill>
      </dgm:spPr>
      <dgm:t>
        <a:bodyPr/>
        <a:lstStyle/>
        <a:p>
          <a:endParaRPr lang="en-US"/>
        </a:p>
      </dgm:t>
    </dgm:pt>
    <dgm:pt modelId="{DC8D7FAA-9FAC-45D3-A61C-D7E78060C536}">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Strategic Vision and Planning Committee </a:t>
          </a:r>
        </a:p>
        <a:p>
          <a:pPr>
            <a:spcAft>
              <a:spcPts val="0"/>
            </a:spcAft>
          </a:pPr>
          <a:r>
            <a:rPr lang="en-US" sz="1100" b="1" dirty="0" smtClean="0">
              <a:solidFill>
                <a:schemeClr val="bg1"/>
              </a:solidFill>
              <a:latin typeface="Rockwell" panose="02060603020205020403" pitchFamily="18" charset="0"/>
            </a:rPr>
            <a:t>(10 total: 5 Council, 4 others, 1 SAAC)</a:t>
          </a:r>
        </a:p>
        <a:p>
          <a:pPr>
            <a:spcAft>
              <a:spcPts val="0"/>
            </a:spcAft>
          </a:pPr>
          <a:r>
            <a:rPr lang="en-US" sz="1100" dirty="0" smtClean="0">
              <a:solidFill>
                <a:schemeClr val="bg1"/>
              </a:solidFill>
              <a:latin typeface="Rockwell" panose="02060603020205020403" pitchFamily="18" charset="0"/>
            </a:rPr>
            <a:t>Business and Legal Affairs</a:t>
          </a:r>
        </a:p>
        <a:p>
          <a:pPr>
            <a:spcAft>
              <a:spcPts val="0"/>
            </a:spcAft>
          </a:pPr>
          <a:r>
            <a:rPr lang="en-US" sz="1100" dirty="0" smtClean="0">
              <a:solidFill>
                <a:schemeClr val="bg1"/>
              </a:solidFill>
              <a:latin typeface="Rockwell" panose="02060603020205020403" pitchFamily="18" charset="0"/>
            </a:rPr>
            <a:t>Strategic Planning and Research</a:t>
          </a:r>
        </a:p>
        <a:p>
          <a:pPr>
            <a:spcAft>
              <a:spcPts val="0"/>
            </a:spcAft>
          </a:pPr>
          <a:r>
            <a:rPr lang="en-US" sz="1100" dirty="0" smtClean="0">
              <a:solidFill>
                <a:schemeClr val="bg1"/>
              </a:solidFill>
              <a:latin typeface="Rockwell" panose="02060603020205020403" pitchFamily="18" charset="0"/>
            </a:rPr>
            <a:t>Membership and Reclassification</a:t>
          </a:r>
        </a:p>
        <a:p>
          <a:pPr>
            <a:spcAft>
              <a:spcPts val="0"/>
            </a:spcAft>
          </a:pPr>
          <a:r>
            <a:rPr lang="en-US" sz="1100" dirty="0" smtClean="0">
              <a:solidFill>
                <a:schemeClr val="bg1"/>
              </a:solidFill>
              <a:latin typeface="Rockwell" panose="02060603020205020403" pitchFamily="18" charset="0"/>
            </a:rPr>
            <a:t>Health and Safety Matters</a:t>
          </a:r>
        </a:p>
        <a:p>
          <a:pPr>
            <a:spcAft>
              <a:spcPts val="0"/>
            </a:spcAft>
          </a:pPr>
          <a:r>
            <a:rPr lang="en-US" sz="1100" dirty="0" smtClean="0">
              <a:solidFill>
                <a:schemeClr val="bg1"/>
              </a:solidFill>
              <a:latin typeface="Rockwell" panose="02060603020205020403" pitchFamily="18" charset="0"/>
            </a:rPr>
            <a:t>IPP, MOIC, CWA.</a:t>
          </a:r>
          <a:endParaRPr lang="en-US" sz="1100" dirty="0">
            <a:solidFill>
              <a:schemeClr val="bg1"/>
            </a:solidFill>
            <a:latin typeface="Rockwell" panose="02060603020205020403" pitchFamily="18" charset="0"/>
          </a:endParaRPr>
        </a:p>
      </dgm:t>
    </dgm:pt>
    <dgm:pt modelId="{41CB2493-8F6F-4DFC-A220-78998CF95DA8}" type="sibTrans" cxnId="{2C7B61AC-E98B-4995-BA6E-57ED613C98E4}">
      <dgm:prSet/>
      <dgm:spPr/>
      <dgm:t>
        <a:bodyPr/>
        <a:lstStyle/>
        <a:p>
          <a:endParaRPr lang="en-US"/>
        </a:p>
      </dgm:t>
    </dgm:pt>
    <dgm:pt modelId="{A05B91CD-35CF-4132-A806-BE4567697593}" type="parTrans" cxnId="{2C7B61AC-E98B-4995-BA6E-57ED613C98E4}">
      <dgm:prSet/>
      <dgm:spPr>
        <a:solidFill>
          <a:srgbClr val="9CAFCC"/>
        </a:solidFill>
      </dgm:spPr>
      <dgm:t>
        <a:bodyPr/>
        <a:lstStyle/>
        <a:p>
          <a:endParaRPr lang="en-US"/>
        </a:p>
      </dgm:t>
    </dgm:pt>
    <dgm:pt modelId="{9144EB9E-4072-4CAE-9576-BD8B7BC13DCD}">
      <dgm:prSet phldrT="[Text]" custT="1"/>
      <dgm:spPr>
        <a:solidFill>
          <a:srgbClr val="2B4A6F"/>
        </a:solidFill>
      </dgm:spPr>
      <dgm:t>
        <a:bodyPr lIns="9144" tIns="9144" rIns="9144" bIns="9144"/>
        <a:lstStyle/>
        <a:p>
          <a:pPr>
            <a:spcAft>
              <a:spcPts val="0"/>
            </a:spcAft>
          </a:pPr>
          <a:r>
            <a:rPr lang="en-US" sz="1100" b="1" dirty="0" smtClean="0">
              <a:solidFill>
                <a:schemeClr val="bg1"/>
              </a:solidFill>
              <a:latin typeface="Rockwell" panose="02060603020205020403" pitchFamily="18" charset="0"/>
            </a:rPr>
            <a:t>Student-Athlete Experience Committee</a:t>
          </a:r>
          <a:br>
            <a:rPr lang="en-US" sz="1100" b="1" dirty="0" smtClean="0">
              <a:solidFill>
                <a:schemeClr val="bg1"/>
              </a:solidFill>
              <a:latin typeface="Rockwell" panose="02060603020205020403" pitchFamily="18" charset="0"/>
            </a:rPr>
          </a:br>
          <a:r>
            <a:rPr lang="en-US" sz="1100" b="1" dirty="0" smtClean="0">
              <a:solidFill>
                <a:schemeClr val="bg1"/>
              </a:solidFill>
              <a:latin typeface="Rockwell" panose="02060603020205020403" pitchFamily="18" charset="0"/>
            </a:rPr>
            <a:t>(10 total: 5 Council, 4 others, 1 SAAC)</a:t>
          </a:r>
        </a:p>
        <a:p>
          <a:pPr>
            <a:spcAft>
              <a:spcPts val="0"/>
            </a:spcAft>
          </a:pPr>
          <a:r>
            <a:rPr lang="en-US" sz="1100" dirty="0" smtClean="0">
              <a:solidFill>
                <a:schemeClr val="bg1"/>
              </a:solidFill>
              <a:latin typeface="Rockwell" panose="02060603020205020403" pitchFamily="18" charset="0"/>
            </a:rPr>
            <a:t>Awards, Benefits, Financial Aid, Recruiting, Amateurism and Personnel.</a:t>
          </a:r>
          <a:endParaRPr lang="en-US" sz="1100" dirty="0">
            <a:solidFill>
              <a:schemeClr val="bg1"/>
            </a:solidFill>
            <a:latin typeface="Rockwell" panose="02060603020205020403" pitchFamily="18" charset="0"/>
          </a:endParaRPr>
        </a:p>
      </dgm:t>
    </dgm:pt>
    <dgm:pt modelId="{9DA9C08F-A955-4F63-BFCA-3DA87630F84F}" type="sibTrans" cxnId="{41FFCBD0-6AF0-47F4-823F-E4218B54F2BA}">
      <dgm:prSet/>
      <dgm:spPr/>
      <dgm:t>
        <a:bodyPr/>
        <a:lstStyle/>
        <a:p>
          <a:endParaRPr lang="en-US"/>
        </a:p>
      </dgm:t>
    </dgm:pt>
    <dgm:pt modelId="{67F440DA-7334-46AE-BC7F-05223323AE3D}" type="parTrans" cxnId="{41FFCBD0-6AF0-47F4-823F-E4218B54F2BA}">
      <dgm:prSet/>
      <dgm:spPr>
        <a:solidFill>
          <a:srgbClr val="9CAFCC"/>
        </a:solidFill>
      </dgm:spPr>
      <dgm:t>
        <a:bodyPr/>
        <a:lstStyle/>
        <a:p>
          <a:endParaRPr lang="en-US"/>
        </a:p>
      </dgm:t>
    </dgm:pt>
    <dgm:pt modelId="{9A84A0C6-6422-40AF-8324-27720AF5993E}" type="pres">
      <dgm:prSet presAssocID="{CC35F756-3C00-49F0-B84E-04733A8FEFAD}" presName="cycle" presStyleCnt="0">
        <dgm:presLayoutVars>
          <dgm:chMax val="1"/>
          <dgm:dir/>
          <dgm:animLvl val="ctr"/>
          <dgm:resizeHandles val="exact"/>
        </dgm:presLayoutVars>
      </dgm:prSet>
      <dgm:spPr/>
      <dgm:t>
        <a:bodyPr/>
        <a:lstStyle/>
        <a:p>
          <a:endParaRPr lang="en-US"/>
        </a:p>
      </dgm:t>
    </dgm:pt>
    <dgm:pt modelId="{3D70F7CB-38C9-4535-B885-0D58D0724F57}" type="pres">
      <dgm:prSet presAssocID="{F1B64E83-4BCC-48C2-BB2A-4A65428CDDA5}" presName="centerShape" presStyleLbl="node0" presStyleIdx="0" presStyleCnt="1" custScaleX="87040" custScaleY="83051" custLinFactNeighborX="-1119" custLinFactNeighborY="-49467"/>
      <dgm:spPr/>
      <dgm:t>
        <a:bodyPr/>
        <a:lstStyle/>
        <a:p>
          <a:endParaRPr lang="en-US"/>
        </a:p>
      </dgm:t>
    </dgm:pt>
    <dgm:pt modelId="{9355D2A1-AF22-4C9A-ADF9-4F6CB0B15AFA}" type="pres">
      <dgm:prSet presAssocID="{67F440DA-7334-46AE-BC7F-05223323AE3D}" presName="parTrans" presStyleLbl="bgSibTrans2D1" presStyleIdx="0" presStyleCnt="8" custLinFactNeighborX="2090"/>
      <dgm:spPr/>
      <dgm:t>
        <a:bodyPr/>
        <a:lstStyle/>
        <a:p>
          <a:endParaRPr lang="en-US"/>
        </a:p>
      </dgm:t>
    </dgm:pt>
    <dgm:pt modelId="{BC780457-8DDE-490A-8104-182697667A4A}" type="pres">
      <dgm:prSet presAssocID="{9144EB9E-4072-4CAE-9576-BD8B7BC13DCD}" presName="node" presStyleLbl="node1" presStyleIdx="0" presStyleCnt="8" custScaleX="178836" custScaleY="111177" custRadScaleRad="130801" custRadScaleInc="219975">
        <dgm:presLayoutVars>
          <dgm:bulletEnabled val="1"/>
        </dgm:presLayoutVars>
      </dgm:prSet>
      <dgm:spPr/>
      <dgm:t>
        <a:bodyPr/>
        <a:lstStyle/>
        <a:p>
          <a:endParaRPr lang="en-US"/>
        </a:p>
      </dgm:t>
    </dgm:pt>
    <dgm:pt modelId="{999E4FB3-0DCC-4474-ABB2-DBAE8D555626}" type="pres">
      <dgm:prSet presAssocID="{A05B91CD-35CF-4132-A806-BE4567697593}" presName="parTrans" presStyleLbl="bgSibTrans2D1" presStyleIdx="1" presStyleCnt="8" custLinFactNeighborX="1708"/>
      <dgm:spPr/>
      <dgm:t>
        <a:bodyPr/>
        <a:lstStyle/>
        <a:p>
          <a:endParaRPr lang="en-US"/>
        </a:p>
      </dgm:t>
    </dgm:pt>
    <dgm:pt modelId="{C5C1D2C7-8774-49D8-8F2C-1678669A13B7}" type="pres">
      <dgm:prSet presAssocID="{DC8D7FAA-9FAC-45D3-A61C-D7E78060C536}" presName="node" presStyleLbl="node1" presStyleIdx="1" presStyleCnt="8" custScaleX="178536" custScaleY="126407" custRadScaleRad="107489" custRadScaleInc="37868">
        <dgm:presLayoutVars>
          <dgm:bulletEnabled val="1"/>
        </dgm:presLayoutVars>
      </dgm:prSet>
      <dgm:spPr/>
      <dgm:t>
        <a:bodyPr/>
        <a:lstStyle/>
        <a:p>
          <a:endParaRPr lang="en-US"/>
        </a:p>
      </dgm:t>
    </dgm:pt>
    <dgm:pt modelId="{E7EA059C-1115-4325-871C-5852F8D762F3}" type="pres">
      <dgm:prSet presAssocID="{EF605B27-BB4D-4370-A3CC-7B788F521277}" presName="parTrans" presStyleLbl="bgSibTrans2D1" presStyleIdx="2" presStyleCnt="8"/>
      <dgm:spPr/>
      <dgm:t>
        <a:bodyPr/>
        <a:lstStyle/>
        <a:p>
          <a:endParaRPr lang="en-US"/>
        </a:p>
      </dgm:t>
    </dgm:pt>
    <dgm:pt modelId="{EAD46F3C-8AEB-4304-A02B-8E6FD4043241}" type="pres">
      <dgm:prSet presAssocID="{4B26E05C-1174-4EDD-A0B2-A59D81C6B446}" presName="node" presStyleLbl="node1" presStyleIdx="2" presStyleCnt="8" custScaleX="172476" custScaleY="137246" custRadScaleRad="23413" custRadScaleInc="-391156">
        <dgm:presLayoutVars>
          <dgm:bulletEnabled val="1"/>
        </dgm:presLayoutVars>
      </dgm:prSet>
      <dgm:spPr/>
      <dgm:t>
        <a:bodyPr/>
        <a:lstStyle/>
        <a:p>
          <a:endParaRPr lang="en-US"/>
        </a:p>
      </dgm:t>
    </dgm:pt>
    <dgm:pt modelId="{5EDBF9C2-03B4-4048-AAA2-000B0BEA63D6}" type="pres">
      <dgm:prSet presAssocID="{E54C5EB6-556C-4FAC-952E-C32E6C30D776}" presName="parTrans" presStyleLbl="bgSibTrans2D1" presStyleIdx="3" presStyleCnt="8" custAng="341908" custLinFactNeighborX="1402"/>
      <dgm:spPr/>
      <dgm:t>
        <a:bodyPr/>
        <a:lstStyle/>
        <a:p>
          <a:endParaRPr lang="en-US"/>
        </a:p>
      </dgm:t>
    </dgm:pt>
    <dgm:pt modelId="{808624CF-E1AA-49E9-8E05-D72D472272EB}" type="pres">
      <dgm:prSet presAssocID="{726627B4-9C55-4F1B-86EF-25D2BE89550F}" presName="node" presStyleLbl="node1" presStyleIdx="3" presStyleCnt="8" custScaleX="156204" custScaleY="79951" custRadScaleRad="74248" custRadScaleInc="-272936">
        <dgm:presLayoutVars>
          <dgm:bulletEnabled val="1"/>
        </dgm:presLayoutVars>
      </dgm:prSet>
      <dgm:spPr/>
      <dgm:t>
        <a:bodyPr/>
        <a:lstStyle/>
        <a:p>
          <a:endParaRPr lang="en-US"/>
        </a:p>
      </dgm:t>
    </dgm:pt>
    <dgm:pt modelId="{C26F835B-B539-48EA-B43F-2B4AFB8D335B}" type="pres">
      <dgm:prSet presAssocID="{E465417F-4CF0-4DD9-B5A2-06E8A5B48C6B}" presName="parTrans" presStyleLbl="bgSibTrans2D1" presStyleIdx="4" presStyleCnt="8" custLinFactNeighborX="1356"/>
      <dgm:spPr/>
      <dgm:t>
        <a:bodyPr/>
        <a:lstStyle/>
        <a:p>
          <a:endParaRPr lang="en-US"/>
        </a:p>
      </dgm:t>
    </dgm:pt>
    <dgm:pt modelId="{9B3A644A-FA4A-47FD-95D4-69127C02E3A9}" type="pres">
      <dgm:prSet presAssocID="{FFBC2729-E597-4708-A4EE-50968FF93875}" presName="node" presStyleLbl="node1" presStyleIdx="4" presStyleCnt="8" custScaleX="103200" custScaleY="95405" custRadScaleRad="111707" custRadScaleInc="191161">
        <dgm:presLayoutVars>
          <dgm:bulletEnabled val="1"/>
        </dgm:presLayoutVars>
      </dgm:prSet>
      <dgm:spPr/>
      <dgm:t>
        <a:bodyPr/>
        <a:lstStyle/>
        <a:p>
          <a:endParaRPr lang="en-US"/>
        </a:p>
      </dgm:t>
    </dgm:pt>
    <dgm:pt modelId="{64AC067A-E4E7-4674-999D-497807574038}" type="pres">
      <dgm:prSet presAssocID="{27140318-B18B-401E-B4D1-36C528650D0D}" presName="parTrans" presStyleLbl="bgSibTrans2D1" presStyleIdx="5" presStyleCnt="8" custAng="21448420"/>
      <dgm:spPr/>
      <dgm:t>
        <a:bodyPr/>
        <a:lstStyle/>
        <a:p>
          <a:endParaRPr lang="en-US"/>
        </a:p>
      </dgm:t>
    </dgm:pt>
    <dgm:pt modelId="{9475013A-3107-46FE-8F7A-9DDCEB0AB2FB}" type="pres">
      <dgm:prSet presAssocID="{CA2FC26A-77A1-4773-980C-E5ACC207B07F}" presName="node" presStyleLbl="node1" presStyleIdx="5" presStyleCnt="8" custScaleX="103200" custScaleY="72562" custRadScaleRad="80479" custRadScaleInc="154134">
        <dgm:presLayoutVars>
          <dgm:bulletEnabled val="1"/>
        </dgm:presLayoutVars>
      </dgm:prSet>
      <dgm:spPr/>
      <dgm:t>
        <a:bodyPr/>
        <a:lstStyle/>
        <a:p>
          <a:endParaRPr lang="en-US"/>
        </a:p>
      </dgm:t>
    </dgm:pt>
    <dgm:pt modelId="{9223CABC-77CF-49DF-82E5-32D25C526596}" type="pres">
      <dgm:prSet presAssocID="{494D69BD-5CAC-433C-AE14-CB20B6829086}" presName="parTrans" presStyleLbl="bgSibTrans2D1" presStyleIdx="6" presStyleCnt="8" custAng="21290380" custScaleX="100917" custLinFactNeighborX="1396"/>
      <dgm:spPr/>
      <dgm:t>
        <a:bodyPr/>
        <a:lstStyle/>
        <a:p>
          <a:endParaRPr lang="en-US"/>
        </a:p>
      </dgm:t>
    </dgm:pt>
    <dgm:pt modelId="{949A78FE-852B-48A0-B5A2-E5FE0A22A33E}" type="pres">
      <dgm:prSet presAssocID="{69D2C82C-18D7-4723-A4C8-8D56EDFEECDA}" presName="node" presStyleLbl="node1" presStyleIdx="6" presStyleCnt="8" custScaleX="103200" custScaleY="72562" custRadScaleRad="46349" custRadScaleInc="173989">
        <dgm:presLayoutVars>
          <dgm:bulletEnabled val="1"/>
        </dgm:presLayoutVars>
      </dgm:prSet>
      <dgm:spPr/>
      <dgm:t>
        <a:bodyPr/>
        <a:lstStyle/>
        <a:p>
          <a:endParaRPr lang="en-US"/>
        </a:p>
      </dgm:t>
    </dgm:pt>
    <dgm:pt modelId="{8065AD64-0933-40DD-86C9-9011E8A9632F}" type="pres">
      <dgm:prSet presAssocID="{A05FB898-94E7-4125-8160-EB63154F3EBC}" presName="parTrans" presStyleLbl="bgSibTrans2D1" presStyleIdx="7" presStyleCnt="8" custAng="79325" custScaleX="91538"/>
      <dgm:spPr/>
      <dgm:t>
        <a:bodyPr/>
        <a:lstStyle/>
        <a:p>
          <a:endParaRPr lang="en-US"/>
        </a:p>
      </dgm:t>
    </dgm:pt>
    <dgm:pt modelId="{6348D1C1-FCEB-4C81-B116-E51BAB9E2521}" type="pres">
      <dgm:prSet presAssocID="{382CF3C0-77C6-45E2-8B9E-3923CCF9E14C}" presName="node" presStyleLbl="node1" presStyleIdx="7" presStyleCnt="8" custScaleX="132750" custScaleY="115072" custRadScaleRad="127831" custRadScaleInc="-225209">
        <dgm:presLayoutVars>
          <dgm:bulletEnabled val="1"/>
        </dgm:presLayoutVars>
      </dgm:prSet>
      <dgm:spPr/>
      <dgm:t>
        <a:bodyPr/>
        <a:lstStyle/>
        <a:p>
          <a:endParaRPr lang="en-US"/>
        </a:p>
      </dgm:t>
    </dgm:pt>
  </dgm:ptLst>
  <dgm:cxnLst>
    <dgm:cxn modelId="{41FFCBD0-6AF0-47F4-823F-E4218B54F2BA}" srcId="{F1B64E83-4BCC-48C2-BB2A-4A65428CDDA5}" destId="{9144EB9E-4072-4CAE-9576-BD8B7BC13DCD}" srcOrd="0" destOrd="0" parTransId="{67F440DA-7334-46AE-BC7F-05223323AE3D}" sibTransId="{9DA9C08F-A955-4F63-BFCA-3DA87630F84F}"/>
    <dgm:cxn modelId="{4E1707F6-7F98-4C32-975C-B7F093DCBF7A}" type="presOf" srcId="{DC8D7FAA-9FAC-45D3-A61C-D7E78060C536}" destId="{C5C1D2C7-8774-49D8-8F2C-1678669A13B7}" srcOrd="0" destOrd="0" presId="urn:microsoft.com/office/officeart/2005/8/layout/radial4"/>
    <dgm:cxn modelId="{5E4B9F55-DEA7-47FC-962A-9EF316E68755}" type="presOf" srcId="{FFBC2729-E597-4708-A4EE-50968FF93875}" destId="{9B3A644A-FA4A-47FD-95D4-69127C02E3A9}" srcOrd="0" destOrd="0" presId="urn:microsoft.com/office/officeart/2005/8/layout/radial4"/>
    <dgm:cxn modelId="{497B102C-12CA-4EC5-93EE-EBFBE4E31237}" type="presOf" srcId="{CA2FC26A-77A1-4773-980C-E5ACC207B07F}" destId="{9475013A-3107-46FE-8F7A-9DDCEB0AB2FB}" srcOrd="0" destOrd="0" presId="urn:microsoft.com/office/officeart/2005/8/layout/radial4"/>
    <dgm:cxn modelId="{90A9D331-7688-4C92-848C-A502846A787A}" type="presOf" srcId="{67F440DA-7334-46AE-BC7F-05223323AE3D}" destId="{9355D2A1-AF22-4C9A-ADF9-4F6CB0B15AFA}" srcOrd="0" destOrd="0" presId="urn:microsoft.com/office/officeart/2005/8/layout/radial4"/>
    <dgm:cxn modelId="{D062E5EC-B299-4FCC-960C-130C7B39465C}" type="presOf" srcId="{69D2C82C-18D7-4723-A4C8-8D56EDFEECDA}" destId="{949A78FE-852B-48A0-B5A2-E5FE0A22A33E}" srcOrd="0" destOrd="0" presId="urn:microsoft.com/office/officeart/2005/8/layout/radial4"/>
    <dgm:cxn modelId="{5D99573C-A9C7-4DEA-AABF-F7B2EC41EA34}" type="presOf" srcId="{CC35F756-3C00-49F0-B84E-04733A8FEFAD}" destId="{9A84A0C6-6422-40AF-8324-27720AF5993E}" srcOrd="0" destOrd="0" presId="urn:microsoft.com/office/officeart/2005/8/layout/radial4"/>
    <dgm:cxn modelId="{0F1C7C36-CDBE-4D96-B928-6E46206CC60C}" srcId="{F1B64E83-4BCC-48C2-BB2A-4A65428CDDA5}" destId="{69D2C82C-18D7-4723-A4C8-8D56EDFEECDA}" srcOrd="6" destOrd="0" parTransId="{494D69BD-5CAC-433C-AE14-CB20B6829086}" sibTransId="{A778C805-A681-4F87-909E-93E099DBDE00}"/>
    <dgm:cxn modelId="{709961BF-8E2F-43DD-A2AD-986422F49301}" srcId="{CC35F756-3C00-49F0-B84E-04733A8FEFAD}" destId="{F1B64E83-4BCC-48C2-BB2A-4A65428CDDA5}" srcOrd="0" destOrd="0" parTransId="{8232389C-7685-4D96-9917-0474A2F578B2}" sibTransId="{50BB37EF-E9BB-4D57-850E-D73CEAFCE4E2}"/>
    <dgm:cxn modelId="{B5BA1E5B-4ED2-401B-BD8F-0F533CC8C6F5}" type="presOf" srcId="{A05FB898-94E7-4125-8160-EB63154F3EBC}" destId="{8065AD64-0933-40DD-86C9-9011E8A9632F}" srcOrd="0" destOrd="0" presId="urn:microsoft.com/office/officeart/2005/8/layout/radial4"/>
    <dgm:cxn modelId="{D684E548-152D-46DF-B345-80FF013125B1}" srcId="{F1B64E83-4BCC-48C2-BB2A-4A65428CDDA5}" destId="{726627B4-9C55-4F1B-86EF-25D2BE89550F}" srcOrd="3" destOrd="0" parTransId="{E54C5EB6-556C-4FAC-952E-C32E6C30D776}" sibTransId="{381EC07E-2998-4016-B256-4E6B2A265DDD}"/>
    <dgm:cxn modelId="{36E8B73F-4822-44DE-BDF0-98A0D68F8486}" type="presOf" srcId="{382CF3C0-77C6-45E2-8B9E-3923CCF9E14C}" destId="{6348D1C1-FCEB-4C81-B116-E51BAB9E2521}" srcOrd="0" destOrd="0" presId="urn:microsoft.com/office/officeart/2005/8/layout/radial4"/>
    <dgm:cxn modelId="{485CCF7F-6CC6-4D30-896E-D0A8BAA606AE}" type="presOf" srcId="{726627B4-9C55-4F1B-86EF-25D2BE89550F}" destId="{808624CF-E1AA-49E9-8E05-D72D472272EB}" srcOrd="0" destOrd="0" presId="urn:microsoft.com/office/officeart/2005/8/layout/radial4"/>
    <dgm:cxn modelId="{C91D3D5C-7B15-4EAA-AA82-DE0D2DAE6FD8}" type="presOf" srcId="{27140318-B18B-401E-B4D1-36C528650D0D}" destId="{64AC067A-E4E7-4674-999D-497807574038}" srcOrd="0" destOrd="0" presId="urn:microsoft.com/office/officeart/2005/8/layout/radial4"/>
    <dgm:cxn modelId="{F93DCDF9-3571-4F92-9B9F-54B5BE01B6B9}" type="presOf" srcId="{EF605B27-BB4D-4370-A3CC-7B788F521277}" destId="{E7EA059C-1115-4325-871C-5852F8D762F3}" srcOrd="0" destOrd="0" presId="urn:microsoft.com/office/officeart/2005/8/layout/radial4"/>
    <dgm:cxn modelId="{7A8ACA27-F99B-4C5A-99D9-D6D2447857EE}" type="presOf" srcId="{F1B64E83-4BCC-48C2-BB2A-4A65428CDDA5}" destId="{3D70F7CB-38C9-4535-B885-0D58D0724F57}" srcOrd="0" destOrd="0" presId="urn:microsoft.com/office/officeart/2005/8/layout/radial4"/>
    <dgm:cxn modelId="{8D849978-35EE-4A2B-99F8-BCC394DA9CE0}" type="presOf" srcId="{E54C5EB6-556C-4FAC-952E-C32E6C30D776}" destId="{5EDBF9C2-03B4-4048-AAA2-000B0BEA63D6}" srcOrd="0" destOrd="0" presId="urn:microsoft.com/office/officeart/2005/8/layout/radial4"/>
    <dgm:cxn modelId="{2C7B61AC-E98B-4995-BA6E-57ED613C98E4}" srcId="{F1B64E83-4BCC-48C2-BB2A-4A65428CDDA5}" destId="{DC8D7FAA-9FAC-45D3-A61C-D7E78060C536}" srcOrd="1" destOrd="0" parTransId="{A05B91CD-35CF-4132-A806-BE4567697593}" sibTransId="{41CB2493-8F6F-4DFC-A220-78998CF95DA8}"/>
    <dgm:cxn modelId="{367E3F01-A8C3-460D-B6A0-C9E75E7BDCD5}" srcId="{F1B64E83-4BCC-48C2-BB2A-4A65428CDDA5}" destId="{4B26E05C-1174-4EDD-A0B2-A59D81C6B446}" srcOrd="2" destOrd="0" parTransId="{EF605B27-BB4D-4370-A3CC-7B788F521277}" sibTransId="{2C84CA49-28EA-4590-B42B-5DEA450A50D2}"/>
    <dgm:cxn modelId="{37D9F68D-B55A-4BCB-958D-52CE92E1B520}" srcId="{F1B64E83-4BCC-48C2-BB2A-4A65428CDDA5}" destId="{CA2FC26A-77A1-4773-980C-E5ACC207B07F}" srcOrd="5" destOrd="0" parTransId="{27140318-B18B-401E-B4D1-36C528650D0D}" sibTransId="{B97D9868-1547-4428-8F97-1557D31C62B9}"/>
    <dgm:cxn modelId="{D9A43E79-6BFD-4E21-A99B-D64B00F41D69}" type="presOf" srcId="{4B26E05C-1174-4EDD-A0B2-A59D81C6B446}" destId="{EAD46F3C-8AEB-4304-A02B-8E6FD4043241}" srcOrd="0" destOrd="0" presId="urn:microsoft.com/office/officeart/2005/8/layout/radial4"/>
    <dgm:cxn modelId="{37E1221F-9A11-4638-8421-D00EEE772F80}" type="presOf" srcId="{494D69BD-5CAC-433C-AE14-CB20B6829086}" destId="{9223CABC-77CF-49DF-82E5-32D25C526596}" srcOrd="0" destOrd="0" presId="urn:microsoft.com/office/officeart/2005/8/layout/radial4"/>
    <dgm:cxn modelId="{EEB378DC-5B7E-4773-A261-AE321862E8A8}" type="presOf" srcId="{A05B91CD-35CF-4132-A806-BE4567697593}" destId="{999E4FB3-0DCC-4474-ABB2-DBAE8D555626}" srcOrd="0" destOrd="0" presId="urn:microsoft.com/office/officeart/2005/8/layout/radial4"/>
    <dgm:cxn modelId="{27A232E9-83F3-4EE4-AFC5-89E0743EE5F0}" type="presOf" srcId="{9144EB9E-4072-4CAE-9576-BD8B7BC13DCD}" destId="{BC780457-8DDE-490A-8104-182697667A4A}" srcOrd="0" destOrd="0" presId="urn:microsoft.com/office/officeart/2005/8/layout/radial4"/>
    <dgm:cxn modelId="{788A02C2-F7B2-45B8-9BBB-0A9840553A9E}" srcId="{F1B64E83-4BCC-48C2-BB2A-4A65428CDDA5}" destId="{382CF3C0-77C6-45E2-8B9E-3923CCF9E14C}" srcOrd="7" destOrd="0" parTransId="{A05FB898-94E7-4125-8160-EB63154F3EBC}" sibTransId="{04D96BB0-99BF-4C5A-947D-71EB56989C44}"/>
    <dgm:cxn modelId="{406C3867-2871-48A3-9797-5B15D0CCBE5D}" type="presOf" srcId="{E465417F-4CF0-4DD9-B5A2-06E8A5B48C6B}" destId="{C26F835B-B539-48EA-B43F-2B4AFB8D335B}" srcOrd="0" destOrd="0" presId="urn:microsoft.com/office/officeart/2005/8/layout/radial4"/>
    <dgm:cxn modelId="{7FE004AA-51A4-42F5-B356-E20FD2E34C10}" srcId="{F1B64E83-4BCC-48C2-BB2A-4A65428CDDA5}" destId="{FFBC2729-E597-4708-A4EE-50968FF93875}" srcOrd="4" destOrd="0" parTransId="{E465417F-4CF0-4DD9-B5A2-06E8A5B48C6B}" sibTransId="{EA0F09B3-FAF0-4A65-B8B4-CD3D7C35CC79}"/>
    <dgm:cxn modelId="{2577DE48-7D2E-4C5C-AB92-A4C4989ABB01}" type="presParOf" srcId="{9A84A0C6-6422-40AF-8324-27720AF5993E}" destId="{3D70F7CB-38C9-4535-B885-0D58D0724F57}" srcOrd="0" destOrd="0" presId="urn:microsoft.com/office/officeart/2005/8/layout/radial4"/>
    <dgm:cxn modelId="{E13BB326-E588-45BC-8B2C-59D25FFD170A}" type="presParOf" srcId="{9A84A0C6-6422-40AF-8324-27720AF5993E}" destId="{9355D2A1-AF22-4C9A-ADF9-4F6CB0B15AFA}" srcOrd="1" destOrd="0" presId="urn:microsoft.com/office/officeart/2005/8/layout/radial4"/>
    <dgm:cxn modelId="{963F18B4-AF96-4275-9892-7A79D4F4B31B}" type="presParOf" srcId="{9A84A0C6-6422-40AF-8324-27720AF5993E}" destId="{BC780457-8DDE-490A-8104-182697667A4A}" srcOrd="2" destOrd="0" presId="urn:microsoft.com/office/officeart/2005/8/layout/radial4"/>
    <dgm:cxn modelId="{EDF1DD6A-6409-4164-A574-ACCACD5CDAD6}" type="presParOf" srcId="{9A84A0C6-6422-40AF-8324-27720AF5993E}" destId="{999E4FB3-0DCC-4474-ABB2-DBAE8D555626}" srcOrd="3" destOrd="0" presId="urn:microsoft.com/office/officeart/2005/8/layout/radial4"/>
    <dgm:cxn modelId="{FDE6D8A5-93E9-4CE4-9080-FE1D55EA03A9}" type="presParOf" srcId="{9A84A0C6-6422-40AF-8324-27720AF5993E}" destId="{C5C1D2C7-8774-49D8-8F2C-1678669A13B7}" srcOrd="4" destOrd="0" presId="urn:microsoft.com/office/officeart/2005/8/layout/radial4"/>
    <dgm:cxn modelId="{ACB92432-D4B7-416A-8E70-BB57CF455D2F}" type="presParOf" srcId="{9A84A0C6-6422-40AF-8324-27720AF5993E}" destId="{E7EA059C-1115-4325-871C-5852F8D762F3}" srcOrd="5" destOrd="0" presId="urn:microsoft.com/office/officeart/2005/8/layout/radial4"/>
    <dgm:cxn modelId="{8782609A-0B5E-4E88-A3D8-22249B1C27E9}" type="presParOf" srcId="{9A84A0C6-6422-40AF-8324-27720AF5993E}" destId="{EAD46F3C-8AEB-4304-A02B-8E6FD4043241}" srcOrd="6" destOrd="0" presId="urn:microsoft.com/office/officeart/2005/8/layout/radial4"/>
    <dgm:cxn modelId="{A7E0077A-03F1-43BF-8086-1495554C60A5}" type="presParOf" srcId="{9A84A0C6-6422-40AF-8324-27720AF5993E}" destId="{5EDBF9C2-03B4-4048-AAA2-000B0BEA63D6}" srcOrd="7" destOrd="0" presId="urn:microsoft.com/office/officeart/2005/8/layout/radial4"/>
    <dgm:cxn modelId="{9BBE0CE4-7CF1-49BE-839C-3E99EA739CC8}" type="presParOf" srcId="{9A84A0C6-6422-40AF-8324-27720AF5993E}" destId="{808624CF-E1AA-49E9-8E05-D72D472272EB}" srcOrd="8" destOrd="0" presId="urn:microsoft.com/office/officeart/2005/8/layout/radial4"/>
    <dgm:cxn modelId="{B17A0F6C-F818-4444-878E-5B4FAFA8AF62}" type="presParOf" srcId="{9A84A0C6-6422-40AF-8324-27720AF5993E}" destId="{C26F835B-B539-48EA-B43F-2B4AFB8D335B}" srcOrd="9" destOrd="0" presId="urn:microsoft.com/office/officeart/2005/8/layout/radial4"/>
    <dgm:cxn modelId="{A7467EEB-5BA3-4DFC-A8D8-1A65AF6E98D2}" type="presParOf" srcId="{9A84A0C6-6422-40AF-8324-27720AF5993E}" destId="{9B3A644A-FA4A-47FD-95D4-69127C02E3A9}" srcOrd="10" destOrd="0" presId="urn:microsoft.com/office/officeart/2005/8/layout/radial4"/>
    <dgm:cxn modelId="{DF3CE366-3533-43C5-A106-92BA5BC8774E}" type="presParOf" srcId="{9A84A0C6-6422-40AF-8324-27720AF5993E}" destId="{64AC067A-E4E7-4674-999D-497807574038}" srcOrd="11" destOrd="0" presId="urn:microsoft.com/office/officeart/2005/8/layout/radial4"/>
    <dgm:cxn modelId="{ACDEF2C6-E024-4BFF-8A7A-604B54913D79}" type="presParOf" srcId="{9A84A0C6-6422-40AF-8324-27720AF5993E}" destId="{9475013A-3107-46FE-8F7A-9DDCEB0AB2FB}" srcOrd="12" destOrd="0" presId="urn:microsoft.com/office/officeart/2005/8/layout/radial4"/>
    <dgm:cxn modelId="{B50F583A-13F7-427C-A861-7E9BEFCF7757}" type="presParOf" srcId="{9A84A0C6-6422-40AF-8324-27720AF5993E}" destId="{9223CABC-77CF-49DF-82E5-32D25C526596}" srcOrd="13" destOrd="0" presId="urn:microsoft.com/office/officeart/2005/8/layout/radial4"/>
    <dgm:cxn modelId="{E8A89C64-DDFA-476B-92D0-6EACBC3D47CA}" type="presParOf" srcId="{9A84A0C6-6422-40AF-8324-27720AF5993E}" destId="{949A78FE-852B-48A0-B5A2-E5FE0A22A33E}" srcOrd="14" destOrd="0" presId="urn:microsoft.com/office/officeart/2005/8/layout/radial4"/>
    <dgm:cxn modelId="{005434DC-A877-492F-A03F-912D0A3DD937}" type="presParOf" srcId="{9A84A0C6-6422-40AF-8324-27720AF5993E}" destId="{8065AD64-0933-40DD-86C9-9011E8A9632F}" srcOrd="15" destOrd="0" presId="urn:microsoft.com/office/officeart/2005/8/layout/radial4"/>
    <dgm:cxn modelId="{0E166F4E-2E19-4726-94B4-72220316F8AE}" type="presParOf" srcId="{9A84A0C6-6422-40AF-8324-27720AF5993E}" destId="{6348D1C1-FCEB-4C81-B116-E51BAB9E2521}" srcOrd="1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B83E97-8629-4777-A85D-7EDC49DAEE4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04688AA-313B-4753-B3D5-5D9DC10DCFC6}">
      <dgm:prSet phldrT="[Text]"/>
      <dgm:spPr/>
      <dgm:t>
        <a:bodyPr/>
        <a:lstStyle/>
        <a:p>
          <a:r>
            <a:rPr lang="en-US" dirty="0" smtClean="0">
              <a:latin typeface="Rockwell" panose="02060603020205020403" pitchFamily="18" charset="0"/>
            </a:rPr>
            <a:t>Proposed legislation is published for membership review and comment.</a:t>
          </a:r>
          <a:endParaRPr lang="en-US" dirty="0">
            <a:latin typeface="Rockwell" panose="02060603020205020403" pitchFamily="18" charset="0"/>
          </a:endParaRPr>
        </a:p>
      </dgm:t>
    </dgm:pt>
    <dgm:pt modelId="{C896E5B8-8B41-448C-A243-E46658E72A5F}" type="parTrans" cxnId="{A4E5D42C-2005-466C-940A-983FB43ACC58}">
      <dgm:prSet/>
      <dgm:spPr/>
      <dgm:t>
        <a:bodyPr/>
        <a:lstStyle/>
        <a:p>
          <a:endParaRPr lang="en-US"/>
        </a:p>
      </dgm:t>
    </dgm:pt>
    <dgm:pt modelId="{ECF10F49-11BE-4103-89A3-401C04E5D48D}" type="sibTrans" cxnId="{A4E5D42C-2005-466C-940A-983FB43ACC58}">
      <dgm:prSet/>
      <dgm:spPr/>
      <dgm:t>
        <a:bodyPr/>
        <a:lstStyle/>
        <a:p>
          <a:endParaRPr lang="en-US"/>
        </a:p>
      </dgm:t>
    </dgm:pt>
    <dgm:pt modelId="{75E35674-1D4B-4154-8314-B7AA24940B1A}">
      <dgm:prSet phldrT="[Text]" phldr="1"/>
      <dgm:spPr/>
      <dgm:t>
        <a:bodyPr/>
        <a:lstStyle/>
        <a:p>
          <a:endParaRPr lang="en-US" dirty="0"/>
        </a:p>
      </dgm:t>
    </dgm:pt>
    <dgm:pt modelId="{5D59C73A-D4B1-4B32-BFE1-512FAC7D773D}" type="parTrans" cxnId="{E960CDEE-8C26-4C33-B8E7-37EC619276CF}">
      <dgm:prSet/>
      <dgm:spPr/>
      <dgm:t>
        <a:bodyPr/>
        <a:lstStyle/>
        <a:p>
          <a:endParaRPr lang="en-US"/>
        </a:p>
      </dgm:t>
    </dgm:pt>
    <dgm:pt modelId="{D38F03C3-131D-40FE-A17A-E7FC53030B73}" type="sibTrans" cxnId="{E960CDEE-8C26-4C33-B8E7-37EC619276CF}">
      <dgm:prSet/>
      <dgm:spPr/>
      <dgm:t>
        <a:bodyPr/>
        <a:lstStyle/>
        <a:p>
          <a:endParaRPr lang="en-US"/>
        </a:p>
      </dgm:t>
    </dgm:pt>
    <dgm:pt modelId="{734E37CF-EE1F-42D2-9D75-1A3C1996F99C}">
      <dgm:prSet phldrT="[Text]"/>
      <dgm:spPr/>
      <dgm:t>
        <a:bodyPr/>
        <a:lstStyle/>
        <a:p>
          <a:r>
            <a:rPr lang="en-US" b="1" dirty="0" smtClean="0">
              <a:latin typeface="Rockwell" panose="02060603020205020403" pitchFamily="18" charset="0"/>
            </a:rPr>
            <a:t>October Council Meeting.</a:t>
          </a:r>
          <a:endParaRPr lang="en-US" b="1" dirty="0">
            <a:latin typeface="Rockwell" panose="02060603020205020403" pitchFamily="18" charset="0"/>
          </a:endParaRPr>
        </a:p>
      </dgm:t>
    </dgm:pt>
    <dgm:pt modelId="{ABE8AA99-580B-4BBD-93F0-4A145671C060}" type="parTrans" cxnId="{D476BB69-DD22-41DD-80E8-CAFAE0343686}">
      <dgm:prSet/>
      <dgm:spPr/>
      <dgm:t>
        <a:bodyPr/>
        <a:lstStyle/>
        <a:p>
          <a:endParaRPr lang="en-US"/>
        </a:p>
      </dgm:t>
    </dgm:pt>
    <dgm:pt modelId="{90E5C45D-9136-42B6-9DDD-B6B3FBF680FB}" type="sibTrans" cxnId="{D476BB69-DD22-41DD-80E8-CAFAE0343686}">
      <dgm:prSet/>
      <dgm:spPr/>
      <dgm:t>
        <a:bodyPr/>
        <a:lstStyle/>
        <a:p>
          <a:endParaRPr lang="en-US"/>
        </a:p>
      </dgm:t>
    </dgm:pt>
    <dgm:pt modelId="{51FF0DEB-5AC3-4940-BAC6-ECCE59DF0319}">
      <dgm:prSet phldrT="[Text]"/>
      <dgm:spPr/>
      <dgm:t>
        <a:bodyPr/>
        <a:lstStyle/>
        <a:p>
          <a:r>
            <a:rPr lang="en-US" dirty="0" smtClean="0">
              <a:latin typeface="Rockwell" panose="02060603020205020403" pitchFamily="18" charset="0"/>
            </a:rPr>
            <a:t>Discussion by representatives.</a:t>
          </a:r>
          <a:endParaRPr lang="en-US" dirty="0">
            <a:latin typeface="Rockwell" panose="02060603020205020403" pitchFamily="18" charset="0"/>
          </a:endParaRPr>
        </a:p>
      </dgm:t>
    </dgm:pt>
    <dgm:pt modelId="{DC8938F0-C027-48DE-944D-4FA7F5C0A917}" type="parTrans" cxnId="{84318DD8-4912-40B2-8290-C87A1974CC24}">
      <dgm:prSet/>
      <dgm:spPr/>
      <dgm:t>
        <a:bodyPr/>
        <a:lstStyle/>
        <a:p>
          <a:endParaRPr lang="en-US"/>
        </a:p>
      </dgm:t>
    </dgm:pt>
    <dgm:pt modelId="{83D70170-7E4B-4CE5-B99A-9258CC9CB2BF}" type="sibTrans" cxnId="{84318DD8-4912-40B2-8290-C87A1974CC24}">
      <dgm:prSet/>
      <dgm:spPr/>
      <dgm:t>
        <a:bodyPr/>
        <a:lstStyle/>
        <a:p>
          <a:endParaRPr lang="en-US"/>
        </a:p>
      </dgm:t>
    </dgm:pt>
    <dgm:pt modelId="{388FCC9D-7FAE-4611-ADB5-C0381E9C4D1F}">
      <dgm:prSet phldrT="[Text]"/>
      <dgm:spPr/>
      <dgm:t>
        <a:bodyPr/>
        <a:lstStyle/>
        <a:p>
          <a:r>
            <a:rPr lang="en-US" b="1" dirty="0" smtClean="0">
              <a:latin typeface="Rockwell" panose="02060603020205020403" pitchFamily="18" charset="0"/>
            </a:rPr>
            <a:t>October 1.</a:t>
          </a:r>
          <a:endParaRPr lang="en-US" b="1" dirty="0">
            <a:latin typeface="Rockwell" panose="02060603020205020403" pitchFamily="18" charset="0"/>
          </a:endParaRPr>
        </a:p>
      </dgm:t>
    </dgm:pt>
    <dgm:pt modelId="{DC1DB280-C2A5-4C6A-991B-611749C90C17}" type="sibTrans" cxnId="{1D151722-976B-479B-8728-800418907B4E}">
      <dgm:prSet/>
      <dgm:spPr/>
      <dgm:t>
        <a:bodyPr/>
        <a:lstStyle/>
        <a:p>
          <a:endParaRPr lang="en-US"/>
        </a:p>
      </dgm:t>
    </dgm:pt>
    <dgm:pt modelId="{2C0AFF85-772E-4F1C-87B0-3069CDC96F34}" type="parTrans" cxnId="{1D151722-976B-479B-8728-800418907B4E}">
      <dgm:prSet/>
      <dgm:spPr/>
      <dgm:t>
        <a:bodyPr/>
        <a:lstStyle/>
        <a:p>
          <a:endParaRPr lang="en-US"/>
        </a:p>
      </dgm:t>
    </dgm:pt>
    <dgm:pt modelId="{B999B565-9F44-4C0D-A84A-CC9C10CDB734}">
      <dgm:prSet phldrT="[Text]" phldr="1"/>
      <dgm:spPr/>
      <dgm:t>
        <a:bodyPr/>
        <a:lstStyle/>
        <a:p>
          <a:endParaRPr lang="en-US" dirty="0"/>
        </a:p>
      </dgm:t>
    </dgm:pt>
    <dgm:pt modelId="{DF071F46-E8CD-49C1-B4AA-1FFAE6A04C32}" type="sibTrans" cxnId="{D3167E83-7C9F-489F-B38A-3D0A339BE13F}">
      <dgm:prSet/>
      <dgm:spPr/>
      <dgm:t>
        <a:bodyPr/>
        <a:lstStyle/>
        <a:p>
          <a:endParaRPr lang="en-US"/>
        </a:p>
      </dgm:t>
    </dgm:pt>
    <dgm:pt modelId="{FA9644BE-19A2-496A-BC67-9D035C3394E8}" type="parTrans" cxnId="{D3167E83-7C9F-489F-B38A-3D0A339BE13F}">
      <dgm:prSet/>
      <dgm:spPr/>
      <dgm:t>
        <a:bodyPr/>
        <a:lstStyle/>
        <a:p>
          <a:endParaRPr lang="en-US"/>
        </a:p>
      </dgm:t>
    </dgm:pt>
    <dgm:pt modelId="{AC9E4216-C8EB-4E12-B5D6-A639FBEB9C12}">
      <dgm:prSet phldrT="[Text]"/>
      <dgm:spPr/>
      <dgm:t>
        <a:bodyPr/>
        <a:lstStyle/>
        <a:p>
          <a:r>
            <a:rPr lang="en-US" dirty="0" smtClean="0">
              <a:latin typeface="Rockwell" panose="02060603020205020403" pitchFamily="18" charset="0"/>
            </a:rPr>
            <a:t>Sponsorship deadline.</a:t>
          </a:r>
          <a:endParaRPr lang="en-US" dirty="0">
            <a:latin typeface="Rockwell" panose="02060603020205020403" pitchFamily="18" charset="0"/>
          </a:endParaRPr>
        </a:p>
      </dgm:t>
    </dgm:pt>
    <dgm:pt modelId="{07507583-E781-4A86-AD3B-7A2EA4C66008}" type="sibTrans" cxnId="{3DE16D44-C533-4567-8473-77690C8D2966}">
      <dgm:prSet/>
      <dgm:spPr/>
      <dgm:t>
        <a:bodyPr/>
        <a:lstStyle/>
        <a:p>
          <a:endParaRPr lang="en-US"/>
        </a:p>
      </dgm:t>
    </dgm:pt>
    <dgm:pt modelId="{77453769-0356-49F8-A919-A29370EE0A5C}" type="parTrans" cxnId="{3DE16D44-C533-4567-8473-77690C8D2966}">
      <dgm:prSet/>
      <dgm:spPr/>
      <dgm:t>
        <a:bodyPr/>
        <a:lstStyle/>
        <a:p>
          <a:endParaRPr lang="en-US"/>
        </a:p>
      </dgm:t>
    </dgm:pt>
    <dgm:pt modelId="{5BA967B9-5656-4DCE-B628-549EA83FE8B1}">
      <dgm:prSet phldrT="[Text]"/>
      <dgm:spPr/>
      <dgm:t>
        <a:bodyPr/>
        <a:lstStyle/>
        <a:p>
          <a:r>
            <a:rPr lang="en-US" b="1" dirty="0" smtClean="0">
              <a:latin typeface="Rockwell" panose="02060603020205020403" pitchFamily="18" charset="0"/>
            </a:rPr>
            <a:t>September 1.</a:t>
          </a:r>
          <a:endParaRPr lang="en-US" b="1" dirty="0">
            <a:latin typeface="Rockwell" panose="02060603020205020403" pitchFamily="18" charset="0"/>
          </a:endParaRPr>
        </a:p>
      </dgm:t>
    </dgm:pt>
    <dgm:pt modelId="{A3A1D11F-C9B6-47CE-ABC9-96D9ACF44214}" type="sibTrans" cxnId="{CAF0E0F5-3FF2-4926-99EE-CA23CB0DDD93}">
      <dgm:prSet/>
      <dgm:spPr/>
      <dgm:t>
        <a:bodyPr/>
        <a:lstStyle/>
        <a:p>
          <a:endParaRPr lang="en-US"/>
        </a:p>
      </dgm:t>
    </dgm:pt>
    <dgm:pt modelId="{ECC49D61-9C39-4EA5-9A66-E298EFF8CB5D}" type="parTrans" cxnId="{CAF0E0F5-3FF2-4926-99EE-CA23CB0DDD93}">
      <dgm:prSet/>
      <dgm:spPr/>
      <dgm:t>
        <a:bodyPr/>
        <a:lstStyle/>
        <a:p>
          <a:endParaRPr lang="en-US"/>
        </a:p>
      </dgm:t>
    </dgm:pt>
    <dgm:pt modelId="{D45AF3F6-6C98-456A-A2AE-2114AC07ABDD}">
      <dgm:prSet phldrT="[Text]" phldr="1"/>
      <dgm:spPr/>
      <dgm:t>
        <a:bodyPr/>
        <a:lstStyle/>
        <a:p>
          <a:endParaRPr lang="en-US" dirty="0"/>
        </a:p>
      </dgm:t>
    </dgm:pt>
    <dgm:pt modelId="{4D1CCBDA-2685-4437-9F4D-C5B5A500D7D8}" type="sibTrans" cxnId="{B97802EE-88BF-4F76-BE56-62385FCEAE97}">
      <dgm:prSet/>
      <dgm:spPr/>
      <dgm:t>
        <a:bodyPr/>
        <a:lstStyle/>
        <a:p>
          <a:endParaRPr lang="en-US"/>
        </a:p>
      </dgm:t>
    </dgm:pt>
    <dgm:pt modelId="{267CEBEB-4DA8-4E95-9232-AA16A9C653D6}" type="parTrans" cxnId="{B97802EE-88BF-4F76-BE56-62385FCEAE97}">
      <dgm:prSet/>
      <dgm:spPr/>
      <dgm:t>
        <a:bodyPr/>
        <a:lstStyle/>
        <a:p>
          <a:endParaRPr lang="en-US"/>
        </a:p>
      </dgm:t>
    </dgm:pt>
    <dgm:pt modelId="{D6297D55-25C5-4D91-9EF3-6532249DBC1E}">
      <dgm:prSet phldrT="[Text]"/>
      <dgm:spPr/>
      <dgm:t>
        <a:bodyPr/>
        <a:lstStyle/>
        <a:p>
          <a:r>
            <a:rPr lang="en-US" dirty="0" smtClean="0">
              <a:latin typeface="Rockwell" panose="02060603020205020403" pitchFamily="18" charset="0"/>
            </a:rPr>
            <a:t>Amendments by a majority vote.</a:t>
          </a:r>
          <a:endParaRPr lang="en-US" dirty="0">
            <a:latin typeface="Rockwell" panose="02060603020205020403" pitchFamily="18" charset="0"/>
          </a:endParaRPr>
        </a:p>
      </dgm:t>
    </dgm:pt>
    <dgm:pt modelId="{BBF79223-280A-4EFE-B9BB-289729220259}" type="parTrans" cxnId="{B666EE0C-EF9E-4D43-A5AB-11C73FD1BE36}">
      <dgm:prSet/>
      <dgm:spPr/>
      <dgm:t>
        <a:bodyPr/>
        <a:lstStyle/>
        <a:p>
          <a:endParaRPr lang="en-US"/>
        </a:p>
      </dgm:t>
    </dgm:pt>
    <dgm:pt modelId="{504C91AE-EF39-48A2-885A-A37643AF2C6D}" type="sibTrans" cxnId="{B666EE0C-EF9E-4D43-A5AB-11C73FD1BE36}">
      <dgm:prSet/>
      <dgm:spPr/>
      <dgm:t>
        <a:bodyPr/>
        <a:lstStyle/>
        <a:p>
          <a:endParaRPr lang="en-US"/>
        </a:p>
      </dgm:t>
    </dgm:pt>
    <dgm:pt modelId="{BE9553AE-C3BE-486C-95DC-6405349AC43A}" type="pres">
      <dgm:prSet presAssocID="{61B83E97-8629-4777-A85D-7EDC49DAEE41}" presName="linearFlow" presStyleCnt="0">
        <dgm:presLayoutVars>
          <dgm:dir/>
          <dgm:animLvl val="lvl"/>
          <dgm:resizeHandles val="exact"/>
        </dgm:presLayoutVars>
      </dgm:prSet>
      <dgm:spPr/>
      <dgm:t>
        <a:bodyPr/>
        <a:lstStyle/>
        <a:p>
          <a:endParaRPr lang="en-US"/>
        </a:p>
      </dgm:t>
    </dgm:pt>
    <dgm:pt modelId="{426DE975-20C0-4062-AB15-0EB9DC1BE2A6}" type="pres">
      <dgm:prSet presAssocID="{D45AF3F6-6C98-456A-A2AE-2114AC07ABDD}" presName="composite" presStyleCnt="0"/>
      <dgm:spPr/>
    </dgm:pt>
    <dgm:pt modelId="{DB91A654-A075-4539-9AE7-78387B8C99AA}" type="pres">
      <dgm:prSet presAssocID="{D45AF3F6-6C98-456A-A2AE-2114AC07ABDD}" presName="parentText" presStyleLbl="alignNode1" presStyleIdx="0" presStyleCnt="3">
        <dgm:presLayoutVars>
          <dgm:chMax val="1"/>
          <dgm:bulletEnabled val="1"/>
        </dgm:presLayoutVars>
      </dgm:prSet>
      <dgm:spPr/>
      <dgm:t>
        <a:bodyPr/>
        <a:lstStyle/>
        <a:p>
          <a:endParaRPr lang="en-US"/>
        </a:p>
      </dgm:t>
    </dgm:pt>
    <dgm:pt modelId="{CA57C4AB-DE7A-4FBD-8B78-34BE16B4B270}" type="pres">
      <dgm:prSet presAssocID="{D45AF3F6-6C98-456A-A2AE-2114AC07ABDD}" presName="descendantText" presStyleLbl="alignAcc1" presStyleIdx="0" presStyleCnt="3">
        <dgm:presLayoutVars>
          <dgm:bulletEnabled val="1"/>
        </dgm:presLayoutVars>
      </dgm:prSet>
      <dgm:spPr/>
      <dgm:t>
        <a:bodyPr/>
        <a:lstStyle/>
        <a:p>
          <a:endParaRPr lang="en-US"/>
        </a:p>
      </dgm:t>
    </dgm:pt>
    <dgm:pt modelId="{5EDBB169-4F00-427C-B22F-42A2A31E7F93}" type="pres">
      <dgm:prSet presAssocID="{4D1CCBDA-2685-4437-9F4D-C5B5A500D7D8}" presName="sp" presStyleCnt="0"/>
      <dgm:spPr/>
    </dgm:pt>
    <dgm:pt modelId="{4878F188-14A3-4E24-BCD6-30852ADEFA2A}" type="pres">
      <dgm:prSet presAssocID="{B999B565-9F44-4C0D-A84A-CC9C10CDB734}" presName="composite" presStyleCnt="0"/>
      <dgm:spPr/>
    </dgm:pt>
    <dgm:pt modelId="{1B6AB29C-14CD-4328-8F86-49141B2FB576}" type="pres">
      <dgm:prSet presAssocID="{B999B565-9F44-4C0D-A84A-CC9C10CDB734}" presName="parentText" presStyleLbl="alignNode1" presStyleIdx="1" presStyleCnt="3">
        <dgm:presLayoutVars>
          <dgm:chMax val="1"/>
          <dgm:bulletEnabled val="1"/>
        </dgm:presLayoutVars>
      </dgm:prSet>
      <dgm:spPr/>
      <dgm:t>
        <a:bodyPr/>
        <a:lstStyle/>
        <a:p>
          <a:endParaRPr lang="en-US"/>
        </a:p>
      </dgm:t>
    </dgm:pt>
    <dgm:pt modelId="{F7F617F3-E787-4332-9FFA-F3369B0E910E}" type="pres">
      <dgm:prSet presAssocID="{B999B565-9F44-4C0D-A84A-CC9C10CDB734}" presName="descendantText" presStyleLbl="alignAcc1" presStyleIdx="1" presStyleCnt="3">
        <dgm:presLayoutVars>
          <dgm:bulletEnabled val="1"/>
        </dgm:presLayoutVars>
      </dgm:prSet>
      <dgm:spPr/>
      <dgm:t>
        <a:bodyPr/>
        <a:lstStyle/>
        <a:p>
          <a:endParaRPr lang="en-US"/>
        </a:p>
      </dgm:t>
    </dgm:pt>
    <dgm:pt modelId="{F08B67AA-D9F0-45D0-9459-5F3FC8A28595}" type="pres">
      <dgm:prSet presAssocID="{DF071F46-E8CD-49C1-B4AA-1FFAE6A04C32}" presName="sp" presStyleCnt="0"/>
      <dgm:spPr/>
    </dgm:pt>
    <dgm:pt modelId="{050D4585-C227-4704-9D53-1E0BDEF6A579}" type="pres">
      <dgm:prSet presAssocID="{75E35674-1D4B-4154-8314-B7AA24940B1A}" presName="composite" presStyleCnt="0"/>
      <dgm:spPr/>
    </dgm:pt>
    <dgm:pt modelId="{4A04D6C7-0722-45FA-BB31-0DADF032F7EA}" type="pres">
      <dgm:prSet presAssocID="{75E35674-1D4B-4154-8314-B7AA24940B1A}" presName="parentText" presStyleLbl="alignNode1" presStyleIdx="2" presStyleCnt="3">
        <dgm:presLayoutVars>
          <dgm:chMax val="1"/>
          <dgm:bulletEnabled val="1"/>
        </dgm:presLayoutVars>
      </dgm:prSet>
      <dgm:spPr/>
      <dgm:t>
        <a:bodyPr/>
        <a:lstStyle/>
        <a:p>
          <a:endParaRPr lang="en-US"/>
        </a:p>
      </dgm:t>
    </dgm:pt>
    <dgm:pt modelId="{D6959AE4-615F-419E-B0B5-17C7018DF9C1}" type="pres">
      <dgm:prSet presAssocID="{75E35674-1D4B-4154-8314-B7AA24940B1A}" presName="descendantText" presStyleLbl="alignAcc1" presStyleIdx="2" presStyleCnt="3">
        <dgm:presLayoutVars>
          <dgm:bulletEnabled val="1"/>
        </dgm:presLayoutVars>
      </dgm:prSet>
      <dgm:spPr/>
      <dgm:t>
        <a:bodyPr/>
        <a:lstStyle/>
        <a:p>
          <a:endParaRPr lang="en-US"/>
        </a:p>
      </dgm:t>
    </dgm:pt>
  </dgm:ptLst>
  <dgm:cxnLst>
    <dgm:cxn modelId="{A4E5D42C-2005-466C-940A-983FB43ACC58}" srcId="{388FCC9D-7FAE-4611-ADB5-C0381E9C4D1F}" destId="{004688AA-313B-4753-B3D5-5D9DC10DCFC6}" srcOrd="0" destOrd="0" parTransId="{C896E5B8-8B41-448C-A243-E46658E72A5F}" sibTransId="{ECF10F49-11BE-4103-89A3-401C04E5D48D}"/>
    <dgm:cxn modelId="{2E647B9F-EA1C-4FCE-8AB0-AB99C39DA5FA}" type="presOf" srcId="{D6297D55-25C5-4D91-9EF3-6532249DBC1E}" destId="{D6959AE4-615F-419E-B0B5-17C7018DF9C1}" srcOrd="0" destOrd="2" presId="urn:microsoft.com/office/officeart/2005/8/layout/chevron2"/>
    <dgm:cxn modelId="{D52EFCBC-5BFA-4E17-AD89-70A69876F8BC}" type="presOf" srcId="{51FF0DEB-5AC3-4940-BAC6-ECCE59DF0319}" destId="{D6959AE4-615F-419E-B0B5-17C7018DF9C1}" srcOrd="0" destOrd="1" presId="urn:microsoft.com/office/officeart/2005/8/layout/chevron2"/>
    <dgm:cxn modelId="{B666EE0C-EF9E-4D43-A5AB-11C73FD1BE36}" srcId="{734E37CF-EE1F-42D2-9D75-1A3C1996F99C}" destId="{D6297D55-25C5-4D91-9EF3-6532249DBC1E}" srcOrd="1" destOrd="0" parTransId="{BBF79223-280A-4EFE-B9BB-289729220259}" sibTransId="{504C91AE-EF39-48A2-885A-A37643AF2C6D}"/>
    <dgm:cxn modelId="{895AC134-9859-4035-B8F9-1C0BB58694B9}" type="presOf" srcId="{5BA967B9-5656-4DCE-B628-549EA83FE8B1}" destId="{CA57C4AB-DE7A-4FBD-8B78-34BE16B4B270}" srcOrd="0" destOrd="0" presId="urn:microsoft.com/office/officeart/2005/8/layout/chevron2"/>
    <dgm:cxn modelId="{25C72867-4745-40A2-A462-A4DC2C547380}" type="presOf" srcId="{B999B565-9F44-4C0D-A84A-CC9C10CDB734}" destId="{1B6AB29C-14CD-4328-8F86-49141B2FB576}" srcOrd="0" destOrd="0" presId="urn:microsoft.com/office/officeart/2005/8/layout/chevron2"/>
    <dgm:cxn modelId="{84318DD8-4912-40B2-8290-C87A1974CC24}" srcId="{734E37CF-EE1F-42D2-9D75-1A3C1996F99C}" destId="{51FF0DEB-5AC3-4940-BAC6-ECCE59DF0319}" srcOrd="0" destOrd="0" parTransId="{DC8938F0-C027-48DE-944D-4FA7F5C0A917}" sibTransId="{83D70170-7E4B-4CE5-B99A-9258CC9CB2BF}"/>
    <dgm:cxn modelId="{D3167E83-7C9F-489F-B38A-3D0A339BE13F}" srcId="{61B83E97-8629-4777-A85D-7EDC49DAEE41}" destId="{B999B565-9F44-4C0D-A84A-CC9C10CDB734}" srcOrd="1" destOrd="0" parTransId="{FA9644BE-19A2-496A-BC67-9D035C3394E8}" sibTransId="{DF071F46-E8CD-49C1-B4AA-1FFAE6A04C32}"/>
    <dgm:cxn modelId="{B0F7E8DF-5C96-4C30-841E-7B02B8956660}" type="presOf" srcId="{388FCC9D-7FAE-4611-ADB5-C0381E9C4D1F}" destId="{F7F617F3-E787-4332-9FFA-F3369B0E910E}" srcOrd="0" destOrd="0" presId="urn:microsoft.com/office/officeart/2005/8/layout/chevron2"/>
    <dgm:cxn modelId="{FD9E165A-4D88-45FE-B6BB-E2C2243956D6}" type="presOf" srcId="{734E37CF-EE1F-42D2-9D75-1A3C1996F99C}" destId="{D6959AE4-615F-419E-B0B5-17C7018DF9C1}" srcOrd="0" destOrd="0" presId="urn:microsoft.com/office/officeart/2005/8/layout/chevron2"/>
    <dgm:cxn modelId="{E863A473-EE4A-4084-9FE5-4D246618DFE6}" type="presOf" srcId="{AC9E4216-C8EB-4E12-B5D6-A639FBEB9C12}" destId="{CA57C4AB-DE7A-4FBD-8B78-34BE16B4B270}" srcOrd="0" destOrd="1" presId="urn:microsoft.com/office/officeart/2005/8/layout/chevron2"/>
    <dgm:cxn modelId="{E960CDEE-8C26-4C33-B8E7-37EC619276CF}" srcId="{61B83E97-8629-4777-A85D-7EDC49DAEE41}" destId="{75E35674-1D4B-4154-8314-B7AA24940B1A}" srcOrd="2" destOrd="0" parTransId="{5D59C73A-D4B1-4B32-BFE1-512FAC7D773D}" sibTransId="{D38F03C3-131D-40FE-A17A-E7FC53030B73}"/>
    <dgm:cxn modelId="{D476BB69-DD22-41DD-80E8-CAFAE0343686}" srcId="{75E35674-1D4B-4154-8314-B7AA24940B1A}" destId="{734E37CF-EE1F-42D2-9D75-1A3C1996F99C}" srcOrd="0" destOrd="0" parTransId="{ABE8AA99-580B-4BBD-93F0-4A145671C060}" sibTransId="{90E5C45D-9136-42B6-9DDD-B6B3FBF680FB}"/>
    <dgm:cxn modelId="{3DE16D44-C533-4567-8473-77690C8D2966}" srcId="{5BA967B9-5656-4DCE-B628-549EA83FE8B1}" destId="{AC9E4216-C8EB-4E12-B5D6-A639FBEB9C12}" srcOrd="0" destOrd="0" parTransId="{77453769-0356-49F8-A919-A29370EE0A5C}" sibTransId="{07507583-E781-4A86-AD3B-7A2EA4C66008}"/>
    <dgm:cxn modelId="{86B8535B-60FF-4301-AA2F-05DA3C33A731}" type="presOf" srcId="{75E35674-1D4B-4154-8314-B7AA24940B1A}" destId="{4A04D6C7-0722-45FA-BB31-0DADF032F7EA}" srcOrd="0" destOrd="0" presId="urn:microsoft.com/office/officeart/2005/8/layout/chevron2"/>
    <dgm:cxn modelId="{CEC04B20-C8A4-4E5F-B736-8809F7C1EDE0}" type="presOf" srcId="{D45AF3F6-6C98-456A-A2AE-2114AC07ABDD}" destId="{DB91A654-A075-4539-9AE7-78387B8C99AA}" srcOrd="0" destOrd="0" presId="urn:microsoft.com/office/officeart/2005/8/layout/chevron2"/>
    <dgm:cxn modelId="{5D6BEA42-D527-4A05-B9D6-8CA17EB4CF81}" type="presOf" srcId="{004688AA-313B-4753-B3D5-5D9DC10DCFC6}" destId="{F7F617F3-E787-4332-9FFA-F3369B0E910E}" srcOrd="0" destOrd="1" presId="urn:microsoft.com/office/officeart/2005/8/layout/chevron2"/>
    <dgm:cxn modelId="{1DDF1976-C1EE-4C52-99E7-0ECF10A61D53}" type="presOf" srcId="{61B83E97-8629-4777-A85D-7EDC49DAEE41}" destId="{BE9553AE-C3BE-486C-95DC-6405349AC43A}" srcOrd="0" destOrd="0" presId="urn:microsoft.com/office/officeart/2005/8/layout/chevron2"/>
    <dgm:cxn modelId="{CAF0E0F5-3FF2-4926-99EE-CA23CB0DDD93}" srcId="{D45AF3F6-6C98-456A-A2AE-2114AC07ABDD}" destId="{5BA967B9-5656-4DCE-B628-549EA83FE8B1}" srcOrd="0" destOrd="0" parTransId="{ECC49D61-9C39-4EA5-9A66-E298EFF8CB5D}" sibTransId="{A3A1D11F-C9B6-47CE-ABC9-96D9ACF44214}"/>
    <dgm:cxn modelId="{B97802EE-88BF-4F76-BE56-62385FCEAE97}" srcId="{61B83E97-8629-4777-A85D-7EDC49DAEE41}" destId="{D45AF3F6-6C98-456A-A2AE-2114AC07ABDD}" srcOrd="0" destOrd="0" parTransId="{267CEBEB-4DA8-4E95-9232-AA16A9C653D6}" sibTransId="{4D1CCBDA-2685-4437-9F4D-C5B5A500D7D8}"/>
    <dgm:cxn modelId="{1D151722-976B-479B-8728-800418907B4E}" srcId="{B999B565-9F44-4C0D-A84A-CC9C10CDB734}" destId="{388FCC9D-7FAE-4611-ADB5-C0381E9C4D1F}" srcOrd="0" destOrd="0" parTransId="{2C0AFF85-772E-4F1C-87B0-3069CDC96F34}" sibTransId="{DC1DB280-C2A5-4C6A-991B-611749C90C17}"/>
    <dgm:cxn modelId="{D7F5C438-AA37-4EAE-A9E2-C7CC60F781E5}" type="presParOf" srcId="{BE9553AE-C3BE-486C-95DC-6405349AC43A}" destId="{426DE975-20C0-4062-AB15-0EB9DC1BE2A6}" srcOrd="0" destOrd="0" presId="urn:microsoft.com/office/officeart/2005/8/layout/chevron2"/>
    <dgm:cxn modelId="{DF7E182B-8F18-45CB-8677-0FA5B8C032BE}" type="presParOf" srcId="{426DE975-20C0-4062-AB15-0EB9DC1BE2A6}" destId="{DB91A654-A075-4539-9AE7-78387B8C99AA}" srcOrd="0" destOrd="0" presId="urn:microsoft.com/office/officeart/2005/8/layout/chevron2"/>
    <dgm:cxn modelId="{22766E02-9DBD-464D-A766-E5000724B5C8}" type="presParOf" srcId="{426DE975-20C0-4062-AB15-0EB9DC1BE2A6}" destId="{CA57C4AB-DE7A-4FBD-8B78-34BE16B4B270}" srcOrd="1" destOrd="0" presId="urn:microsoft.com/office/officeart/2005/8/layout/chevron2"/>
    <dgm:cxn modelId="{B99CB7E5-CE66-44B4-9A83-A48944FFD885}" type="presParOf" srcId="{BE9553AE-C3BE-486C-95DC-6405349AC43A}" destId="{5EDBB169-4F00-427C-B22F-42A2A31E7F93}" srcOrd="1" destOrd="0" presId="urn:microsoft.com/office/officeart/2005/8/layout/chevron2"/>
    <dgm:cxn modelId="{A8483557-223D-4D40-8157-74D59DBB114A}" type="presParOf" srcId="{BE9553AE-C3BE-486C-95DC-6405349AC43A}" destId="{4878F188-14A3-4E24-BCD6-30852ADEFA2A}" srcOrd="2" destOrd="0" presId="urn:microsoft.com/office/officeart/2005/8/layout/chevron2"/>
    <dgm:cxn modelId="{73F5BEE9-92F6-4CA0-A0B0-149E8ED988D4}" type="presParOf" srcId="{4878F188-14A3-4E24-BCD6-30852ADEFA2A}" destId="{1B6AB29C-14CD-4328-8F86-49141B2FB576}" srcOrd="0" destOrd="0" presId="urn:microsoft.com/office/officeart/2005/8/layout/chevron2"/>
    <dgm:cxn modelId="{B7948EFC-A76D-41D1-AF95-1F031EBE3A9B}" type="presParOf" srcId="{4878F188-14A3-4E24-BCD6-30852ADEFA2A}" destId="{F7F617F3-E787-4332-9FFA-F3369B0E910E}" srcOrd="1" destOrd="0" presId="urn:microsoft.com/office/officeart/2005/8/layout/chevron2"/>
    <dgm:cxn modelId="{1EF0CE6E-8FC0-4774-AB30-9593B2E66E97}" type="presParOf" srcId="{BE9553AE-C3BE-486C-95DC-6405349AC43A}" destId="{F08B67AA-D9F0-45D0-9459-5F3FC8A28595}" srcOrd="3" destOrd="0" presId="urn:microsoft.com/office/officeart/2005/8/layout/chevron2"/>
    <dgm:cxn modelId="{2213365A-7DDE-46CF-857E-75BC9B1778B3}" type="presParOf" srcId="{BE9553AE-C3BE-486C-95DC-6405349AC43A}" destId="{050D4585-C227-4704-9D53-1E0BDEF6A579}" srcOrd="4" destOrd="0" presId="urn:microsoft.com/office/officeart/2005/8/layout/chevron2"/>
    <dgm:cxn modelId="{F4E5D790-2457-46A4-A3CE-81C71FB46CDF}" type="presParOf" srcId="{050D4585-C227-4704-9D53-1E0BDEF6A579}" destId="{4A04D6C7-0722-45FA-BB31-0DADF032F7EA}" srcOrd="0" destOrd="0" presId="urn:microsoft.com/office/officeart/2005/8/layout/chevron2"/>
    <dgm:cxn modelId="{ED5F2209-77FA-44A0-9FC3-E8C91BBCA475}" type="presParOf" srcId="{050D4585-C227-4704-9D53-1E0BDEF6A579}" destId="{D6959AE4-615F-419E-B0B5-17C7018DF9C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222F09F-AE26-4A77-93DE-F883BC29A83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6E967B7-5CD3-4674-A322-DCBC17F83676}">
      <dgm:prSet phldrT="[Text]" phldr="1"/>
      <dgm:spPr/>
      <dgm:t>
        <a:bodyPr/>
        <a:lstStyle/>
        <a:p>
          <a:endParaRPr lang="en-US" dirty="0"/>
        </a:p>
      </dgm:t>
    </dgm:pt>
    <dgm:pt modelId="{556D586B-03E8-471B-A36F-D5E90FCBD379}" type="parTrans" cxnId="{6D8B6897-B9EB-4AF9-9DFB-BDC2674A6F09}">
      <dgm:prSet/>
      <dgm:spPr/>
      <dgm:t>
        <a:bodyPr/>
        <a:lstStyle/>
        <a:p>
          <a:endParaRPr lang="en-US"/>
        </a:p>
      </dgm:t>
    </dgm:pt>
    <dgm:pt modelId="{DCE62721-C358-41A0-A949-84DE6174B7E2}" type="sibTrans" cxnId="{6D8B6897-B9EB-4AF9-9DFB-BDC2674A6F09}">
      <dgm:prSet/>
      <dgm:spPr/>
      <dgm:t>
        <a:bodyPr/>
        <a:lstStyle/>
        <a:p>
          <a:endParaRPr lang="en-US"/>
        </a:p>
      </dgm:t>
    </dgm:pt>
    <dgm:pt modelId="{6337D762-4015-4995-9933-EF07EA6DC750}">
      <dgm:prSet phldrT="[Text]"/>
      <dgm:spPr/>
      <dgm:t>
        <a:bodyPr/>
        <a:lstStyle/>
        <a:p>
          <a:r>
            <a:rPr lang="en-US" b="1" dirty="0" smtClean="0">
              <a:latin typeface="Rockwell" panose="02060603020205020403" pitchFamily="18" charset="0"/>
            </a:rPr>
            <a:t>November 1.</a:t>
          </a:r>
          <a:endParaRPr lang="en-US" b="1" dirty="0">
            <a:latin typeface="Rockwell" panose="02060603020205020403" pitchFamily="18" charset="0"/>
          </a:endParaRPr>
        </a:p>
      </dgm:t>
    </dgm:pt>
    <dgm:pt modelId="{941126DE-C1DD-4C94-9461-09033C929613}" type="parTrans" cxnId="{A8B73AB3-8231-418D-8048-21B6523FB3E5}">
      <dgm:prSet/>
      <dgm:spPr/>
      <dgm:t>
        <a:bodyPr/>
        <a:lstStyle/>
        <a:p>
          <a:endParaRPr lang="en-US"/>
        </a:p>
      </dgm:t>
    </dgm:pt>
    <dgm:pt modelId="{542F7183-A209-40E1-BCD7-C8A70705655A}" type="sibTrans" cxnId="{A8B73AB3-8231-418D-8048-21B6523FB3E5}">
      <dgm:prSet/>
      <dgm:spPr/>
      <dgm:t>
        <a:bodyPr/>
        <a:lstStyle/>
        <a:p>
          <a:endParaRPr lang="en-US"/>
        </a:p>
      </dgm:t>
    </dgm:pt>
    <dgm:pt modelId="{67693799-2129-466C-94A8-730D254091FA}">
      <dgm:prSet phldrT="[Text]"/>
      <dgm:spPr/>
      <dgm:t>
        <a:bodyPr/>
        <a:lstStyle/>
        <a:p>
          <a:r>
            <a:rPr lang="en-US" dirty="0" smtClean="0">
              <a:latin typeface="Rockwell" panose="02060603020205020403" pitchFamily="18" charset="0"/>
            </a:rPr>
            <a:t> Modification deadline for sponsors</a:t>
          </a:r>
          <a:r>
            <a:rPr lang="en-US" dirty="0" smtClean="0"/>
            <a:t>.</a:t>
          </a:r>
          <a:endParaRPr lang="en-US" dirty="0"/>
        </a:p>
      </dgm:t>
    </dgm:pt>
    <dgm:pt modelId="{50CD5B58-68BE-4C82-B1BA-B816D71FAF0F}" type="parTrans" cxnId="{BC096749-9AEF-42A8-ACDD-D08D6FB7FF18}">
      <dgm:prSet/>
      <dgm:spPr/>
      <dgm:t>
        <a:bodyPr/>
        <a:lstStyle/>
        <a:p>
          <a:endParaRPr lang="en-US"/>
        </a:p>
      </dgm:t>
    </dgm:pt>
    <dgm:pt modelId="{CDCFE95E-65C3-413E-88CC-1F19DB7695A9}" type="sibTrans" cxnId="{BC096749-9AEF-42A8-ACDD-D08D6FB7FF18}">
      <dgm:prSet/>
      <dgm:spPr/>
      <dgm:t>
        <a:bodyPr/>
        <a:lstStyle/>
        <a:p>
          <a:endParaRPr lang="en-US"/>
        </a:p>
      </dgm:t>
    </dgm:pt>
    <dgm:pt modelId="{FE385127-F7A8-414C-BB32-2B6D1F197B95}">
      <dgm:prSet phldrT="[Text]" phldr="1"/>
      <dgm:spPr/>
      <dgm:t>
        <a:bodyPr/>
        <a:lstStyle/>
        <a:p>
          <a:endParaRPr lang="en-US" dirty="0"/>
        </a:p>
      </dgm:t>
    </dgm:pt>
    <dgm:pt modelId="{FF8F135B-641E-426A-AA47-C2957C6D975E}" type="parTrans" cxnId="{DC2C3C5D-56D2-4EEF-AB05-93EFE7D467D7}">
      <dgm:prSet/>
      <dgm:spPr/>
      <dgm:t>
        <a:bodyPr/>
        <a:lstStyle/>
        <a:p>
          <a:endParaRPr lang="en-US"/>
        </a:p>
      </dgm:t>
    </dgm:pt>
    <dgm:pt modelId="{FFABC17F-E194-423F-B0D7-EA32C88DB45B}" type="sibTrans" cxnId="{DC2C3C5D-56D2-4EEF-AB05-93EFE7D467D7}">
      <dgm:prSet/>
      <dgm:spPr/>
      <dgm:t>
        <a:bodyPr/>
        <a:lstStyle/>
        <a:p>
          <a:endParaRPr lang="en-US"/>
        </a:p>
      </dgm:t>
    </dgm:pt>
    <dgm:pt modelId="{E60A1AEC-4CF4-495D-8CCD-F4782636F0BA}">
      <dgm:prSet phldrT="[Text]"/>
      <dgm:spPr/>
      <dgm:t>
        <a:bodyPr/>
        <a:lstStyle/>
        <a:p>
          <a:r>
            <a:rPr lang="en-US" b="1" dirty="0" smtClean="0">
              <a:latin typeface="Rockwell" panose="02060603020205020403" pitchFamily="18" charset="0"/>
            </a:rPr>
            <a:t>November 15.</a:t>
          </a:r>
          <a:endParaRPr lang="en-US" b="1" dirty="0">
            <a:latin typeface="Rockwell" panose="02060603020205020403" pitchFamily="18" charset="0"/>
          </a:endParaRPr>
        </a:p>
      </dgm:t>
    </dgm:pt>
    <dgm:pt modelId="{80E31EEF-7D9C-4BA9-9FC2-5CA12A18C84E}" type="parTrans" cxnId="{33166BA2-6243-43CD-97CB-235602805A98}">
      <dgm:prSet/>
      <dgm:spPr/>
      <dgm:t>
        <a:bodyPr/>
        <a:lstStyle/>
        <a:p>
          <a:endParaRPr lang="en-US"/>
        </a:p>
      </dgm:t>
    </dgm:pt>
    <dgm:pt modelId="{C7F0F8A5-B528-45D3-B34D-9C7B6D2BD559}" type="sibTrans" cxnId="{33166BA2-6243-43CD-97CB-235602805A98}">
      <dgm:prSet/>
      <dgm:spPr/>
      <dgm:t>
        <a:bodyPr/>
        <a:lstStyle/>
        <a:p>
          <a:endParaRPr lang="en-US"/>
        </a:p>
      </dgm:t>
    </dgm:pt>
    <dgm:pt modelId="{DC48D453-B152-478F-9748-E95C26DA5E64}">
      <dgm:prSet phldrT="[Text]"/>
      <dgm:spPr/>
      <dgm:t>
        <a:bodyPr/>
        <a:lstStyle/>
        <a:p>
          <a:r>
            <a:rPr lang="en-US" dirty="0" smtClean="0">
              <a:latin typeface="Rockwell" panose="02060603020205020403" pitchFamily="18" charset="0"/>
            </a:rPr>
            <a:t>Amendment-to-Amendment deadline for membership</a:t>
          </a:r>
          <a:r>
            <a:rPr lang="en-US" dirty="0" smtClean="0"/>
            <a:t>.</a:t>
          </a:r>
          <a:endParaRPr lang="en-US" dirty="0"/>
        </a:p>
      </dgm:t>
    </dgm:pt>
    <dgm:pt modelId="{DBFF94CE-8631-4630-91ED-F2A2C467AEE4}" type="parTrans" cxnId="{C02964E4-A1E3-48A2-88DB-4E2FD048A25F}">
      <dgm:prSet/>
      <dgm:spPr/>
      <dgm:t>
        <a:bodyPr/>
        <a:lstStyle/>
        <a:p>
          <a:endParaRPr lang="en-US"/>
        </a:p>
      </dgm:t>
    </dgm:pt>
    <dgm:pt modelId="{32C24A1E-4144-4F33-AA0B-ABBB48F6AA30}" type="sibTrans" cxnId="{C02964E4-A1E3-48A2-88DB-4E2FD048A25F}">
      <dgm:prSet/>
      <dgm:spPr/>
      <dgm:t>
        <a:bodyPr/>
        <a:lstStyle/>
        <a:p>
          <a:endParaRPr lang="en-US"/>
        </a:p>
      </dgm:t>
    </dgm:pt>
    <dgm:pt modelId="{E1C96DEE-E6D9-4382-99A3-36F91D4B0C4E}">
      <dgm:prSet phldrT="[Text]" phldr="1"/>
      <dgm:spPr/>
      <dgm:t>
        <a:bodyPr/>
        <a:lstStyle/>
        <a:p>
          <a:endParaRPr lang="en-US" dirty="0"/>
        </a:p>
      </dgm:t>
    </dgm:pt>
    <dgm:pt modelId="{402B90C9-E41C-407B-9443-6CD5ED17CEF8}" type="parTrans" cxnId="{DA87438D-4005-4F13-8DBC-0D308C0FDE5C}">
      <dgm:prSet/>
      <dgm:spPr/>
      <dgm:t>
        <a:bodyPr/>
        <a:lstStyle/>
        <a:p>
          <a:endParaRPr lang="en-US"/>
        </a:p>
      </dgm:t>
    </dgm:pt>
    <dgm:pt modelId="{A9FD5ADF-E78D-4A5D-B28C-95453355DC01}" type="sibTrans" cxnId="{DA87438D-4005-4F13-8DBC-0D308C0FDE5C}">
      <dgm:prSet/>
      <dgm:spPr/>
      <dgm:t>
        <a:bodyPr/>
        <a:lstStyle/>
        <a:p>
          <a:endParaRPr lang="en-US"/>
        </a:p>
      </dgm:t>
    </dgm:pt>
    <dgm:pt modelId="{3A78BB0D-38E1-409B-8E2D-FB8E7E8E0332}">
      <dgm:prSet phldrT="[Text]"/>
      <dgm:spPr/>
      <dgm:t>
        <a:bodyPr/>
        <a:lstStyle/>
        <a:p>
          <a:r>
            <a:rPr lang="en-US" b="1" dirty="0" smtClean="0">
              <a:latin typeface="Rockwell" panose="02060603020205020403" pitchFamily="18" charset="0"/>
            </a:rPr>
            <a:t>December 1.</a:t>
          </a:r>
          <a:endParaRPr lang="en-US" b="1" dirty="0">
            <a:latin typeface="Rockwell" panose="02060603020205020403" pitchFamily="18" charset="0"/>
          </a:endParaRPr>
        </a:p>
      </dgm:t>
    </dgm:pt>
    <dgm:pt modelId="{A7189017-1E8B-4C29-9CE2-9FBE6614CA4F}" type="parTrans" cxnId="{0BD0743F-76D3-40BE-A8F9-695F322665FA}">
      <dgm:prSet/>
      <dgm:spPr/>
      <dgm:t>
        <a:bodyPr/>
        <a:lstStyle/>
        <a:p>
          <a:endParaRPr lang="en-US"/>
        </a:p>
      </dgm:t>
    </dgm:pt>
    <dgm:pt modelId="{55ECEE1C-C2BE-41E6-B191-9DE0A9491205}" type="sibTrans" cxnId="{0BD0743F-76D3-40BE-A8F9-695F322665FA}">
      <dgm:prSet/>
      <dgm:spPr/>
      <dgm:t>
        <a:bodyPr/>
        <a:lstStyle/>
        <a:p>
          <a:endParaRPr lang="en-US"/>
        </a:p>
      </dgm:t>
    </dgm:pt>
    <dgm:pt modelId="{25F957AE-81EA-4820-A938-780603FCCB37}">
      <dgm:prSet phldrT="[Text]"/>
      <dgm:spPr/>
      <dgm:t>
        <a:bodyPr/>
        <a:lstStyle/>
        <a:p>
          <a:r>
            <a:rPr lang="en-US" dirty="0" smtClean="0">
              <a:latin typeface="Rockwell" panose="02060603020205020403" pitchFamily="18" charset="0"/>
            </a:rPr>
            <a:t>Official Notice is posted for the membership.</a:t>
          </a:r>
          <a:endParaRPr lang="en-US" dirty="0">
            <a:latin typeface="Rockwell" panose="02060603020205020403" pitchFamily="18" charset="0"/>
          </a:endParaRPr>
        </a:p>
      </dgm:t>
    </dgm:pt>
    <dgm:pt modelId="{78573B88-BA38-4853-86D8-2F648B421158}" type="parTrans" cxnId="{20F687C3-7011-4122-976B-D913E4D329D8}">
      <dgm:prSet/>
      <dgm:spPr/>
      <dgm:t>
        <a:bodyPr/>
        <a:lstStyle/>
        <a:p>
          <a:endParaRPr lang="en-US"/>
        </a:p>
      </dgm:t>
    </dgm:pt>
    <dgm:pt modelId="{27B588B4-2C30-492F-A36D-7AF61CD1EDF4}" type="sibTrans" cxnId="{20F687C3-7011-4122-976B-D913E4D329D8}">
      <dgm:prSet/>
      <dgm:spPr/>
      <dgm:t>
        <a:bodyPr/>
        <a:lstStyle/>
        <a:p>
          <a:endParaRPr lang="en-US"/>
        </a:p>
      </dgm:t>
    </dgm:pt>
    <dgm:pt modelId="{E258D954-8718-4B5F-AC0B-CF40B7F4CFBD}">
      <dgm:prSet phldrT="[Text]"/>
      <dgm:spPr/>
      <dgm:t>
        <a:bodyPr/>
        <a:lstStyle/>
        <a:p>
          <a:r>
            <a:rPr lang="en-US" dirty="0" smtClean="0">
              <a:latin typeface="Rockwell" panose="02060603020205020403" pitchFamily="18" charset="0"/>
            </a:rPr>
            <a:t>Includes all proposals and amendments.</a:t>
          </a:r>
          <a:endParaRPr lang="en-US" dirty="0">
            <a:latin typeface="Rockwell" panose="02060603020205020403" pitchFamily="18" charset="0"/>
          </a:endParaRPr>
        </a:p>
      </dgm:t>
    </dgm:pt>
    <dgm:pt modelId="{C83F0288-C5ED-48AA-B321-620F41D10446}" type="parTrans" cxnId="{9CDD694C-1395-4542-BB4B-6A6E9B217E94}">
      <dgm:prSet/>
      <dgm:spPr/>
      <dgm:t>
        <a:bodyPr/>
        <a:lstStyle/>
        <a:p>
          <a:endParaRPr lang="en-US"/>
        </a:p>
      </dgm:t>
    </dgm:pt>
    <dgm:pt modelId="{CFE737A1-D538-4CD2-8FAD-073D2719CEE7}" type="sibTrans" cxnId="{9CDD694C-1395-4542-BB4B-6A6E9B217E94}">
      <dgm:prSet/>
      <dgm:spPr/>
      <dgm:t>
        <a:bodyPr/>
        <a:lstStyle/>
        <a:p>
          <a:endParaRPr lang="en-US"/>
        </a:p>
      </dgm:t>
    </dgm:pt>
    <dgm:pt modelId="{77ED1C9E-C1C1-489B-9A0F-9E2C30F323D0}" type="pres">
      <dgm:prSet presAssocID="{5222F09F-AE26-4A77-93DE-F883BC29A83A}" presName="linearFlow" presStyleCnt="0">
        <dgm:presLayoutVars>
          <dgm:dir/>
          <dgm:animLvl val="lvl"/>
          <dgm:resizeHandles val="exact"/>
        </dgm:presLayoutVars>
      </dgm:prSet>
      <dgm:spPr/>
      <dgm:t>
        <a:bodyPr/>
        <a:lstStyle/>
        <a:p>
          <a:endParaRPr lang="en-US"/>
        </a:p>
      </dgm:t>
    </dgm:pt>
    <dgm:pt modelId="{61DF7AD0-33C8-4D52-A8AC-7F2EDAFC52BF}" type="pres">
      <dgm:prSet presAssocID="{46E967B7-5CD3-4674-A322-DCBC17F83676}" presName="composite" presStyleCnt="0"/>
      <dgm:spPr/>
    </dgm:pt>
    <dgm:pt modelId="{0B035A80-0EDD-4F8C-91EB-A943ABF35C41}" type="pres">
      <dgm:prSet presAssocID="{46E967B7-5CD3-4674-A322-DCBC17F83676}" presName="parentText" presStyleLbl="alignNode1" presStyleIdx="0" presStyleCnt="3">
        <dgm:presLayoutVars>
          <dgm:chMax val="1"/>
          <dgm:bulletEnabled val="1"/>
        </dgm:presLayoutVars>
      </dgm:prSet>
      <dgm:spPr/>
      <dgm:t>
        <a:bodyPr/>
        <a:lstStyle/>
        <a:p>
          <a:endParaRPr lang="en-US"/>
        </a:p>
      </dgm:t>
    </dgm:pt>
    <dgm:pt modelId="{07E5CF11-B648-4E6C-B19F-591E2CC49664}" type="pres">
      <dgm:prSet presAssocID="{46E967B7-5CD3-4674-A322-DCBC17F83676}" presName="descendantText" presStyleLbl="alignAcc1" presStyleIdx="0" presStyleCnt="3">
        <dgm:presLayoutVars>
          <dgm:bulletEnabled val="1"/>
        </dgm:presLayoutVars>
      </dgm:prSet>
      <dgm:spPr/>
      <dgm:t>
        <a:bodyPr/>
        <a:lstStyle/>
        <a:p>
          <a:endParaRPr lang="en-US"/>
        </a:p>
      </dgm:t>
    </dgm:pt>
    <dgm:pt modelId="{AF1C3619-5C6E-40F1-90E2-53F4F489CBAC}" type="pres">
      <dgm:prSet presAssocID="{DCE62721-C358-41A0-A949-84DE6174B7E2}" presName="sp" presStyleCnt="0"/>
      <dgm:spPr/>
    </dgm:pt>
    <dgm:pt modelId="{13CFAFF2-FA57-43BA-AA89-AE896A1D12B9}" type="pres">
      <dgm:prSet presAssocID="{FE385127-F7A8-414C-BB32-2B6D1F197B95}" presName="composite" presStyleCnt="0"/>
      <dgm:spPr/>
    </dgm:pt>
    <dgm:pt modelId="{6F9C9510-E8EA-4107-9294-16FEE96C5A48}" type="pres">
      <dgm:prSet presAssocID="{FE385127-F7A8-414C-BB32-2B6D1F197B95}" presName="parentText" presStyleLbl="alignNode1" presStyleIdx="1" presStyleCnt="3">
        <dgm:presLayoutVars>
          <dgm:chMax val="1"/>
          <dgm:bulletEnabled val="1"/>
        </dgm:presLayoutVars>
      </dgm:prSet>
      <dgm:spPr/>
      <dgm:t>
        <a:bodyPr/>
        <a:lstStyle/>
        <a:p>
          <a:endParaRPr lang="en-US"/>
        </a:p>
      </dgm:t>
    </dgm:pt>
    <dgm:pt modelId="{42552AB7-330C-466A-8A59-388775B73581}" type="pres">
      <dgm:prSet presAssocID="{FE385127-F7A8-414C-BB32-2B6D1F197B95}" presName="descendantText" presStyleLbl="alignAcc1" presStyleIdx="1" presStyleCnt="3">
        <dgm:presLayoutVars>
          <dgm:bulletEnabled val="1"/>
        </dgm:presLayoutVars>
      </dgm:prSet>
      <dgm:spPr/>
      <dgm:t>
        <a:bodyPr/>
        <a:lstStyle/>
        <a:p>
          <a:endParaRPr lang="en-US"/>
        </a:p>
      </dgm:t>
    </dgm:pt>
    <dgm:pt modelId="{09100AE9-8EC2-472B-8ABC-975A61137019}" type="pres">
      <dgm:prSet presAssocID="{FFABC17F-E194-423F-B0D7-EA32C88DB45B}" presName="sp" presStyleCnt="0"/>
      <dgm:spPr/>
    </dgm:pt>
    <dgm:pt modelId="{47A65C89-BA1B-4441-81E1-A7F0F86F2F01}" type="pres">
      <dgm:prSet presAssocID="{E1C96DEE-E6D9-4382-99A3-36F91D4B0C4E}" presName="composite" presStyleCnt="0"/>
      <dgm:spPr/>
    </dgm:pt>
    <dgm:pt modelId="{D9E43757-6541-4A71-B409-7C1E820E26EE}" type="pres">
      <dgm:prSet presAssocID="{E1C96DEE-E6D9-4382-99A3-36F91D4B0C4E}" presName="parentText" presStyleLbl="alignNode1" presStyleIdx="2" presStyleCnt="3">
        <dgm:presLayoutVars>
          <dgm:chMax val="1"/>
          <dgm:bulletEnabled val="1"/>
        </dgm:presLayoutVars>
      </dgm:prSet>
      <dgm:spPr/>
      <dgm:t>
        <a:bodyPr/>
        <a:lstStyle/>
        <a:p>
          <a:endParaRPr lang="en-US"/>
        </a:p>
      </dgm:t>
    </dgm:pt>
    <dgm:pt modelId="{5B80A2DD-4729-43B1-BC3B-27FBA893927A}" type="pres">
      <dgm:prSet presAssocID="{E1C96DEE-E6D9-4382-99A3-36F91D4B0C4E}" presName="descendantText" presStyleLbl="alignAcc1" presStyleIdx="2" presStyleCnt="3">
        <dgm:presLayoutVars>
          <dgm:bulletEnabled val="1"/>
        </dgm:presLayoutVars>
      </dgm:prSet>
      <dgm:spPr/>
      <dgm:t>
        <a:bodyPr/>
        <a:lstStyle/>
        <a:p>
          <a:endParaRPr lang="en-US"/>
        </a:p>
      </dgm:t>
    </dgm:pt>
  </dgm:ptLst>
  <dgm:cxnLst>
    <dgm:cxn modelId="{266A968C-E9DE-4C3D-8D6C-149F192EE54D}" type="presOf" srcId="{67693799-2129-466C-94A8-730D254091FA}" destId="{07E5CF11-B648-4E6C-B19F-591E2CC49664}" srcOrd="0" destOrd="1" presId="urn:microsoft.com/office/officeart/2005/8/layout/chevron2"/>
    <dgm:cxn modelId="{16DBE0E1-DCFC-479F-B045-787625C75636}" type="presOf" srcId="{E1C96DEE-E6D9-4382-99A3-36F91D4B0C4E}" destId="{D9E43757-6541-4A71-B409-7C1E820E26EE}" srcOrd="0" destOrd="0" presId="urn:microsoft.com/office/officeart/2005/8/layout/chevron2"/>
    <dgm:cxn modelId="{2B7F70ED-9B53-4D8C-B7FD-C296CEDFA818}" type="presOf" srcId="{E60A1AEC-4CF4-495D-8CCD-F4782636F0BA}" destId="{42552AB7-330C-466A-8A59-388775B73581}" srcOrd="0" destOrd="0" presId="urn:microsoft.com/office/officeart/2005/8/layout/chevron2"/>
    <dgm:cxn modelId="{DA87438D-4005-4F13-8DBC-0D308C0FDE5C}" srcId="{5222F09F-AE26-4A77-93DE-F883BC29A83A}" destId="{E1C96DEE-E6D9-4382-99A3-36F91D4B0C4E}" srcOrd="2" destOrd="0" parTransId="{402B90C9-E41C-407B-9443-6CD5ED17CEF8}" sibTransId="{A9FD5ADF-E78D-4A5D-B28C-95453355DC01}"/>
    <dgm:cxn modelId="{20F687C3-7011-4122-976B-D913E4D329D8}" srcId="{3A78BB0D-38E1-409B-8E2D-FB8E7E8E0332}" destId="{25F957AE-81EA-4820-A938-780603FCCB37}" srcOrd="0" destOrd="0" parTransId="{78573B88-BA38-4853-86D8-2F648B421158}" sibTransId="{27B588B4-2C30-492F-A36D-7AF61CD1EDF4}"/>
    <dgm:cxn modelId="{A8B73AB3-8231-418D-8048-21B6523FB3E5}" srcId="{46E967B7-5CD3-4674-A322-DCBC17F83676}" destId="{6337D762-4015-4995-9933-EF07EA6DC750}" srcOrd="0" destOrd="0" parTransId="{941126DE-C1DD-4C94-9461-09033C929613}" sibTransId="{542F7183-A209-40E1-BCD7-C8A70705655A}"/>
    <dgm:cxn modelId="{67D9224E-6B30-4384-8B98-FBB301B21FE7}" type="presOf" srcId="{E258D954-8718-4B5F-AC0B-CF40B7F4CFBD}" destId="{5B80A2DD-4729-43B1-BC3B-27FBA893927A}" srcOrd="0" destOrd="2" presId="urn:microsoft.com/office/officeart/2005/8/layout/chevron2"/>
    <dgm:cxn modelId="{6D8B6897-B9EB-4AF9-9DFB-BDC2674A6F09}" srcId="{5222F09F-AE26-4A77-93DE-F883BC29A83A}" destId="{46E967B7-5CD3-4674-A322-DCBC17F83676}" srcOrd="0" destOrd="0" parTransId="{556D586B-03E8-471B-A36F-D5E90FCBD379}" sibTransId="{DCE62721-C358-41A0-A949-84DE6174B7E2}"/>
    <dgm:cxn modelId="{A883D996-7796-41E9-88C9-7C624E57ED9F}" type="presOf" srcId="{DC48D453-B152-478F-9748-E95C26DA5E64}" destId="{42552AB7-330C-466A-8A59-388775B73581}" srcOrd="0" destOrd="1" presId="urn:microsoft.com/office/officeart/2005/8/layout/chevron2"/>
    <dgm:cxn modelId="{33166BA2-6243-43CD-97CB-235602805A98}" srcId="{FE385127-F7A8-414C-BB32-2B6D1F197B95}" destId="{E60A1AEC-4CF4-495D-8CCD-F4782636F0BA}" srcOrd="0" destOrd="0" parTransId="{80E31EEF-7D9C-4BA9-9FC2-5CA12A18C84E}" sibTransId="{C7F0F8A5-B528-45D3-B34D-9C7B6D2BD559}"/>
    <dgm:cxn modelId="{6DC167EB-38FE-43CE-841B-40E399422252}" type="presOf" srcId="{FE385127-F7A8-414C-BB32-2B6D1F197B95}" destId="{6F9C9510-E8EA-4107-9294-16FEE96C5A48}" srcOrd="0" destOrd="0" presId="urn:microsoft.com/office/officeart/2005/8/layout/chevron2"/>
    <dgm:cxn modelId="{0BD0743F-76D3-40BE-A8F9-695F322665FA}" srcId="{E1C96DEE-E6D9-4382-99A3-36F91D4B0C4E}" destId="{3A78BB0D-38E1-409B-8E2D-FB8E7E8E0332}" srcOrd="0" destOrd="0" parTransId="{A7189017-1E8B-4C29-9CE2-9FBE6614CA4F}" sibTransId="{55ECEE1C-C2BE-41E6-B191-9DE0A9491205}"/>
    <dgm:cxn modelId="{AFC42237-9926-424E-9427-8919BBDF8CCB}" type="presOf" srcId="{6337D762-4015-4995-9933-EF07EA6DC750}" destId="{07E5CF11-B648-4E6C-B19F-591E2CC49664}" srcOrd="0" destOrd="0" presId="urn:microsoft.com/office/officeart/2005/8/layout/chevron2"/>
    <dgm:cxn modelId="{284C43FC-A256-48BA-B012-9326EA02905E}" type="presOf" srcId="{5222F09F-AE26-4A77-93DE-F883BC29A83A}" destId="{77ED1C9E-C1C1-489B-9A0F-9E2C30F323D0}" srcOrd="0" destOrd="0" presId="urn:microsoft.com/office/officeart/2005/8/layout/chevron2"/>
    <dgm:cxn modelId="{9CDD694C-1395-4542-BB4B-6A6E9B217E94}" srcId="{3A78BB0D-38E1-409B-8E2D-FB8E7E8E0332}" destId="{E258D954-8718-4B5F-AC0B-CF40B7F4CFBD}" srcOrd="1" destOrd="0" parTransId="{C83F0288-C5ED-48AA-B321-620F41D10446}" sibTransId="{CFE737A1-D538-4CD2-8FAD-073D2719CEE7}"/>
    <dgm:cxn modelId="{0745940C-8D33-4EB7-A410-160E93C0B228}" type="presOf" srcId="{3A78BB0D-38E1-409B-8E2D-FB8E7E8E0332}" destId="{5B80A2DD-4729-43B1-BC3B-27FBA893927A}" srcOrd="0" destOrd="0" presId="urn:microsoft.com/office/officeart/2005/8/layout/chevron2"/>
    <dgm:cxn modelId="{DC2C3C5D-56D2-4EEF-AB05-93EFE7D467D7}" srcId="{5222F09F-AE26-4A77-93DE-F883BC29A83A}" destId="{FE385127-F7A8-414C-BB32-2B6D1F197B95}" srcOrd="1" destOrd="0" parTransId="{FF8F135B-641E-426A-AA47-C2957C6D975E}" sibTransId="{FFABC17F-E194-423F-B0D7-EA32C88DB45B}"/>
    <dgm:cxn modelId="{0D4A06C0-6718-4962-A556-FE0F042C9F97}" type="presOf" srcId="{25F957AE-81EA-4820-A938-780603FCCB37}" destId="{5B80A2DD-4729-43B1-BC3B-27FBA893927A}" srcOrd="0" destOrd="1" presId="urn:microsoft.com/office/officeart/2005/8/layout/chevron2"/>
    <dgm:cxn modelId="{C02964E4-A1E3-48A2-88DB-4E2FD048A25F}" srcId="{E60A1AEC-4CF4-495D-8CCD-F4782636F0BA}" destId="{DC48D453-B152-478F-9748-E95C26DA5E64}" srcOrd="0" destOrd="0" parTransId="{DBFF94CE-8631-4630-91ED-F2A2C467AEE4}" sibTransId="{32C24A1E-4144-4F33-AA0B-ABBB48F6AA30}"/>
    <dgm:cxn modelId="{BC096749-9AEF-42A8-ACDD-D08D6FB7FF18}" srcId="{6337D762-4015-4995-9933-EF07EA6DC750}" destId="{67693799-2129-466C-94A8-730D254091FA}" srcOrd="0" destOrd="0" parTransId="{50CD5B58-68BE-4C82-B1BA-B816D71FAF0F}" sibTransId="{CDCFE95E-65C3-413E-88CC-1F19DB7695A9}"/>
    <dgm:cxn modelId="{94D67173-32BA-42A4-8096-47784B2164B3}" type="presOf" srcId="{46E967B7-5CD3-4674-A322-DCBC17F83676}" destId="{0B035A80-0EDD-4F8C-91EB-A943ABF35C41}" srcOrd="0" destOrd="0" presId="urn:microsoft.com/office/officeart/2005/8/layout/chevron2"/>
    <dgm:cxn modelId="{CDC96480-D706-43F3-878F-0A23196DBEC6}" type="presParOf" srcId="{77ED1C9E-C1C1-489B-9A0F-9E2C30F323D0}" destId="{61DF7AD0-33C8-4D52-A8AC-7F2EDAFC52BF}" srcOrd="0" destOrd="0" presId="urn:microsoft.com/office/officeart/2005/8/layout/chevron2"/>
    <dgm:cxn modelId="{687E8C6C-6C0F-4449-B1F6-18D38BF874E3}" type="presParOf" srcId="{61DF7AD0-33C8-4D52-A8AC-7F2EDAFC52BF}" destId="{0B035A80-0EDD-4F8C-91EB-A943ABF35C41}" srcOrd="0" destOrd="0" presId="urn:microsoft.com/office/officeart/2005/8/layout/chevron2"/>
    <dgm:cxn modelId="{9B29A243-0AD3-4E62-806D-5512CF7E30A4}" type="presParOf" srcId="{61DF7AD0-33C8-4D52-A8AC-7F2EDAFC52BF}" destId="{07E5CF11-B648-4E6C-B19F-591E2CC49664}" srcOrd="1" destOrd="0" presId="urn:microsoft.com/office/officeart/2005/8/layout/chevron2"/>
    <dgm:cxn modelId="{90BA04D6-53E5-40C2-BC5A-39378D1FA8FA}" type="presParOf" srcId="{77ED1C9E-C1C1-489B-9A0F-9E2C30F323D0}" destId="{AF1C3619-5C6E-40F1-90E2-53F4F489CBAC}" srcOrd="1" destOrd="0" presId="urn:microsoft.com/office/officeart/2005/8/layout/chevron2"/>
    <dgm:cxn modelId="{198A1347-7492-4C38-828C-C536B3314499}" type="presParOf" srcId="{77ED1C9E-C1C1-489B-9A0F-9E2C30F323D0}" destId="{13CFAFF2-FA57-43BA-AA89-AE896A1D12B9}" srcOrd="2" destOrd="0" presId="urn:microsoft.com/office/officeart/2005/8/layout/chevron2"/>
    <dgm:cxn modelId="{3950452B-EB18-4149-9E3A-64DD9417839C}" type="presParOf" srcId="{13CFAFF2-FA57-43BA-AA89-AE896A1D12B9}" destId="{6F9C9510-E8EA-4107-9294-16FEE96C5A48}" srcOrd="0" destOrd="0" presId="urn:microsoft.com/office/officeart/2005/8/layout/chevron2"/>
    <dgm:cxn modelId="{ABBFCEC5-08BE-47DF-A356-47B2F0815672}" type="presParOf" srcId="{13CFAFF2-FA57-43BA-AA89-AE896A1D12B9}" destId="{42552AB7-330C-466A-8A59-388775B73581}" srcOrd="1" destOrd="0" presId="urn:microsoft.com/office/officeart/2005/8/layout/chevron2"/>
    <dgm:cxn modelId="{1410CAD0-74C3-480C-87C5-52C0C242A1DE}" type="presParOf" srcId="{77ED1C9E-C1C1-489B-9A0F-9E2C30F323D0}" destId="{09100AE9-8EC2-472B-8ABC-975A61137019}" srcOrd="3" destOrd="0" presId="urn:microsoft.com/office/officeart/2005/8/layout/chevron2"/>
    <dgm:cxn modelId="{852044AB-89B5-4778-994B-EF11751187C6}" type="presParOf" srcId="{77ED1C9E-C1C1-489B-9A0F-9E2C30F323D0}" destId="{47A65C89-BA1B-4441-81E1-A7F0F86F2F01}" srcOrd="4" destOrd="0" presId="urn:microsoft.com/office/officeart/2005/8/layout/chevron2"/>
    <dgm:cxn modelId="{E7650491-0ED4-43CC-BD54-EFB8DC1A94EC}" type="presParOf" srcId="{47A65C89-BA1B-4441-81E1-A7F0F86F2F01}" destId="{D9E43757-6541-4A71-B409-7C1E820E26EE}" srcOrd="0" destOrd="0" presId="urn:microsoft.com/office/officeart/2005/8/layout/chevron2"/>
    <dgm:cxn modelId="{A00DFF15-1619-4520-9A9B-49BB9E0A21E7}" type="presParOf" srcId="{47A65C89-BA1B-4441-81E1-A7F0F86F2F01}" destId="{5B80A2DD-4729-43B1-BC3B-27FBA89392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9C870F-EF57-4CD7-9F93-6E782C2AA91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E9DB046-0337-4C74-95EA-8D62119F950B}">
      <dgm:prSet phldrT="[Text]" phldr="1"/>
      <dgm:spPr/>
      <dgm:t>
        <a:bodyPr/>
        <a:lstStyle/>
        <a:p>
          <a:endParaRPr lang="en-US" dirty="0"/>
        </a:p>
      </dgm:t>
    </dgm:pt>
    <dgm:pt modelId="{485EF84F-E700-4791-8709-9A0131D9847C}" type="parTrans" cxnId="{972A42F1-1A17-4F50-9B1E-AE1E5728FD7A}">
      <dgm:prSet/>
      <dgm:spPr/>
      <dgm:t>
        <a:bodyPr/>
        <a:lstStyle/>
        <a:p>
          <a:endParaRPr lang="en-US"/>
        </a:p>
      </dgm:t>
    </dgm:pt>
    <dgm:pt modelId="{6358F74A-8ED5-4EB0-BE16-59ED2186E980}" type="sibTrans" cxnId="{972A42F1-1A17-4F50-9B1E-AE1E5728FD7A}">
      <dgm:prSet/>
      <dgm:spPr/>
      <dgm:t>
        <a:bodyPr/>
        <a:lstStyle/>
        <a:p>
          <a:endParaRPr lang="en-US"/>
        </a:p>
      </dgm:t>
    </dgm:pt>
    <dgm:pt modelId="{5B17388D-2AA1-4D73-B718-04CC7424E363}">
      <dgm:prSet phldrT="[Text]"/>
      <dgm:spPr/>
      <dgm:t>
        <a:bodyPr/>
        <a:lstStyle/>
        <a:p>
          <a:r>
            <a:rPr lang="en-US" b="1" dirty="0" smtClean="0">
              <a:latin typeface="Rockwell" panose="02060603020205020403" pitchFamily="18" charset="0"/>
            </a:rPr>
            <a:t>January NCAA National Convention.</a:t>
          </a:r>
          <a:endParaRPr lang="en-US" b="1" dirty="0">
            <a:latin typeface="Rockwell" panose="02060603020205020403" pitchFamily="18" charset="0"/>
          </a:endParaRPr>
        </a:p>
      </dgm:t>
    </dgm:pt>
    <dgm:pt modelId="{AB5DB4C1-92D7-44D0-B1EF-6A534C32C0FC}" type="parTrans" cxnId="{035FCD00-9F2F-4E1E-B8E6-F528A44CC6DF}">
      <dgm:prSet/>
      <dgm:spPr/>
      <dgm:t>
        <a:bodyPr/>
        <a:lstStyle/>
        <a:p>
          <a:endParaRPr lang="en-US"/>
        </a:p>
      </dgm:t>
    </dgm:pt>
    <dgm:pt modelId="{948BC971-448C-4069-A059-7ECBB8F7F4B8}" type="sibTrans" cxnId="{035FCD00-9F2F-4E1E-B8E6-F528A44CC6DF}">
      <dgm:prSet/>
      <dgm:spPr/>
      <dgm:t>
        <a:bodyPr/>
        <a:lstStyle/>
        <a:p>
          <a:endParaRPr lang="en-US"/>
        </a:p>
      </dgm:t>
    </dgm:pt>
    <dgm:pt modelId="{87FC4605-CC20-4330-A18F-AC23DB90A4BD}">
      <dgm:prSet phldrT="[Text]"/>
      <dgm:spPr/>
      <dgm:t>
        <a:bodyPr/>
        <a:lstStyle/>
        <a:p>
          <a:r>
            <a:rPr lang="en-US" dirty="0" smtClean="0">
              <a:latin typeface="Rockwell" panose="02060603020205020403" pitchFamily="18" charset="0"/>
            </a:rPr>
            <a:t>Discussion and debate on proposals and amendments.</a:t>
          </a:r>
          <a:endParaRPr lang="en-US" dirty="0">
            <a:latin typeface="Rockwell" panose="02060603020205020403" pitchFamily="18" charset="0"/>
          </a:endParaRPr>
        </a:p>
      </dgm:t>
    </dgm:pt>
    <dgm:pt modelId="{D04F67C6-B471-4FE9-BF06-E6AD95E3BA76}" type="parTrans" cxnId="{0298C86F-1933-4B78-866E-E72BAB848662}">
      <dgm:prSet/>
      <dgm:spPr/>
      <dgm:t>
        <a:bodyPr/>
        <a:lstStyle/>
        <a:p>
          <a:endParaRPr lang="en-US"/>
        </a:p>
      </dgm:t>
    </dgm:pt>
    <dgm:pt modelId="{E02057D4-CF59-43F1-942E-D0479DB923BE}" type="sibTrans" cxnId="{0298C86F-1933-4B78-866E-E72BAB848662}">
      <dgm:prSet/>
      <dgm:spPr/>
      <dgm:t>
        <a:bodyPr/>
        <a:lstStyle/>
        <a:p>
          <a:endParaRPr lang="en-US"/>
        </a:p>
      </dgm:t>
    </dgm:pt>
    <dgm:pt modelId="{8DE3CCE0-1CCB-49B9-B5DC-3B2862D09766}">
      <dgm:prSet phldrT="[Text]" phldr="1"/>
      <dgm:spPr/>
      <dgm:t>
        <a:bodyPr/>
        <a:lstStyle/>
        <a:p>
          <a:endParaRPr lang="en-US" dirty="0"/>
        </a:p>
      </dgm:t>
    </dgm:pt>
    <dgm:pt modelId="{493A98D7-17ED-4520-8181-A132F4A925E4}" type="parTrans" cxnId="{CC2397AD-C3C4-4AF4-9031-D83FB867F517}">
      <dgm:prSet/>
      <dgm:spPr/>
      <dgm:t>
        <a:bodyPr/>
        <a:lstStyle/>
        <a:p>
          <a:endParaRPr lang="en-US"/>
        </a:p>
      </dgm:t>
    </dgm:pt>
    <dgm:pt modelId="{6DC62683-41E6-487F-B71F-BFD8EF1E09B3}" type="sibTrans" cxnId="{CC2397AD-C3C4-4AF4-9031-D83FB867F517}">
      <dgm:prSet/>
      <dgm:spPr/>
      <dgm:t>
        <a:bodyPr/>
        <a:lstStyle/>
        <a:p>
          <a:endParaRPr lang="en-US"/>
        </a:p>
      </dgm:t>
    </dgm:pt>
    <dgm:pt modelId="{D238BB78-7563-487C-9C56-5F548636031E}">
      <dgm:prSet phldrT="[Text]"/>
      <dgm:spPr/>
      <dgm:t>
        <a:bodyPr/>
        <a:lstStyle/>
        <a:p>
          <a:r>
            <a:rPr lang="en-US" b="1" dirty="0" smtClean="0">
              <a:latin typeface="Rockwell" panose="02060603020205020403" pitchFamily="18" charset="0"/>
            </a:rPr>
            <a:t>April Council Meeting.</a:t>
          </a:r>
          <a:endParaRPr lang="en-US" b="1" dirty="0">
            <a:latin typeface="Rockwell" panose="02060603020205020403" pitchFamily="18" charset="0"/>
          </a:endParaRPr>
        </a:p>
      </dgm:t>
    </dgm:pt>
    <dgm:pt modelId="{CF253661-BC8C-40C1-8DE7-859A2C25262B}" type="parTrans" cxnId="{8571C597-8949-4AE6-8B2C-6A905B26BE91}">
      <dgm:prSet/>
      <dgm:spPr/>
      <dgm:t>
        <a:bodyPr/>
        <a:lstStyle/>
        <a:p>
          <a:endParaRPr lang="en-US"/>
        </a:p>
      </dgm:t>
    </dgm:pt>
    <dgm:pt modelId="{D5DDE6BA-0A10-40A3-9201-3B61E3C23DA0}" type="sibTrans" cxnId="{8571C597-8949-4AE6-8B2C-6A905B26BE91}">
      <dgm:prSet/>
      <dgm:spPr/>
      <dgm:t>
        <a:bodyPr/>
        <a:lstStyle/>
        <a:p>
          <a:endParaRPr lang="en-US"/>
        </a:p>
      </dgm:t>
    </dgm:pt>
    <dgm:pt modelId="{1A9C97E0-0565-415D-9258-F45CD343EA0F}">
      <dgm:prSet phldrT="[Text]"/>
      <dgm:spPr/>
      <dgm:t>
        <a:bodyPr/>
        <a:lstStyle/>
        <a:p>
          <a:r>
            <a:rPr lang="en-US" dirty="0" smtClean="0">
              <a:latin typeface="Rockwell" panose="02060603020205020403" pitchFamily="18" charset="0"/>
            </a:rPr>
            <a:t>Weighted voting.</a:t>
          </a:r>
          <a:endParaRPr lang="en-US" dirty="0">
            <a:latin typeface="Rockwell" panose="02060603020205020403" pitchFamily="18" charset="0"/>
          </a:endParaRPr>
        </a:p>
      </dgm:t>
    </dgm:pt>
    <dgm:pt modelId="{964410B5-95D8-4801-9DF6-A5E0AE9C14F6}" type="parTrans" cxnId="{B89580F9-4F4C-417C-8995-320ED12D1C95}">
      <dgm:prSet/>
      <dgm:spPr/>
      <dgm:t>
        <a:bodyPr/>
        <a:lstStyle/>
        <a:p>
          <a:endParaRPr lang="en-US"/>
        </a:p>
      </dgm:t>
    </dgm:pt>
    <dgm:pt modelId="{9C062659-AEDD-4CB8-95E6-C2498F6208D8}" type="sibTrans" cxnId="{B89580F9-4F4C-417C-8995-320ED12D1C95}">
      <dgm:prSet/>
      <dgm:spPr/>
      <dgm:t>
        <a:bodyPr/>
        <a:lstStyle/>
        <a:p>
          <a:endParaRPr lang="en-US"/>
        </a:p>
      </dgm:t>
    </dgm:pt>
    <dgm:pt modelId="{454AD297-951A-4442-A975-9C74ADA75880}">
      <dgm:prSet phldrT="[Text]" phldr="1"/>
      <dgm:spPr/>
      <dgm:t>
        <a:bodyPr/>
        <a:lstStyle/>
        <a:p>
          <a:endParaRPr lang="en-US" dirty="0"/>
        </a:p>
      </dgm:t>
    </dgm:pt>
    <dgm:pt modelId="{A32CD42F-61F5-4A6A-965B-BB6F42851B35}" type="parTrans" cxnId="{6DFE902E-0025-40F5-B2DE-56E2A80131C7}">
      <dgm:prSet/>
      <dgm:spPr/>
      <dgm:t>
        <a:bodyPr/>
        <a:lstStyle/>
        <a:p>
          <a:endParaRPr lang="en-US"/>
        </a:p>
      </dgm:t>
    </dgm:pt>
    <dgm:pt modelId="{ED5E210D-2EAA-4E60-A70E-FA84855343DC}" type="sibTrans" cxnId="{6DFE902E-0025-40F5-B2DE-56E2A80131C7}">
      <dgm:prSet/>
      <dgm:spPr/>
      <dgm:t>
        <a:bodyPr/>
        <a:lstStyle/>
        <a:p>
          <a:endParaRPr lang="en-US"/>
        </a:p>
      </dgm:t>
    </dgm:pt>
    <dgm:pt modelId="{56447E45-47C9-404C-8E99-AD57896EB694}">
      <dgm:prSet phldrT="[Text]"/>
      <dgm:spPr/>
      <dgm:t>
        <a:bodyPr/>
        <a:lstStyle/>
        <a:p>
          <a:r>
            <a:rPr lang="en-US" b="1" dirty="0" smtClean="0"/>
            <a:t> </a:t>
          </a:r>
          <a:r>
            <a:rPr lang="en-US" b="1" dirty="0" smtClean="0">
              <a:latin typeface="Rockwell" panose="02060603020205020403" pitchFamily="18" charset="0"/>
            </a:rPr>
            <a:t>Late April Board of Directors Meeting.</a:t>
          </a:r>
          <a:endParaRPr lang="en-US" b="1" dirty="0">
            <a:latin typeface="Rockwell" panose="02060603020205020403" pitchFamily="18" charset="0"/>
          </a:endParaRPr>
        </a:p>
      </dgm:t>
    </dgm:pt>
    <dgm:pt modelId="{4259ED6B-92A6-4901-AA88-E63C252E15CC}" type="parTrans" cxnId="{003427EC-084C-4743-ABAD-34CFE32E63A1}">
      <dgm:prSet/>
      <dgm:spPr/>
      <dgm:t>
        <a:bodyPr/>
        <a:lstStyle/>
        <a:p>
          <a:endParaRPr lang="en-US"/>
        </a:p>
      </dgm:t>
    </dgm:pt>
    <dgm:pt modelId="{EF10B52A-8468-40D7-9DB1-D78B25AFBA7E}" type="sibTrans" cxnId="{003427EC-084C-4743-ABAD-34CFE32E63A1}">
      <dgm:prSet/>
      <dgm:spPr/>
      <dgm:t>
        <a:bodyPr/>
        <a:lstStyle/>
        <a:p>
          <a:endParaRPr lang="en-US"/>
        </a:p>
      </dgm:t>
    </dgm:pt>
    <dgm:pt modelId="{8C8DD6D6-0320-4FC7-878D-CE398CEAAE2A}">
      <dgm:prSet phldrT="[Text]"/>
      <dgm:spPr/>
      <dgm:t>
        <a:bodyPr/>
        <a:lstStyle/>
        <a:p>
          <a:r>
            <a:rPr lang="en-US" dirty="0" smtClean="0">
              <a:latin typeface="Rockwell" panose="02060603020205020403" pitchFamily="18" charset="0"/>
            </a:rPr>
            <a:t> Results are final.</a:t>
          </a:r>
          <a:endParaRPr lang="en-US" dirty="0">
            <a:latin typeface="Rockwell" panose="02060603020205020403" pitchFamily="18" charset="0"/>
          </a:endParaRPr>
        </a:p>
      </dgm:t>
    </dgm:pt>
    <dgm:pt modelId="{BA46F94E-87CC-4109-80FC-61F705E933D4}" type="parTrans" cxnId="{1B61FC8E-A45A-484A-99A8-63F8C5B8B648}">
      <dgm:prSet/>
      <dgm:spPr/>
      <dgm:t>
        <a:bodyPr/>
        <a:lstStyle/>
        <a:p>
          <a:endParaRPr lang="en-US"/>
        </a:p>
      </dgm:t>
    </dgm:pt>
    <dgm:pt modelId="{41512F95-5D9F-4D47-B1CC-51C015E3206A}" type="sibTrans" cxnId="{1B61FC8E-A45A-484A-99A8-63F8C5B8B648}">
      <dgm:prSet/>
      <dgm:spPr/>
      <dgm:t>
        <a:bodyPr/>
        <a:lstStyle/>
        <a:p>
          <a:endParaRPr lang="en-US"/>
        </a:p>
      </dgm:t>
    </dgm:pt>
    <dgm:pt modelId="{9B5040CD-6CC8-4A21-A1EE-0FAD8B59023A}">
      <dgm:prSet phldrT="[Text]"/>
      <dgm:spPr/>
      <dgm:t>
        <a:bodyPr/>
        <a:lstStyle/>
        <a:p>
          <a:r>
            <a:rPr lang="en-US" dirty="0" smtClean="0">
              <a:latin typeface="Rockwell" panose="02060603020205020403" pitchFamily="18" charset="0"/>
            </a:rPr>
            <a:t>Simple majority for adoption</a:t>
          </a:r>
          <a:r>
            <a:rPr lang="en-US" dirty="0" smtClean="0"/>
            <a:t>.</a:t>
          </a:r>
          <a:endParaRPr lang="en-US" dirty="0"/>
        </a:p>
      </dgm:t>
    </dgm:pt>
    <dgm:pt modelId="{156D5F8D-497F-414A-A82A-39EA49C00DBA}" type="parTrans" cxnId="{7C800AEE-56AF-4161-B601-D40DAD13AD96}">
      <dgm:prSet/>
      <dgm:spPr/>
      <dgm:t>
        <a:bodyPr/>
        <a:lstStyle/>
        <a:p>
          <a:endParaRPr lang="en-US"/>
        </a:p>
      </dgm:t>
    </dgm:pt>
    <dgm:pt modelId="{F011B8BF-BCFD-4957-8C7A-E08B127FCA61}" type="sibTrans" cxnId="{7C800AEE-56AF-4161-B601-D40DAD13AD96}">
      <dgm:prSet/>
      <dgm:spPr/>
      <dgm:t>
        <a:bodyPr/>
        <a:lstStyle/>
        <a:p>
          <a:endParaRPr lang="en-US"/>
        </a:p>
      </dgm:t>
    </dgm:pt>
    <dgm:pt modelId="{685994D3-A150-434E-AE49-26A1CED400BB}" type="pres">
      <dgm:prSet presAssocID="{819C870F-EF57-4CD7-9F93-6E782C2AA911}" presName="linearFlow" presStyleCnt="0">
        <dgm:presLayoutVars>
          <dgm:dir/>
          <dgm:animLvl val="lvl"/>
          <dgm:resizeHandles val="exact"/>
        </dgm:presLayoutVars>
      </dgm:prSet>
      <dgm:spPr/>
      <dgm:t>
        <a:bodyPr/>
        <a:lstStyle/>
        <a:p>
          <a:endParaRPr lang="en-US"/>
        </a:p>
      </dgm:t>
    </dgm:pt>
    <dgm:pt modelId="{5E11FDEA-33EE-4ADD-8A21-ADF39E521706}" type="pres">
      <dgm:prSet presAssocID="{0E9DB046-0337-4C74-95EA-8D62119F950B}" presName="composite" presStyleCnt="0"/>
      <dgm:spPr/>
    </dgm:pt>
    <dgm:pt modelId="{2FD244F4-EA9B-4F1C-B440-50ACDAEA88F8}" type="pres">
      <dgm:prSet presAssocID="{0E9DB046-0337-4C74-95EA-8D62119F950B}" presName="parentText" presStyleLbl="alignNode1" presStyleIdx="0" presStyleCnt="3">
        <dgm:presLayoutVars>
          <dgm:chMax val="1"/>
          <dgm:bulletEnabled val="1"/>
        </dgm:presLayoutVars>
      </dgm:prSet>
      <dgm:spPr/>
      <dgm:t>
        <a:bodyPr/>
        <a:lstStyle/>
        <a:p>
          <a:endParaRPr lang="en-US"/>
        </a:p>
      </dgm:t>
    </dgm:pt>
    <dgm:pt modelId="{5BAD1085-CC45-46FA-B8CD-3987676868FC}" type="pres">
      <dgm:prSet presAssocID="{0E9DB046-0337-4C74-95EA-8D62119F950B}" presName="descendantText" presStyleLbl="alignAcc1" presStyleIdx="0" presStyleCnt="3">
        <dgm:presLayoutVars>
          <dgm:bulletEnabled val="1"/>
        </dgm:presLayoutVars>
      </dgm:prSet>
      <dgm:spPr/>
      <dgm:t>
        <a:bodyPr/>
        <a:lstStyle/>
        <a:p>
          <a:endParaRPr lang="en-US"/>
        </a:p>
      </dgm:t>
    </dgm:pt>
    <dgm:pt modelId="{3BBC9533-087D-40BA-9B2D-20D9B7B97F3E}" type="pres">
      <dgm:prSet presAssocID="{6358F74A-8ED5-4EB0-BE16-59ED2186E980}" presName="sp" presStyleCnt="0"/>
      <dgm:spPr/>
    </dgm:pt>
    <dgm:pt modelId="{F8BD2BD6-9416-46A9-829F-A99C0EAC0CFA}" type="pres">
      <dgm:prSet presAssocID="{8DE3CCE0-1CCB-49B9-B5DC-3B2862D09766}" presName="composite" presStyleCnt="0"/>
      <dgm:spPr/>
    </dgm:pt>
    <dgm:pt modelId="{7C1DF3AA-5174-48D7-AD49-9E27ED2D6100}" type="pres">
      <dgm:prSet presAssocID="{8DE3CCE0-1CCB-49B9-B5DC-3B2862D09766}" presName="parentText" presStyleLbl="alignNode1" presStyleIdx="1" presStyleCnt="3">
        <dgm:presLayoutVars>
          <dgm:chMax val="1"/>
          <dgm:bulletEnabled val="1"/>
        </dgm:presLayoutVars>
      </dgm:prSet>
      <dgm:spPr/>
      <dgm:t>
        <a:bodyPr/>
        <a:lstStyle/>
        <a:p>
          <a:endParaRPr lang="en-US"/>
        </a:p>
      </dgm:t>
    </dgm:pt>
    <dgm:pt modelId="{6A9F71D9-62D6-4ECD-BBA0-4DDDD04A40AF}" type="pres">
      <dgm:prSet presAssocID="{8DE3CCE0-1CCB-49B9-B5DC-3B2862D09766}" presName="descendantText" presStyleLbl="alignAcc1" presStyleIdx="1" presStyleCnt="3">
        <dgm:presLayoutVars>
          <dgm:bulletEnabled val="1"/>
        </dgm:presLayoutVars>
      </dgm:prSet>
      <dgm:spPr/>
      <dgm:t>
        <a:bodyPr/>
        <a:lstStyle/>
        <a:p>
          <a:endParaRPr lang="en-US"/>
        </a:p>
      </dgm:t>
    </dgm:pt>
    <dgm:pt modelId="{9C93E624-04E7-408A-BCE4-A169ACBDC170}" type="pres">
      <dgm:prSet presAssocID="{6DC62683-41E6-487F-B71F-BFD8EF1E09B3}" presName="sp" presStyleCnt="0"/>
      <dgm:spPr/>
    </dgm:pt>
    <dgm:pt modelId="{FE8BEF99-4E20-4A13-82E9-862D51FB5F8A}" type="pres">
      <dgm:prSet presAssocID="{454AD297-951A-4442-A975-9C74ADA75880}" presName="composite" presStyleCnt="0"/>
      <dgm:spPr/>
    </dgm:pt>
    <dgm:pt modelId="{08CC078B-8EA4-4A02-BDE7-8F3E13DB0F13}" type="pres">
      <dgm:prSet presAssocID="{454AD297-951A-4442-A975-9C74ADA75880}" presName="parentText" presStyleLbl="alignNode1" presStyleIdx="2" presStyleCnt="3">
        <dgm:presLayoutVars>
          <dgm:chMax val="1"/>
          <dgm:bulletEnabled val="1"/>
        </dgm:presLayoutVars>
      </dgm:prSet>
      <dgm:spPr/>
      <dgm:t>
        <a:bodyPr/>
        <a:lstStyle/>
        <a:p>
          <a:endParaRPr lang="en-US"/>
        </a:p>
      </dgm:t>
    </dgm:pt>
    <dgm:pt modelId="{F620F0BC-9CD1-4B2E-B8A0-AE554BC6A79E}" type="pres">
      <dgm:prSet presAssocID="{454AD297-951A-4442-A975-9C74ADA75880}" presName="descendantText" presStyleLbl="alignAcc1" presStyleIdx="2" presStyleCnt="3">
        <dgm:presLayoutVars>
          <dgm:bulletEnabled val="1"/>
        </dgm:presLayoutVars>
      </dgm:prSet>
      <dgm:spPr/>
      <dgm:t>
        <a:bodyPr/>
        <a:lstStyle/>
        <a:p>
          <a:endParaRPr lang="en-US"/>
        </a:p>
      </dgm:t>
    </dgm:pt>
  </dgm:ptLst>
  <dgm:cxnLst>
    <dgm:cxn modelId="{F7D86DD5-75C5-4785-8EF6-1A4DF52E427E}" type="presOf" srcId="{56447E45-47C9-404C-8E99-AD57896EB694}" destId="{F620F0BC-9CD1-4B2E-B8A0-AE554BC6A79E}" srcOrd="0" destOrd="0" presId="urn:microsoft.com/office/officeart/2005/8/layout/chevron2"/>
    <dgm:cxn modelId="{0298C86F-1933-4B78-866E-E72BAB848662}" srcId="{5B17388D-2AA1-4D73-B718-04CC7424E363}" destId="{87FC4605-CC20-4330-A18F-AC23DB90A4BD}" srcOrd="0" destOrd="0" parTransId="{D04F67C6-B471-4FE9-BF06-E6AD95E3BA76}" sibTransId="{E02057D4-CF59-43F1-942E-D0479DB923BE}"/>
    <dgm:cxn modelId="{8571C597-8949-4AE6-8B2C-6A905B26BE91}" srcId="{8DE3CCE0-1CCB-49B9-B5DC-3B2862D09766}" destId="{D238BB78-7563-487C-9C56-5F548636031E}" srcOrd="0" destOrd="0" parTransId="{CF253661-BC8C-40C1-8DE7-859A2C25262B}" sibTransId="{D5DDE6BA-0A10-40A3-9201-3B61E3C23DA0}"/>
    <dgm:cxn modelId="{63332416-23AD-4858-91B2-C94E2920979E}" type="presOf" srcId="{D238BB78-7563-487C-9C56-5F548636031E}" destId="{6A9F71D9-62D6-4ECD-BBA0-4DDDD04A40AF}" srcOrd="0" destOrd="0" presId="urn:microsoft.com/office/officeart/2005/8/layout/chevron2"/>
    <dgm:cxn modelId="{6EDCC463-584A-4C50-9BB1-1648AAC31F9D}" type="presOf" srcId="{1A9C97E0-0565-415D-9258-F45CD343EA0F}" destId="{6A9F71D9-62D6-4ECD-BBA0-4DDDD04A40AF}" srcOrd="0" destOrd="1" presId="urn:microsoft.com/office/officeart/2005/8/layout/chevron2"/>
    <dgm:cxn modelId="{65123DDE-E2E1-470D-A1EA-A287488F46D8}" type="presOf" srcId="{819C870F-EF57-4CD7-9F93-6E782C2AA911}" destId="{685994D3-A150-434E-AE49-26A1CED400BB}" srcOrd="0" destOrd="0" presId="urn:microsoft.com/office/officeart/2005/8/layout/chevron2"/>
    <dgm:cxn modelId="{C1EDCD9F-31F4-45CB-9EC7-B60F39C4F55F}" type="presOf" srcId="{87FC4605-CC20-4330-A18F-AC23DB90A4BD}" destId="{5BAD1085-CC45-46FA-B8CD-3987676868FC}" srcOrd="0" destOrd="1" presId="urn:microsoft.com/office/officeart/2005/8/layout/chevron2"/>
    <dgm:cxn modelId="{CC2397AD-C3C4-4AF4-9031-D83FB867F517}" srcId="{819C870F-EF57-4CD7-9F93-6E782C2AA911}" destId="{8DE3CCE0-1CCB-49B9-B5DC-3B2862D09766}" srcOrd="1" destOrd="0" parTransId="{493A98D7-17ED-4520-8181-A132F4A925E4}" sibTransId="{6DC62683-41E6-487F-B71F-BFD8EF1E09B3}"/>
    <dgm:cxn modelId="{DD15F6A9-CBF8-473E-BA98-6AC5BA226508}" type="presOf" srcId="{454AD297-951A-4442-A975-9C74ADA75880}" destId="{08CC078B-8EA4-4A02-BDE7-8F3E13DB0F13}" srcOrd="0" destOrd="0" presId="urn:microsoft.com/office/officeart/2005/8/layout/chevron2"/>
    <dgm:cxn modelId="{972A42F1-1A17-4F50-9B1E-AE1E5728FD7A}" srcId="{819C870F-EF57-4CD7-9F93-6E782C2AA911}" destId="{0E9DB046-0337-4C74-95EA-8D62119F950B}" srcOrd="0" destOrd="0" parTransId="{485EF84F-E700-4791-8709-9A0131D9847C}" sibTransId="{6358F74A-8ED5-4EB0-BE16-59ED2186E980}"/>
    <dgm:cxn modelId="{E9CC3158-7658-40AB-9FE1-AB4D68E8A4BC}" type="presOf" srcId="{0E9DB046-0337-4C74-95EA-8D62119F950B}" destId="{2FD244F4-EA9B-4F1C-B440-50ACDAEA88F8}" srcOrd="0" destOrd="0" presId="urn:microsoft.com/office/officeart/2005/8/layout/chevron2"/>
    <dgm:cxn modelId="{7D997F66-DA4D-49FD-9BBD-81DC18364026}" type="presOf" srcId="{8C8DD6D6-0320-4FC7-878D-CE398CEAAE2A}" destId="{F620F0BC-9CD1-4B2E-B8A0-AE554BC6A79E}" srcOrd="0" destOrd="1" presId="urn:microsoft.com/office/officeart/2005/8/layout/chevron2"/>
    <dgm:cxn modelId="{B89580F9-4F4C-417C-8995-320ED12D1C95}" srcId="{D238BB78-7563-487C-9C56-5F548636031E}" destId="{1A9C97E0-0565-415D-9258-F45CD343EA0F}" srcOrd="0" destOrd="0" parTransId="{964410B5-95D8-4801-9DF6-A5E0AE9C14F6}" sibTransId="{9C062659-AEDD-4CB8-95E6-C2498F6208D8}"/>
    <dgm:cxn modelId="{003427EC-084C-4743-ABAD-34CFE32E63A1}" srcId="{454AD297-951A-4442-A975-9C74ADA75880}" destId="{56447E45-47C9-404C-8E99-AD57896EB694}" srcOrd="0" destOrd="0" parTransId="{4259ED6B-92A6-4901-AA88-E63C252E15CC}" sibTransId="{EF10B52A-8468-40D7-9DB1-D78B25AFBA7E}"/>
    <dgm:cxn modelId="{1B61FC8E-A45A-484A-99A8-63F8C5B8B648}" srcId="{56447E45-47C9-404C-8E99-AD57896EB694}" destId="{8C8DD6D6-0320-4FC7-878D-CE398CEAAE2A}" srcOrd="0" destOrd="0" parTransId="{BA46F94E-87CC-4109-80FC-61F705E933D4}" sibTransId="{41512F95-5D9F-4D47-B1CC-51C015E3206A}"/>
    <dgm:cxn modelId="{96107C78-8DD0-42C2-B222-4B6D0748453C}" type="presOf" srcId="{9B5040CD-6CC8-4A21-A1EE-0FAD8B59023A}" destId="{6A9F71D9-62D6-4ECD-BBA0-4DDDD04A40AF}" srcOrd="0" destOrd="2" presId="urn:microsoft.com/office/officeart/2005/8/layout/chevron2"/>
    <dgm:cxn modelId="{88B6CF46-1D9D-42EF-8C73-DE9DE41781BB}" type="presOf" srcId="{5B17388D-2AA1-4D73-B718-04CC7424E363}" destId="{5BAD1085-CC45-46FA-B8CD-3987676868FC}" srcOrd="0" destOrd="0" presId="urn:microsoft.com/office/officeart/2005/8/layout/chevron2"/>
    <dgm:cxn modelId="{E4BB419E-2050-4BEE-8D2A-0D7EFD7BA879}" type="presOf" srcId="{8DE3CCE0-1CCB-49B9-B5DC-3B2862D09766}" destId="{7C1DF3AA-5174-48D7-AD49-9E27ED2D6100}" srcOrd="0" destOrd="0" presId="urn:microsoft.com/office/officeart/2005/8/layout/chevron2"/>
    <dgm:cxn modelId="{6DFE902E-0025-40F5-B2DE-56E2A80131C7}" srcId="{819C870F-EF57-4CD7-9F93-6E782C2AA911}" destId="{454AD297-951A-4442-A975-9C74ADA75880}" srcOrd="2" destOrd="0" parTransId="{A32CD42F-61F5-4A6A-965B-BB6F42851B35}" sibTransId="{ED5E210D-2EAA-4E60-A70E-FA84855343DC}"/>
    <dgm:cxn modelId="{035FCD00-9F2F-4E1E-B8E6-F528A44CC6DF}" srcId="{0E9DB046-0337-4C74-95EA-8D62119F950B}" destId="{5B17388D-2AA1-4D73-B718-04CC7424E363}" srcOrd="0" destOrd="0" parTransId="{AB5DB4C1-92D7-44D0-B1EF-6A534C32C0FC}" sibTransId="{948BC971-448C-4069-A059-7ECBB8F7F4B8}"/>
    <dgm:cxn modelId="{7C800AEE-56AF-4161-B601-D40DAD13AD96}" srcId="{D238BB78-7563-487C-9C56-5F548636031E}" destId="{9B5040CD-6CC8-4A21-A1EE-0FAD8B59023A}" srcOrd="1" destOrd="0" parTransId="{156D5F8D-497F-414A-A82A-39EA49C00DBA}" sibTransId="{F011B8BF-BCFD-4957-8C7A-E08B127FCA61}"/>
    <dgm:cxn modelId="{4FB5AB83-BFBC-4A6E-B39F-752A735E23F1}" type="presParOf" srcId="{685994D3-A150-434E-AE49-26A1CED400BB}" destId="{5E11FDEA-33EE-4ADD-8A21-ADF39E521706}" srcOrd="0" destOrd="0" presId="urn:microsoft.com/office/officeart/2005/8/layout/chevron2"/>
    <dgm:cxn modelId="{764368AF-3D38-4009-8571-302B62A9FDF3}" type="presParOf" srcId="{5E11FDEA-33EE-4ADD-8A21-ADF39E521706}" destId="{2FD244F4-EA9B-4F1C-B440-50ACDAEA88F8}" srcOrd="0" destOrd="0" presId="urn:microsoft.com/office/officeart/2005/8/layout/chevron2"/>
    <dgm:cxn modelId="{C5D78ACF-F55C-4FFD-AA61-53A3431E46E0}" type="presParOf" srcId="{5E11FDEA-33EE-4ADD-8A21-ADF39E521706}" destId="{5BAD1085-CC45-46FA-B8CD-3987676868FC}" srcOrd="1" destOrd="0" presId="urn:microsoft.com/office/officeart/2005/8/layout/chevron2"/>
    <dgm:cxn modelId="{36422953-E7E1-4D92-A016-B0FB3BF8AF35}" type="presParOf" srcId="{685994D3-A150-434E-AE49-26A1CED400BB}" destId="{3BBC9533-087D-40BA-9B2D-20D9B7B97F3E}" srcOrd="1" destOrd="0" presId="urn:microsoft.com/office/officeart/2005/8/layout/chevron2"/>
    <dgm:cxn modelId="{C5EB716E-F01D-48F7-9E33-84987415DBB7}" type="presParOf" srcId="{685994D3-A150-434E-AE49-26A1CED400BB}" destId="{F8BD2BD6-9416-46A9-829F-A99C0EAC0CFA}" srcOrd="2" destOrd="0" presId="urn:microsoft.com/office/officeart/2005/8/layout/chevron2"/>
    <dgm:cxn modelId="{BE339D23-0B43-46E6-AF0D-26CBA56A11A2}" type="presParOf" srcId="{F8BD2BD6-9416-46A9-829F-A99C0EAC0CFA}" destId="{7C1DF3AA-5174-48D7-AD49-9E27ED2D6100}" srcOrd="0" destOrd="0" presId="urn:microsoft.com/office/officeart/2005/8/layout/chevron2"/>
    <dgm:cxn modelId="{FAF4D9DE-618D-4AC2-9EC4-5E73BC7E5D94}" type="presParOf" srcId="{F8BD2BD6-9416-46A9-829F-A99C0EAC0CFA}" destId="{6A9F71D9-62D6-4ECD-BBA0-4DDDD04A40AF}" srcOrd="1" destOrd="0" presId="urn:microsoft.com/office/officeart/2005/8/layout/chevron2"/>
    <dgm:cxn modelId="{B164A6F1-A3D1-434E-B99C-DF4185696551}" type="presParOf" srcId="{685994D3-A150-434E-AE49-26A1CED400BB}" destId="{9C93E624-04E7-408A-BCE4-A169ACBDC170}" srcOrd="3" destOrd="0" presId="urn:microsoft.com/office/officeart/2005/8/layout/chevron2"/>
    <dgm:cxn modelId="{C6E6A1F5-77D2-4A82-AA5F-CD50E124ED87}" type="presParOf" srcId="{685994D3-A150-434E-AE49-26A1CED400BB}" destId="{FE8BEF99-4E20-4A13-82E9-862D51FB5F8A}" srcOrd="4" destOrd="0" presId="urn:microsoft.com/office/officeart/2005/8/layout/chevron2"/>
    <dgm:cxn modelId="{C33711BA-3D7C-4A66-8CBA-D129D5DFDED2}" type="presParOf" srcId="{FE8BEF99-4E20-4A13-82E9-862D51FB5F8A}" destId="{08CC078B-8EA4-4A02-BDE7-8F3E13DB0F13}" srcOrd="0" destOrd="0" presId="urn:microsoft.com/office/officeart/2005/8/layout/chevron2"/>
    <dgm:cxn modelId="{A727AB24-A1A6-4F6A-8666-08901C4E3FDE}" type="presParOf" srcId="{FE8BEF99-4E20-4A13-82E9-862D51FB5F8A}" destId="{F620F0BC-9CD1-4B2E-B8A0-AE554BC6A79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B83E97-8629-4777-A85D-7EDC49DAEE4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04688AA-313B-4753-B3D5-5D9DC10DCFC6}">
      <dgm:prSet phldrT="[Text]"/>
      <dgm:spPr/>
      <dgm:t>
        <a:bodyPr/>
        <a:lstStyle/>
        <a:p>
          <a:r>
            <a:rPr lang="en-US" dirty="0" smtClean="0">
              <a:latin typeface="Rockwell" panose="02060603020205020403" pitchFamily="18" charset="0"/>
            </a:rPr>
            <a:t>Proposed legislation is published for membership review and comment.</a:t>
          </a:r>
          <a:endParaRPr lang="en-US" dirty="0">
            <a:latin typeface="Rockwell" panose="02060603020205020403" pitchFamily="18" charset="0"/>
          </a:endParaRPr>
        </a:p>
      </dgm:t>
    </dgm:pt>
    <dgm:pt modelId="{C896E5B8-8B41-448C-A243-E46658E72A5F}" type="parTrans" cxnId="{A4E5D42C-2005-466C-940A-983FB43ACC58}">
      <dgm:prSet/>
      <dgm:spPr/>
      <dgm:t>
        <a:bodyPr/>
        <a:lstStyle/>
        <a:p>
          <a:endParaRPr lang="en-US"/>
        </a:p>
      </dgm:t>
    </dgm:pt>
    <dgm:pt modelId="{ECF10F49-11BE-4103-89A3-401C04E5D48D}" type="sibTrans" cxnId="{A4E5D42C-2005-466C-940A-983FB43ACC58}">
      <dgm:prSet/>
      <dgm:spPr/>
      <dgm:t>
        <a:bodyPr/>
        <a:lstStyle/>
        <a:p>
          <a:endParaRPr lang="en-US"/>
        </a:p>
      </dgm:t>
    </dgm:pt>
    <dgm:pt modelId="{75E35674-1D4B-4154-8314-B7AA24940B1A}">
      <dgm:prSet phldrT="[Text]" phldr="1"/>
      <dgm:spPr/>
      <dgm:t>
        <a:bodyPr/>
        <a:lstStyle/>
        <a:p>
          <a:endParaRPr lang="en-US" dirty="0"/>
        </a:p>
      </dgm:t>
    </dgm:pt>
    <dgm:pt modelId="{5D59C73A-D4B1-4B32-BFE1-512FAC7D773D}" type="parTrans" cxnId="{E960CDEE-8C26-4C33-B8E7-37EC619276CF}">
      <dgm:prSet/>
      <dgm:spPr/>
      <dgm:t>
        <a:bodyPr/>
        <a:lstStyle/>
        <a:p>
          <a:endParaRPr lang="en-US"/>
        </a:p>
      </dgm:t>
    </dgm:pt>
    <dgm:pt modelId="{D38F03C3-131D-40FE-A17A-E7FC53030B73}" type="sibTrans" cxnId="{E960CDEE-8C26-4C33-B8E7-37EC619276CF}">
      <dgm:prSet/>
      <dgm:spPr/>
      <dgm:t>
        <a:bodyPr/>
        <a:lstStyle/>
        <a:p>
          <a:endParaRPr lang="en-US"/>
        </a:p>
      </dgm:t>
    </dgm:pt>
    <dgm:pt modelId="{734E37CF-EE1F-42D2-9D75-1A3C1996F99C}">
      <dgm:prSet phldrT="[Text]"/>
      <dgm:spPr/>
      <dgm:t>
        <a:bodyPr/>
        <a:lstStyle/>
        <a:p>
          <a:r>
            <a:rPr lang="en-US" b="1" dirty="0" smtClean="0">
              <a:latin typeface="Rockwell" panose="02060603020205020403" pitchFamily="18" charset="0"/>
            </a:rPr>
            <a:t>October Council Meeting.</a:t>
          </a:r>
          <a:endParaRPr lang="en-US" b="1" dirty="0">
            <a:latin typeface="Rockwell" panose="02060603020205020403" pitchFamily="18" charset="0"/>
          </a:endParaRPr>
        </a:p>
      </dgm:t>
    </dgm:pt>
    <dgm:pt modelId="{ABE8AA99-580B-4BBD-93F0-4A145671C060}" type="parTrans" cxnId="{D476BB69-DD22-41DD-80E8-CAFAE0343686}">
      <dgm:prSet/>
      <dgm:spPr/>
      <dgm:t>
        <a:bodyPr/>
        <a:lstStyle/>
        <a:p>
          <a:endParaRPr lang="en-US"/>
        </a:p>
      </dgm:t>
    </dgm:pt>
    <dgm:pt modelId="{90E5C45D-9136-42B6-9DDD-B6B3FBF680FB}" type="sibTrans" cxnId="{D476BB69-DD22-41DD-80E8-CAFAE0343686}">
      <dgm:prSet/>
      <dgm:spPr/>
      <dgm:t>
        <a:bodyPr/>
        <a:lstStyle/>
        <a:p>
          <a:endParaRPr lang="en-US"/>
        </a:p>
      </dgm:t>
    </dgm:pt>
    <dgm:pt modelId="{51FF0DEB-5AC3-4940-BAC6-ECCE59DF0319}">
      <dgm:prSet phldrT="[Text]"/>
      <dgm:spPr/>
      <dgm:t>
        <a:bodyPr/>
        <a:lstStyle/>
        <a:p>
          <a:r>
            <a:rPr lang="en-US" dirty="0" smtClean="0">
              <a:latin typeface="Rockwell" panose="02060603020205020403" pitchFamily="18" charset="0"/>
            </a:rPr>
            <a:t>Discussion by representatives.</a:t>
          </a:r>
          <a:endParaRPr lang="en-US" dirty="0">
            <a:latin typeface="Rockwell" panose="02060603020205020403" pitchFamily="18" charset="0"/>
          </a:endParaRPr>
        </a:p>
      </dgm:t>
    </dgm:pt>
    <dgm:pt modelId="{DC8938F0-C027-48DE-944D-4FA7F5C0A917}" type="parTrans" cxnId="{84318DD8-4912-40B2-8290-C87A1974CC24}">
      <dgm:prSet/>
      <dgm:spPr/>
      <dgm:t>
        <a:bodyPr/>
        <a:lstStyle/>
        <a:p>
          <a:endParaRPr lang="en-US"/>
        </a:p>
      </dgm:t>
    </dgm:pt>
    <dgm:pt modelId="{83D70170-7E4B-4CE5-B99A-9258CC9CB2BF}" type="sibTrans" cxnId="{84318DD8-4912-40B2-8290-C87A1974CC24}">
      <dgm:prSet/>
      <dgm:spPr/>
      <dgm:t>
        <a:bodyPr/>
        <a:lstStyle/>
        <a:p>
          <a:endParaRPr lang="en-US"/>
        </a:p>
      </dgm:t>
    </dgm:pt>
    <dgm:pt modelId="{388FCC9D-7FAE-4611-ADB5-C0381E9C4D1F}">
      <dgm:prSet phldrT="[Text]"/>
      <dgm:spPr/>
      <dgm:t>
        <a:bodyPr/>
        <a:lstStyle/>
        <a:p>
          <a:r>
            <a:rPr lang="en-US" b="1" dirty="0" smtClean="0">
              <a:latin typeface="Rockwell" panose="02060603020205020403" pitchFamily="18" charset="0"/>
            </a:rPr>
            <a:t>October 1.</a:t>
          </a:r>
          <a:endParaRPr lang="en-US" b="1" dirty="0">
            <a:latin typeface="Rockwell" panose="02060603020205020403" pitchFamily="18" charset="0"/>
          </a:endParaRPr>
        </a:p>
      </dgm:t>
    </dgm:pt>
    <dgm:pt modelId="{DC1DB280-C2A5-4C6A-991B-611749C90C17}" type="sibTrans" cxnId="{1D151722-976B-479B-8728-800418907B4E}">
      <dgm:prSet/>
      <dgm:spPr/>
      <dgm:t>
        <a:bodyPr/>
        <a:lstStyle/>
        <a:p>
          <a:endParaRPr lang="en-US"/>
        </a:p>
      </dgm:t>
    </dgm:pt>
    <dgm:pt modelId="{2C0AFF85-772E-4F1C-87B0-3069CDC96F34}" type="parTrans" cxnId="{1D151722-976B-479B-8728-800418907B4E}">
      <dgm:prSet/>
      <dgm:spPr/>
      <dgm:t>
        <a:bodyPr/>
        <a:lstStyle/>
        <a:p>
          <a:endParaRPr lang="en-US"/>
        </a:p>
      </dgm:t>
    </dgm:pt>
    <dgm:pt modelId="{B999B565-9F44-4C0D-A84A-CC9C10CDB734}">
      <dgm:prSet phldrT="[Text]" phldr="1"/>
      <dgm:spPr/>
      <dgm:t>
        <a:bodyPr/>
        <a:lstStyle/>
        <a:p>
          <a:endParaRPr lang="en-US" dirty="0"/>
        </a:p>
      </dgm:t>
    </dgm:pt>
    <dgm:pt modelId="{DF071F46-E8CD-49C1-B4AA-1FFAE6A04C32}" type="sibTrans" cxnId="{D3167E83-7C9F-489F-B38A-3D0A339BE13F}">
      <dgm:prSet/>
      <dgm:spPr/>
      <dgm:t>
        <a:bodyPr/>
        <a:lstStyle/>
        <a:p>
          <a:endParaRPr lang="en-US"/>
        </a:p>
      </dgm:t>
    </dgm:pt>
    <dgm:pt modelId="{FA9644BE-19A2-496A-BC67-9D035C3394E8}" type="parTrans" cxnId="{D3167E83-7C9F-489F-B38A-3D0A339BE13F}">
      <dgm:prSet/>
      <dgm:spPr/>
      <dgm:t>
        <a:bodyPr/>
        <a:lstStyle/>
        <a:p>
          <a:endParaRPr lang="en-US"/>
        </a:p>
      </dgm:t>
    </dgm:pt>
    <dgm:pt modelId="{AC9E4216-C8EB-4E12-B5D6-A639FBEB9C12}">
      <dgm:prSet phldrT="[Text]"/>
      <dgm:spPr/>
      <dgm:t>
        <a:bodyPr/>
        <a:lstStyle/>
        <a:p>
          <a:r>
            <a:rPr lang="en-US" dirty="0" smtClean="0">
              <a:latin typeface="Rockwell" panose="02060603020205020403" pitchFamily="18" charset="0"/>
            </a:rPr>
            <a:t>Sponsorship deadline.</a:t>
          </a:r>
          <a:endParaRPr lang="en-US" dirty="0">
            <a:latin typeface="Rockwell" panose="02060603020205020403" pitchFamily="18" charset="0"/>
          </a:endParaRPr>
        </a:p>
      </dgm:t>
    </dgm:pt>
    <dgm:pt modelId="{07507583-E781-4A86-AD3B-7A2EA4C66008}" type="sibTrans" cxnId="{3DE16D44-C533-4567-8473-77690C8D2966}">
      <dgm:prSet/>
      <dgm:spPr/>
      <dgm:t>
        <a:bodyPr/>
        <a:lstStyle/>
        <a:p>
          <a:endParaRPr lang="en-US"/>
        </a:p>
      </dgm:t>
    </dgm:pt>
    <dgm:pt modelId="{77453769-0356-49F8-A919-A29370EE0A5C}" type="parTrans" cxnId="{3DE16D44-C533-4567-8473-77690C8D2966}">
      <dgm:prSet/>
      <dgm:spPr/>
      <dgm:t>
        <a:bodyPr/>
        <a:lstStyle/>
        <a:p>
          <a:endParaRPr lang="en-US"/>
        </a:p>
      </dgm:t>
    </dgm:pt>
    <dgm:pt modelId="{5BA967B9-5656-4DCE-B628-549EA83FE8B1}">
      <dgm:prSet phldrT="[Text]"/>
      <dgm:spPr/>
      <dgm:t>
        <a:bodyPr/>
        <a:lstStyle/>
        <a:p>
          <a:r>
            <a:rPr lang="en-US" b="1" dirty="0" smtClean="0">
              <a:latin typeface="Rockwell" panose="02060603020205020403" pitchFamily="18" charset="0"/>
            </a:rPr>
            <a:t>September 1.</a:t>
          </a:r>
          <a:endParaRPr lang="en-US" b="1" dirty="0">
            <a:latin typeface="Rockwell" panose="02060603020205020403" pitchFamily="18" charset="0"/>
          </a:endParaRPr>
        </a:p>
      </dgm:t>
    </dgm:pt>
    <dgm:pt modelId="{A3A1D11F-C9B6-47CE-ABC9-96D9ACF44214}" type="sibTrans" cxnId="{CAF0E0F5-3FF2-4926-99EE-CA23CB0DDD93}">
      <dgm:prSet/>
      <dgm:spPr/>
      <dgm:t>
        <a:bodyPr/>
        <a:lstStyle/>
        <a:p>
          <a:endParaRPr lang="en-US"/>
        </a:p>
      </dgm:t>
    </dgm:pt>
    <dgm:pt modelId="{ECC49D61-9C39-4EA5-9A66-E298EFF8CB5D}" type="parTrans" cxnId="{CAF0E0F5-3FF2-4926-99EE-CA23CB0DDD93}">
      <dgm:prSet/>
      <dgm:spPr/>
      <dgm:t>
        <a:bodyPr/>
        <a:lstStyle/>
        <a:p>
          <a:endParaRPr lang="en-US"/>
        </a:p>
      </dgm:t>
    </dgm:pt>
    <dgm:pt modelId="{D45AF3F6-6C98-456A-A2AE-2114AC07ABDD}">
      <dgm:prSet phldrT="[Text]" phldr="1"/>
      <dgm:spPr/>
      <dgm:t>
        <a:bodyPr/>
        <a:lstStyle/>
        <a:p>
          <a:endParaRPr lang="en-US" dirty="0"/>
        </a:p>
      </dgm:t>
    </dgm:pt>
    <dgm:pt modelId="{4D1CCBDA-2685-4437-9F4D-C5B5A500D7D8}" type="sibTrans" cxnId="{B97802EE-88BF-4F76-BE56-62385FCEAE97}">
      <dgm:prSet/>
      <dgm:spPr/>
      <dgm:t>
        <a:bodyPr/>
        <a:lstStyle/>
        <a:p>
          <a:endParaRPr lang="en-US"/>
        </a:p>
      </dgm:t>
    </dgm:pt>
    <dgm:pt modelId="{267CEBEB-4DA8-4E95-9232-AA16A9C653D6}" type="parTrans" cxnId="{B97802EE-88BF-4F76-BE56-62385FCEAE97}">
      <dgm:prSet/>
      <dgm:spPr/>
      <dgm:t>
        <a:bodyPr/>
        <a:lstStyle/>
        <a:p>
          <a:endParaRPr lang="en-US"/>
        </a:p>
      </dgm:t>
    </dgm:pt>
    <dgm:pt modelId="{D6297D55-25C5-4D91-9EF3-6532249DBC1E}">
      <dgm:prSet phldrT="[Text]"/>
      <dgm:spPr/>
      <dgm:t>
        <a:bodyPr/>
        <a:lstStyle/>
        <a:p>
          <a:r>
            <a:rPr lang="en-US" dirty="0" smtClean="0">
              <a:latin typeface="Rockwell" panose="02060603020205020403" pitchFamily="18" charset="0"/>
            </a:rPr>
            <a:t>Amendments by Five Conferences possible.</a:t>
          </a:r>
          <a:endParaRPr lang="en-US" dirty="0">
            <a:latin typeface="Rockwell" panose="02060603020205020403" pitchFamily="18" charset="0"/>
          </a:endParaRPr>
        </a:p>
      </dgm:t>
    </dgm:pt>
    <dgm:pt modelId="{BBF79223-280A-4EFE-B9BB-289729220259}" type="parTrans" cxnId="{B666EE0C-EF9E-4D43-A5AB-11C73FD1BE36}">
      <dgm:prSet/>
      <dgm:spPr/>
      <dgm:t>
        <a:bodyPr/>
        <a:lstStyle/>
        <a:p>
          <a:endParaRPr lang="en-US"/>
        </a:p>
      </dgm:t>
    </dgm:pt>
    <dgm:pt modelId="{504C91AE-EF39-48A2-885A-A37643AF2C6D}" type="sibTrans" cxnId="{B666EE0C-EF9E-4D43-A5AB-11C73FD1BE36}">
      <dgm:prSet/>
      <dgm:spPr/>
      <dgm:t>
        <a:bodyPr/>
        <a:lstStyle/>
        <a:p>
          <a:endParaRPr lang="en-US"/>
        </a:p>
      </dgm:t>
    </dgm:pt>
    <dgm:pt modelId="{BE9553AE-C3BE-486C-95DC-6405349AC43A}" type="pres">
      <dgm:prSet presAssocID="{61B83E97-8629-4777-A85D-7EDC49DAEE41}" presName="linearFlow" presStyleCnt="0">
        <dgm:presLayoutVars>
          <dgm:dir/>
          <dgm:animLvl val="lvl"/>
          <dgm:resizeHandles val="exact"/>
        </dgm:presLayoutVars>
      </dgm:prSet>
      <dgm:spPr/>
      <dgm:t>
        <a:bodyPr/>
        <a:lstStyle/>
        <a:p>
          <a:endParaRPr lang="en-US"/>
        </a:p>
      </dgm:t>
    </dgm:pt>
    <dgm:pt modelId="{426DE975-20C0-4062-AB15-0EB9DC1BE2A6}" type="pres">
      <dgm:prSet presAssocID="{D45AF3F6-6C98-456A-A2AE-2114AC07ABDD}" presName="composite" presStyleCnt="0"/>
      <dgm:spPr/>
    </dgm:pt>
    <dgm:pt modelId="{DB91A654-A075-4539-9AE7-78387B8C99AA}" type="pres">
      <dgm:prSet presAssocID="{D45AF3F6-6C98-456A-A2AE-2114AC07ABDD}" presName="parentText" presStyleLbl="alignNode1" presStyleIdx="0" presStyleCnt="3">
        <dgm:presLayoutVars>
          <dgm:chMax val="1"/>
          <dgm:bulletEnabled val="1"/>
        </dgm:presLayoutVars>
      </dgm:prSet>
      <dgm:spPr/>
      <dgm:t>
        <a:bodyPr/>
        <a:lstStyle/>
        <a:p>
          <a:endParaRPr lang="en-US"/>
        </a:p>
      </dgm:t>
    </dgm:pt>
    <dgm:pt modelId="{CA57C4AB-DE7A-4FBD-8B78-34BE16B4B270}" type="pres">
      <dgm:prSet presAssocID="{D45AF3F6-6C98-456A-A2AE-2114AC07ABDD}" presName="descendantText" presStyleLbl="alignAcc1" presStyleIdx="0" presStyleCnt="3">
        <dgm:presLayoutVars>
          <dgm:bulletEnabled val="1"/>
        </dgm:presLayoutVars>
      </dgm:prSet>
      <dgm:spPr/>
      <dgm:t>
        <a:bodyPr/>
        <a:lstStyle/>
        <a:p>
          <a:endParaRPr lang="en-US"/>
        </a:p>
      </dgm:t>
    </dgm:pt>
    <dgm:pt modelId="{5EDBB169-4F00-427C-B22F-42A2A31E7F93}" type="pres">
      <dgm:prSet presAssocID="{4D1CCBDA-2685-4437-9F4D-C5B5A500D7D8}" presName="sp" presStyleCnt="0"/>
      <dgm:spPr/>
    </dgm:pt>
    <dgm:pt modelId="{4878F188-14A3-4E24-BCD6-30852ADEFA2A}" type="pres">
      <dgm:prSet presAssocID="{B999B565-9F44-4C0D-A84A-CC9C10CDB734}" presName="composite" presStyleCnt="0"/>
      <dgm:spPr/>
    </dgm:pt>
    <dgm:pt modelId="{1B6AB29C-14CD-4328-8F86-49141B2FB576}" type="pres">
      <dgm:prSet presAssocID="{B999B565-9F44-4C0D-A84A-CC9C10CDB734}" presName="parentText" presStyleLbl="alignNode1" presStyleIdx="1" presStyleCnt="3">
        <dgm:presLayoutVars>
          <dgm:chMax val="1"/>
          <dgm:bulletEnabled val="1"/>
        </dgm:presLayoutVars>
      </dgm:prSet>
      <dgm:spPr/>
      <dgm:t>
        <a:bodyPr/>
        <a:lstStyle/>
        <a:p>
          <a:endParaRPr lang="en-US"/>
        </a:p>
      </dgm:t>
    </dgm:pt>
    <dgm:pt modelId="{F7F617F3-E787-4332-9FFA-F3369B0E910E}" type="pres">
      <dgm:prSet presAssocID="{B999B565-9F44-4C0D-A84A-CC9C10CDB734}" presName="descendantText" presStyleLbl="alignAcc1" presStyleIdx="1" presStyleCnt="3">
        <dgm:presLayoutVars>
          <dgm:bulletEnabled val="1"/>
        </dgm:presLayoutVars>
      </dgm:prSet>
      <dgm:spPr/>
      <dgm:t>
        <a:bodyPr/>
        <a:lstStyle/>
        <a:p>
          <a:endParaRPr lang="en-US"/>
        </a:p>
      </dgm:t>
    </dgm:pt>
    <dgm:pt modelId="{F08B67AA-D9F0-45D0-9459-5F3FC8A28595}" type="pres">
      <dgm:prSet presAssocID="{DF071F46-E8CD-49C1-B4AA-1FFAE6A04C32}" presName="sp" presStyleCnt="0"/>
      <dgm:spPr/>
    </dgm:pt>
    <dgm:pt modelId="{050D4585-C227-4704-9D53-1E0BDEF6A579}" type="pres">
      <dgm:prSet presAssocID="{75E35674-1D4B-4154-8314-B7AA24940B1A}" presName="composite" presStyleCnt="0"/>
      <dgm:spPr/>
    </dgm:pt>
    <dgm:pt modelId="{4A04D6C7-0722-45FA-BB31-0DADF032F7EA}" type="pres">
      <dgm:prSet presAssocID="{75E35674-1D4B-4154-8314-B7AA24940B1A}" presName="parentText" presStyleLbl="alignNode1" presStyleIdx="2" presStyleCnt="3">
        <dgm:presLayoutVars>
          <dgm:chMax val="1"/>
          <dgm:bulletEnabled val="1"/>
        </dgm:presLayoutVars>
      </dgm:prSet>
      <dgm:spPr/>
      <dgm:t>
        <a:bodyPr/>
        <a:lstStyle/>
        <a:p>
          <a:endParaRPr lang="en-US"/>
        </a:p>
      </dgm:t>
    </dgm:pt>
    <dgm:pt modelId="{D6959AE4-615F-419E-B0B5-17C7018DF9C1}" type="pres">
      <dgm:prSet presAssocID="{75E35674-1D4B-4154-8314-B7AA24940B1A}" presName="descendantText" presStyleLbl="alignAcc1" presStyleIdx="2" presStyleCnt="3">
        <dgm:presLayoutVars>
          <dgm:bulletEnabled val="1"/>
        </dgm:presLayoutVars>
      </dgm:prSet>
      <dgm:spPr/>
      <dgm:t>
        <a:bodyPr/>
        <a:lstStyle/>
        <a:p>
          <a:endParaRPr lang="en-US"/>
        </a:p>
      </dgm:t>
    </dgm:pt>
  </dgm:ptLst>
  <dgm:cxnLst>
    <dgm:cxn modelId="{CAF0E0F5-3FF2-4926-99EE-CA23CB0DDD93}" srcId="{D45AF3F6-6C98-456A-A2AE-2114AC07ABDD}" destId="{5BA967B9-5656-4DCE-B628-549EA83FE8B1}" srcOrd="0" destOrd="0" parTransId="{ECC49D61-9C39-4EA5-9A66-E298EFF8CB5D}" sibTransId="{A3A1D11F-C9B6-47CE-ABC9-96D9ACF44214}"/>
    <dgm:cxn modelId="{3208C9A9-CD07-437D-BC9C-D4AB6326B355}" type="presOf" srcId="{D6297D55-25C5-4D91-9EF3-6532249DBC1E}" destId="{D6959AE4-615F-419E-B0B5-17C7018DF9C1}" srcOrd="0" destOrd="2" presId="urn:microsoft.com/office/officeart/2005/8/layout/chevron2"/>
    <dgm:cxn modelId="{3DE16D44-C533-4567-8473-77690C8D2966}" srcId="{5BA967B9-5656-4DCE-B628-549EA83FE8B1}" destId="{AC9E4216-C8EB-4E12-B5D6-A639FBEB9C12}" srcOrd="0" destOrd="0" parTransId="{77453769-0356-49F8-A919-A29370EE0A5C}" sibTransId="{07507583-E781-4A86-AD3B-7A2EA4C66008}"/>
    <dgm:cxn modelId="{B97802EE-88BF-4F76-BE56-62385FCEAE97}" srcId="{61B83E97-8629-4777-A85D-7EDC49DAEE41}" destId="{D45AF3F6-6C98-456A-A2AE-2114AC07ABDD}" srcOrd="0" destOrd="0" parTransId="{267CEBEB-4DA8-4E95-9232-AA16A9C653D6}" sibTransId="{4D1CCBDA-2685-4437-9F4D-C5B5A500D7D8}"/>
    <dgm:cxn modelId="{7F836897-7D13-4116-8F73-38F0CD6D4980}" type="presOf" srcId="{D45AF3F6-6C98-456A-A2AE-2114AC07ABDD}" destId="{DB91A654-A075-4539-9AE7-78387B8C99AA}" srcOrd="0" destOrd="0" presId="urn:microsoft.com/office/officeart/2005/8/layout/chevron2"/>
    <dgm:cxn modelId="{1D151722-976B-479B-8728-800418907B4E}" srcId="{B999B565-9F44-4C0D-A84A-CC9C10CDB734}" destId="{388FCC9D-7FAE-4611-ADB5-C0381E9C4D1F}" srcOrd="0" destOrd="0" parTransId="{2C0AFF85-772E-4F1C-87B0-3069CDC96F34}" sibTransId="{DC1DB280-C2A5-4C6A-991B-611749C90C17}"/>
    <dgm:cxn modelId="{A5001758-EC60-460D-BD1F-1563B7DCF8F6}" type="presOf" srcId="{75E35674-1D4B-4154-8314-B7AA24940B1A}" destId="{4A04D6C7-0722-45FA-BB31-0DADF032F7EA}" srcOrd="0" destOrd="0" presId="urn:microsoft.com/office/officeart/2005/8/layout/chevron2"/>
    <dgm:cxn modelId="{B2FFA40D-BCA1-43DC-8017-51ED2FFE7C78}" type="presOf" srcId="{B999B565-9F44-4C0D-A84A-CC9C10CDB734}" destId="{1B6AB29C-14CD-4328-8F86-49141B2FB576}" srcOrd="0" destOrd="0" presId="urn:microsoft.com/office/officeart/2005/8/layout/chevron2"/>
    <dgm:cxn modelId="{D476BB69-DD22-41DD-80E8-CAFAE0343686}" srcId="{75E35674-1D4B-4154-8314-B7AA24940B1A}" destId="{734E37CF-EE1F-42D2-9D75-1A3C1996F99C}" srcOrd="0" destOrd="0" parTransId="{ABE8AA99-580B-4BBD-93F0-4A145671C060}" sibTransId="{90E5C45D-9136-42B6-9DDD-B6B3FBF680FB}"/>
    <dgm:cxn modelId="{D3B9642B-F20C-4BDD-BE79-760EFD5709DA}" type="presOf" srcId="{5BA967B9-5656-4DCE-B628-549EA83FE8B1}" destId="{CA57C4AB-DE7A-4FBD-8B78-34BE16B4B270}" srcOrd="0" destOrd="0" presId="urn:microsoft.com/office/officeart/2005/8/layout/chevron2"/>
    <dgm:cxn modelId="{08BFB9CA-3026-4725-BB4C-5A6626C98E03}" type="presOf" srcId="{388FCC9D-7FAE-4611-ADB5-C0381E9C4D1F}" destId="{F7F617F3-E787-4332-9FFA-F3369B0E910E}" srcOrd="0" destOrd="0" presId="urn:microsoft.com/office/officeart/2005/8/layout/chevron2"/>
    <dgm:cxn modelId="{84318DD8-4912-40B2-8290-C87A1974CC24}" srcId="{734E37CF-EE1F-42D2-9D75-1A3C1996F99C}" destId="{51FF0DEB-5AC3-4940-BAC6-ECCE59DF0319}" srcOrd="0" destOrd="0" parTransId="{DC8938F0-C027-48DE-944D-4FA7F5C0A917}" sibTransId="{83D70170-7E4B-4CE5-B99A-9258CC9CB2BF}"/>
    <dgm:cxn modelId="{E960CDEE-8C26-4C33-B8E7-37EC619276CF}" srcId="{61B83E97-8629-4777-A85D-7EDC49DAEE41}" destId="{75E35674-1D4B-4154-8314-B7AA24940B1A}" srcOrd="2" destOrd="0" parTransId="{5D59C73A-D4B1-4B32-BFE1-512FAC7D773D}" sibTransId="{D38F03C3-131D-40FE-A17A-E7FC53030B73}"/>
    <dgm:cxn modelId="{6457002F-71F5-41AC-B5F9-0705276E6E64}" type="presOf" srcId="{734E37CF-EE1F-42D2-9D75-1A3C1996F99C}" destId="{D6959AE4-615F-419E-B0B5-17C7018DF9C1}" srcOrd="0" destOrd="0" presId="urn:microsoft.com/office/officeart/2005/8/layout/chevron2"/>
    <dgm:cxn modelId="{FE29F08A-59E7-4102-9279-F18B91F68AD3}" type="presOf" srcId="{AC9E4216-C8EB-4E12-B5D6-A639FBEB9C12}" destId="{CA57C4AB-DE7A-4FBD-8B78-34BE16B4B270}" srcOrd="0" destOrd="1" presId="urn:microsoft.com/office/officeart/2005/8/layout/chevron2"/>
    <dgm:cxn modelId="{4FA69BDC-D01D-44A7-B6DC-89CE4E888940}" type="presOf" srcId="{61B83E97-8629-4777-A85D-7EDC49DAEE41}" destId="{BE9553AE-C3BE-486C-95DC-6405349AC43A}" srcOrd="0" destOrd="0" presId="urn:microsoft.com/office/officeart/2005/8/layout/chevron2"/>
    <dgm:cxn modelId="{51B2B54A-6D64-44F5-A100-DBE2702103A5}" type="presOf" srcId="{51FF0DEB-5AC3-4940-BAC6-ECCE59DF0319}" destId="{D6959AE4-615F-419E-B0B5-17C7018DF9C1}" srcOrd="0" destOrd="1" presId="urn:microsoft.com/office/officeart/2005/8/layout/chevron2"/>
    <dgm:cxn modelId="{B666EE0C-EF9E-4D43-A5AB-11C73FD1BE36}" srcId="{734E37CF-EE1F-42D2-9D75-1A3C1996F99C}" destId="{D6297D55-25C5-4D91-9EF3-6532249DBC1E}" srcOrd="1" destOrd="0" parTransId="{BBF79223-280A-4EFE-B9BB-289729220259}" sibTransId="{504C91AE-EF39-48A2-885A-A37643AF2C6D}"/>
    <dgm:cxn modelId="{6773466E-A2B5-475A-8750-78FCED4D27C2}" type="presOf" srcId="{004688AA-313B-4753-B3D5-5D9DC10DCFC6}" destId="{F7F617F3-E787-4332-9FFA-F3369B0E910E}" srcOrd="0" destOrd="1" presId="urn:microsoft.com/office/officeart/2005/8/layout/chevron2"/>
    <dgm:cxn modelId="{A4E5D42C-2005-466C-940A-983FB43ACC58}" srcId="{388FCC9D-7FAE-4611-ADB5-C0381E9C4D1F}" destId="{004688AA-313B-4753-B3D5-5D9DC10DCFC6}" srcOrd="0" destOrd="0" parTransId="{C896E5B8-8B41-448C-A243-E46658E72A5F}" sibTransId="{ECF10F49-11BE-4103-89A3-401C04E5D48D}"/>
    <dgm:cxn modelId="{D3167E83-7C9F-489F-B38A-3D0A339BE13F}" srcId="{61B83E97-8629-4777-A85D-7EDC49DAEE41}" destId="{B999B565-9F44-4C0D-A84A-CC9C10CDB734}" srcOrd="1" destOrd="0" parTransId="{FA9644BE-19A2-496A-BC67-9D035C3394E8}" sibTransId="{DF071F46-E8CD-49C1-B4AA-1FFAE6A04C32}"/>
    <dgm:cxn modelId="{A088A8AF-B39F-4F3C-9DA6-43570B5ACDF9}" type="presParOf" srcId="{BE9553AE-C3BE-486C-95DC-6405349AC43A}" destId="{426DE975-20C0-4062-AB15-0EB9DC1BE2A6}" srcOrd="0" destOrd="0" presId="urn:microsoft.com/office/officeart/2005/8/layout/chevron2"/>
    <dgm:cxn modelId="{78DD97A1-7066-49AB-A6C9-5A640BC602F8}" type="presParOf" srcId="{426DE975-20C0-4062-AB15-0EB9DC1BE2A6}" destId="{DB91A654-A075-4539-9AE7-78387B8C99AA}" srcOrd="0" destOrd="0" presId="urn:microsoft.com/office/officeart/2005/8/layout/chevron2"/>
    <dgm:cxn modelId="{F69E9A00-4798-4773-B950-B3C726A23DF7}" type="presParOf" srcId="{426DE975-20C0-4062-AB15-0EB9DC1BE2A6}" destId="{CA57C4AB-DE7A-4FBD-8B78-34BE16B4B270}" srcOrd="1" destOrd="0" presId="urn:microsoft.com/office/officeart/2005/8/layout/chevron2"/>
    <dgm:cxn modelId="{B77EBA59-C61C-49E9-A491-35D45658D582}" type="presParOf" srcId="{BE9553AE-C3BE-486C-95DC-6405349AC43A}" destId="{5EDBB169-4F00-427C-B22F-42A2A31E7F93}" srcOrd="1" destOrd="0" presId="urn:microsoft.com/office/officeart/2005/8/layout/chevron2"/>
    <dgm:cxn modelId="{78DA3BE2-A1ED-4A47-85E2-B74AF3251387}" type="presParOf" srcId="{BE9553AE-C3BE-486C-95DC-6405349AC43A}" destId="{4878F188-14A3-4E24-BCD6-30852ADEFA2A}" srcOrd="2" destOrd="0" presId="urn:microsoft.com/office/officeart/2005/8/layout/chevron2"/>
    <dgm:cxn modelId="{6453F90C-747F-4BDE-8009-60425D748B31}" type="presParOf" srcId="{4878F188-14A3-4E24-BCD6-30852ADEFA2A}" destId="{1B6AB29C-14CD-4328-8F86-49141B2FB576}" srcOrd="0" destOrd="0" presId="urn:microsoft.com/office/officeart/2005/8/layout/chevron2"/>
    <dgm:cxn modelId="{834F80E0-3615-4F4E-9268-72FFC7A44A2B}" type="presParOf" srcId="{4878F188-14A3-4E24-BCD6-30852ADEFA2A}" destId="{F7F617F3-E787-4332-9FFA-F3369B0E910E}" srcOrd="1" destOrd="0" presId="urn:microsoft.com/office/officeart/2005/8/layout/chevron2"/>
    <dgm:cxn modelId="{FC2D2CC3-1F0F-4801-A63C-9D0F77FC5A6E}" type="presParOf" srcId="{BE9553AE-C3BE-486C-95DC-6405349AC43A}" destId="{F08B67AA-D9F0-45D0-9459-5F3FC8A28595}" srcOrd="3" destOrd="0" presId="urn:microsoft.com/office/officeart/2005/8/layout/chevron2"/>
    <dgm:cxn modelId="{375FB5BF-1A5C-4382-8C43-208165484A45}" type="presParOf" srcId="{BE9553AE-C3BE-486C-95DC-6405349AC43A}" destId="{050D4585-C227-4704-9D53-1E0BDEF6A579}" srcOrd="4" destOrd="0" presId="urn:microsoft.com/office/officeart/2005/8/layout/chevron2"/>
    <dgm:cxn modelId="{68AAA56D-6C9A-4FEF-BEDF-E4554B672D05}" type="presParOf" srcId="{050D4585-C227-4704-9D53-1E0BDEF6A579}" destId="{4A04D6C7-0722-45FA-BB31-0DADF032F7EA}" srcOrd="0" destOrd="0" presId="urn:microsoft.com/office/officeart/2005/8/layout/chevron2"/>
    <dgm:cxn modelId="{E1870FE0-5384-4C51-977B-7E7B165EBD3D}" type="presParOf" srcId="{050D4585-C227-4704-9D53-1E0BDEF6A579}" destId="{D6959AE4-615F-419E-B0B5-17C7018DF9C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22F09F-AE26-4A77-93DE-F883BC29A83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6E967B7-5CD3-4674-A322-DCBC17F83676}">
      <dgm:prSet phldrT="[Text]" phldr="1"/>
      <dgm:spPr/>
      <dgm:t>
        <a:bodyPr/>
        <a:lstStyle/>
        <a:p>
          <a:endParaRPr lang="en-US" dirty="0"/>
        </a:p>
      </dgm:t>
    </dgm:pt>
    <dgm:pt modelId="{556D586B-03E8-471B-A36F-D5E90FCBD379}" type="parTrans" cxnId="{6D8B6897-B9EB-4AF9-9DFB-BDC2674A6F09}">
      <dgm:prSet/>
      <dgm:spPr/>
      <dgm:t>
        <a:bodyPr/>
        <a:lstStyle/>
        <a:p>
          <a:endParaRPr lang="en-US"/>
        </a:p>
      </dgm:t>
    </dgm:pt>
    <dgm:pt modelId="{DCE62721-C358-41A0-A949-84DE6174B7E2}" type="sibTrans" cxnId="{6D8B6897-B9EB-4AF9-9DFB-BDC2674A6F09}">
      <dgm:prSet/>
      <dgm:spPr/>
      <dgm:t>
        <a:bodyPr/>
        <a:lstStyle/>
        <a:p>
          <a:endParaRPr lang="en-US"/>
        </a:p>
      </dgm:t>
    </dgm:pt>
    <dgm:pt modelId="{6337D762-4015-4995-9933-EF07EA6DC750}">
      <dgm:prSet phldrT="[Text]"/>
      <dgm:spPr/>
      <dgm:t>
        <a:bodyPr/>
        <a:lstStyle/>
        <a:p>
          <a:r>
            <a:rPr lang="en-US" b="1" dirty="0" smtClean="0">
              <a:latin typeface="Rockwell" panose="02060603020205020403" pitchFamily="18" charset="0"/>
            </a:rPr>
            <a:t>November 1.</a:t>
          </a:r>
          <a:endParaRPr lang="en-US" b="1" dirty="0">
            <a:latin typeface="Rockwell" panose="02060603020205020403" pitchFamily="18" charset="0"/>
          </a:endParaRPr>
        </a:p>
      </dgm:t>
    </dgm:pt>
    <dgm:pt modelId="{941126DE-C1DD-4C94-9461-09033C929613}" type="parTrans" cxnId="{A8B73AB3-8231-418D-8048-21B6523FB3E5}">
      <dgm:prSet/>
      <dgm:spPr/>
      <dgm:t>
        <a:bodyPr/>
        <a:lstStyle/>
        <a:p>
          <a:endParaRPr lang="en-US"/>
        </a:p>
      </dgm:t>
    </dgm:pt>
    <dgm:pt modelId="{542F7183-A209-40E1-BCD7-C8A70705655A}" type="sibTrans" cxnId="{A8B73AB3-8231-418D-8048-21B6523FB3E5}">
      <dgm:prSet/>
      <dgm:spPr/>
      <dgm:t>
        <a:bodyPr/>
        <a:lstStyle/>
        <a:p>
          <a:endParaRPr lang="en-US"/>
        </a:p>
      </dgm:t>
    </dgm:pt>
    <dgm:pt modelId="{67693799-2129-466C-94A8-730D254091FA}">
      <dgm:prSet phldrT="[Text]"/>
      <dgm:spPr/>
      <dgm:t>
        <a:bodyPr/>
        <a:lstStyle/>
        <a:p>
          <a:r>
            <a:rPr lang="en-US" dirty="0" smtClean="0">
              <a:latin typeface="Rockwell" panose="02060603020205020403" pitchFamily="18" charset="0"/>
            </a:rPr>
            <a:t> Modification deadline for sponsors</a:t>
          </a:r>
          <a:r>
            <a:rPr lang="en-US" dirty="0" smtClean="0"/>
            <a:t>.</a:t>
          </a:r>
          <a:endParaRPr lang="en-US" dirty="0"/>
        </a:p>
      </dgm:t>
    </dgm:pt>
    <dgm:pt modelId="{50CD5B58-68BE-4C82-B1BA-B816D71FAF0F}" type="parTrans" cxnId="{BC096749-9AEF-42A8-ACDD-D08D6FB7FF18}">
      <dgm:prSet/>
      <dgm:spPr/>
      <dgm:t>
        <a:bodyPr/>
        <a:lstStyle/>
        <a:p>
          <a:endParaRPr lang="en-US"/>
        </a:p>
      </dgm:t>
    </dgm:pt>
    <dgm:pt modelId="{CDCFE95E-65C3-413E-88CC-1F19DB7695A9}" type="sibTrans" cxnId="{BC096749-9AEF-42A8-ACDD-D08D6FB7FF18}">
      <dgm:prSet/>
      <dgm:spPr/>
      <dgm:t>
        <a:bodyPr/>
        <a:lstStyle/>
        <a:p>
          <a:endParaRPr lang="en-US"/>
        </a:p>
      </dgm:t>
    </dgm:pt>
    <dgm:pt modelId="{FE385127-F7A8-414C-BB32-2B6D1F197B95}">
      <dgm:prSet phldrT="[Text]" phldr="1"/>
      <dgm:spPr/>
      <dgm:t>
        <a:bodyPr/>
        <a:lstStyle/>
        <a:p>
          <a:endParaRPr lang="en-US" dirty="0"/>
        </a:p>
      </dgm:t>
    </dgm:pt>
    <dgm:pt modelId="{FF8F135B-641E-426A-AA47-C2957C6D975E}" type="parTrans" cxnId="{DC2C3C5D-56D2-4EEF-AB05-93EFE7D467D7}">
      <dgm:prSet/>
      <dgm:spPr/>
      <dgm:t>
        <a:bodyPr/>
        <a:lstStyle/>
        <a:p>
          <a:endParaRPr lang="en-US"/>
        </a:p>
      </dgm:t>
    </dgm:pt>
    <dgm:pt modelId="{FFABC17F-E194-423F-B0D7-EA32C88DB45B}" type="sibTrans" cxnId="{DC2C3C5D-56D2-4EEF-AB05-93EFE7D467D7}">
      <dgm:prSet/>
      <dgm:spPr/>
      <dgm:t>
        <a:bodyPr/>
        <a:lstStyle/>
        <a:p>
          <a:endParaRPr lang="en-US"/>
        </a:p>
      </dgm:t>
    </dgm:pt>
    <dgm:pt modelId="{E60A1AEC-4CF4-495D-8CCD-F4782636F0BA}">
      <dgm:prSet phldrT="[Text]"/>
      <dgm:spPr/>
      <dgm:t>
        <a:bodyPr/>
        <a:lstStyle/>
        <a:p>
          <a:r>
            <a:rPr lang="en-US" b="1" dirty="0" smtClean="0">
              <a:latin typeface="Rockwell" panose="02060603020205020403" pitchFamily="18" charset="0"/>
            </a:rPr>
            <a:t>November 15.</a:t>
          </a:r>
          <a:endParaRPr lang="en-US" b="1" dirty="0">
            <a:latin typeface="Rockwell" panose="02060603020205020403" pitchFamily="18" charset="0"/>
          </a:endParaRPr>
        </a:p>
      </dgm:t>
    </dgm:pt>
    <dgm:pt modelId="{80E31EEF-7D9C-4BA9-9FC2-5CA12A18C84E}" type="parTrans" cxnId="{33166BA2-6243-43CD-97CB-235602805A98}">
      <dgm:prSet/>
      <dgm:spPr/>
      <dgm:t>
        <a:bodyPr/>
        <a:lstStyle/>
        <a:p>
          <a:endParaRPr lang="en-US"/>
        </a:p>
      </dgm:t>
    </dgm:pt>
    <dgm:pt modelId="{C7F0F8A5-B528-45D3-B34D-9C7B6D2BD559}" type="sibTrans" cxnId="{33166BA2-6243-43CD-97CB-235602805A98}">
      <dgm:prSet/>
      <dgm:spPr/>
      <dgm:t>
        <a:bodyPr/>
        <a:lstStyle/>
        <a:p>
          <a:endParaRPr lang="en-US"/>
        </a:p>
      </dgm:t>
    </dgm:pt>
    <dgm:pt modelId="{DC48D453-B152-478F-9748-E95C26DA5E64}">
      <dgm:prSet phldrT="[Text]"/>
      <dgm:spPr/>
      <dgm:t>
        <a:bodyPr/>
        <a:lstStyle/>
        <a:p>
          <a:r>
            <a:rPr lang="en-US" dirty="0" smtClean="0">
              <a:latin typeface="Rockwell" panose="02060603020205020403" pitchFamily="18" charset="0"/>
            </a:rPr>
            <a:t>Amendment-to-Amendment deadline for Five Conferences</a:t>
          </a:r>
          <a:r>
            <a:rPr lang="en-US" dirty="0" smtClean="0"/>
            <a:t>.</a:t>
          </a:r>
          <a:endParaRPr lang="en-US" dirty="0"/>
        </a:p>
      </dgm:t>
    </dgm:pt>
    <dgm:pt modelId="{DBFF94CE-8631-4630-91ED-F2A2C467AEE4}" type="parTrans" cxnId="{C02964E4-A1E3-48A2-88DB-4E2FD048A25F}">
      <dgm:prSet/>
      <dgm:spPr/>
      <dgm:t>
        <a:bodyPr/>
        <a:lstStyle/>
        <a:p>
          <a:endParaRPr lang="en-US"/>
        </a:p>
      </dgm:t>
    </dgm:pt>
    <dgm:pt modelId="{32C24A1E-4144-4F33-AA0B-ABBB48F6AA30}" type="sibTrans" cxnId="{C02964E4-A1E3-48A2-88DB-4E2FD048A25F}">
      <dgm:prSet/>
      <dgm:spPr/>
      <dgm:t>
        <a:bodyPr/>
        <a:lstStyle/>
        <a:p>
          <a:endParaRPr lang="en-US"/>
        </a:p>
      </dgm:t>
    </dgm:pt>
    <dgm:pt modelId="{E1C96DEE-E6D9-4382-99A3-36F91D4B0C4E}">
      <dgm:prSet phldrT="[Text]" phldr="1"/>
      <dgm:spPr/>
      <dgm:t>
        <a:bodyPr/>
        <a:lstStyle/>
        <a:p>
          <a:endParaRPr lang="en-US" dirty="0"/>
        </a:p>
      </dgm:t>
    </dgm:pt>
    <dgm:pt modelId="{402B90C9-E41C-407B-9443-6CD5ED17CEF8}" type="parTrans" cxnId="{DA87438D-4005-4F13-8DBC-0D308C0FDE5C}">
      <dgm:prSet/>
      <dgm:spPr/>
      <dgm:t>
        <a:bodyPr/>
        <a:lstStyle/>
        <a:p>
          <a:endParaRPr lang="en-US"/>
        </a:p>
      </dgm:t>
    </dgm:pt>
    <dgm:pt modelId="{A9FD5ADF-E78D-4A5D-B28C-95453355DC01}" type="sibTrans" cxnId="{DA87438D-4005-4F13-8DBC-0D308C0FDE5C}">
      <dgm:prSet/>
      <dgm:spPr/>
      <dgm:t>
        <a:bodyPr/>
        <a:lstStyle/>
        <a:p>
          <a:endParaRPr lang="en-US"/>
        </a:p>
      </dgm:t>
    </dgm:pt>
    <dgm:pt modelId="{3A78BB0D-38E1-409B-8E2D-FB8E7E8E0332}">
      <dgm:prSet phldrT="[Text]"/>
      <dgm:spPr/>
      <dgm:t>
        <a:bodyPr/>
        <a:lstStyle/>
        <a:p>
          <a:r>
            <a:rPr lang="en-US" b="1" dirty="0" smtClean="0">
              <a:latin typeface="Rockwell" panose="02060603020205020403" pitchFamily="18" charset="0"/>
            </a:rPr>
            <a:t>December 1.</a:t>
          </a:r>
          <a:endParaRPr lang="en-US" b="1" dirty="0">
            <a:latin typeface="Rockwell" panose="02060603020205020403" pitchFamily="18" charset="0"/>
          </a:endParaRPr>
        </a:p>
      </dgm:t>
    </dgm:pt>
    <dgm:pt modelId="{A7189017-1E8B-4C29-9CE2-9FBE6614CA4F}" type="parTrans" cxnId="{0BD0743F-76D3-40BE-A8F9-695F322665FA}">
      <dgm:prSet/>
      <dgm:spPr/>
      <dgm:t>
        <a:bodyPr/>
        <a:lstStyle/>
        <a:p>
          <a:endParaRPr lang="en-US"/>
        </a:p>
      </dgm:t>
    </dgm:pt>
    <dgm:pt modelId="{55ECEE1C-C2BE-41E6-B191-9DE0A9491205}" type="sibTrans" cxnId="{0BD0743F-76D3-40BE-A8F9-695F322665FA}">
      <dgm:prSet/>
      <dgm:spPr/>
      <dgm:t>
        <a:bodyPr/>
        <a:lstStyle/>
        <a:p>
          <a:endParaRPr lang="en-US"/>
        </a:p>
      </dgm:t>
    </dgm:pt>
    <dgm:pt modelId="{25F957AE-81EA-4820-A938-780603FCCB37}">
      <dgm:prSet phldrT="[Text]"/>
      <dgm:spPr/>
      <dgm:t>
        <a:bodyPr/>
        <a:lstStyle/>
        <a:p>
          <a:r>
            <a:rPr lang="en-US" dirty="0" smtClean="0">
              <a:latin typeface="Rockwell" panose="02060603020205020403" pitchFamily="18" charset="0"/>
            </a:rPr>
            <a:t>Official Notice is posted for the membership.</a:t>
          </a:r>
          <a:endParaRPr lang="en-US" dirty="0">
            <a:latin typeface="Rockwell" panose="02060603020205020403" pitchFamily="18" charset="0"/>
          </a:endParaRPr>
        </a:p>
      </dgm:t>
    </dgm:pt>
    <dgm:pt modelId="{78573B88-BA38-4853-86D8-2F648B421158}" type="parTrans" cxnId="{20F687C3-7011-4122-976B-D913E4D329D8}">
      <dgm:prSet/>
      <dgm:spPr/>
      <dgm:t>
        <a:bodyPr/>
        <a:lstStyle/>
        <a:p>
          <a:endParaRPr lang="en-US"/>
        </a:p>
      </dgm:t>
    </dgm:pt>
    <dgm:pt modelId="{27B588B4-2C30-492F-A36D-7AF61CD1EDF4}" type="sibTrans" cxnId="{20F687C3-7011-4122-976B-D913E4D329D8}">
      <dgm:prSet/>
      <dgm:spPr/>
      <dgm:t>
        <a:bodyPr/>
        <a:lstStyle/>
        <a:p>
          <a:endParaRPr lang="en-US"/>
        </a:p>
      </dgm:t>
    </dgm:pt>
    <dgm:pt modelId="{E258D954-8718-4B5F-AC0B-CF40B7F4CFBD}">
      <dgm:prSet phldrT="[Text]"/>
      <dgm:spPr/>
      <dgm:t>
        <a:bodyPr/>
        <a:lstStyle/>
        <a:p>
          <a:r>
            <a:rPr lang="en-US" dirty="0" smtClean="0">
              <a:latin typeface="Rockwell" panose="02060603020205020403" pitchFamily="18" charset="0"/>
            </a:rPr>
            <a:t>Includes all proposals and amendments.</a:t>
          </a:r>
          <a:endParaRPr lang="en-US" dirty="0">
            <a:latin typeface="Rockwell" panose="02060603020205020403" pitchFamily="18" charset="0"/>
          </a:endParaRPr>
        </a:p>
      </dgm:t>
    </dgm:pt>
    <dgm:pt modelId="{C83F0288-C5ED-48AA-B321-620F41D10446}" type="parTrans" cxnId="{9CDD694C-1395-4542-BB4B-6A6E9B217E94}">
      <dgm:prSet/>
      <dgm:spPr/>
      <dgm:t>
        <a:bodyPr/>
        <a:lstStyle/>
        <a:p>
          <a:endParaRPr lang="en-US"/>
        </a:p>
      </dgm:t>
    </dgm:pt>
    <dgm:pt modelId="{CFE737A1-D538-4CD2-8FAD-073D2719CEE7}" type="sibTrans" cxnId="{9CDD694C-1395-4542-BB4B-6A6E9B217E94}">
      <dgm:prSet/>
      <dgm:spPr/>
      <dgm:t>
        <a:bodyPr/>
        <a:lstStyle/>
        <a:p>
          <a:endParaRPr lang="en-US"/>
        </a:p>
      </dgm:t>
    </dgm:pt>
    <dgm:pt modelId="{77ED1C9E-C1C1-489B-9A0F-9E2C30F323D0}" type="pres">
      <dgm:prSet presAssocID="{5222F09F-AE26-4A77-93DE-F883BC29A83A}" presName="linearFlow" presStyleCnt="0">
        <dgm:presLayoutVars>
          <dgm:dir/>
          <dgm:animLvl val="lvl"/>
          <dgm:resizeHandles val="exact"/>
        </dgm:presLayoutVars>
      </dgm:prSet>
      <dgm:spPr/>
      <dgm:t>
        <a:bodyPr/>
        <a:lstStyle/>
        <a:p>
          <a:endParaRPr lang="en-US"/>
        </a:p>
      </dgm:t>
    </dgm:pt>
    <dgm:pt modelId="{61DF7AD0-33C8-4D52-A8AC-7F2EDAFC52BF}" type="pres">
      <dgm:prSet presAssocID="{46E967B7-5CD3-4674-A322-DCBC17F83676}" presName="composite" presStyleCnt="0"/>
      <dgm:spPr/>
    </dgm:pt>
    <dgm:pt modelId="{0B035A80-0EDD-4F8C-91EB-A943ABF35C41}" type="pres">
      <dgm:prSet presAssocID="{46E967B7-5CD3-4674-A322-DCBC17F83676}" presName="parentText" presStyleLbl="alignNode1" presStyleIdx="0" presStyleCnt="3">
        <dgm:presLayoutVars>
          <dgm:chMax val="1"/>
          <dgm:bulletEnabled val="1"/>
        </dgm:presLayoutVars>
      </dgm:prSet>
      <dgm:spPr/>
      <dgm:t>
        <a:bodyPr/>
        <a:lstStyle/>
        <a:p>
          <a:endParaRPr lang="en-US"/>
        </a:p>
      </dgm:t>
    </dgm:pt>
    <dgm:pt modelId="{07E5CF11-B648-4E6C-B19F-591E2CC49664}" type="pres">
      <dgm:prSet presAssocID="{46E967B7-5CD3-4674-A322-DCBC17F83676}" presName="descendantText" presStyleLbl="alignAcc1" presStyleIdx="0" presStyleCnt="3">
        <dgm:presLayoutVars>
          <dgm:bulletEnabled val="1"/>
        </dgm:presLayoutVars>
      </dgm:prSet>
      <dgm:spPr/>
      <dgm:t>
        <a:bodyPr/>
        <a:lstStyle/>
        <a:p>
          <a:endParaRPr lang="en-US"/>
        </a:p>
      </dgm:t>
    </dgm:pt>
    <dgm:pt modelId="{AF1C3619-5C6E-40F1-90E2-53F4F489CBAC}" type="pres">
      <dgm:prSet presAssocID="{DCE62721-C358-41A0-A949-84DE6174B7E2}" presName="sp" presStyleCnt="0"/>
      <dgm:spPr/>
    </dgm:pt>
    <dgm:pt modelId="{13CFAFF2-FA57-43BA-AA89-AE896A1D12B9}" type="pres">
      <dgm:prSet presAssocID="{FE385127-F7A8-414C-BB32-2B6D1F197B95}" presName="composite" presStyleCnt="0"/>
      <dgm:spPr/>
    </dgm:pt>
    <dgm:pt modelId="{6F9C9510-E8EA-4107-9294-16FEE96C5A48}" type="pres">
      <dgm:prSet presAssocID="{FE385127-F7A8-414C-BB32-2B6D1F197B95}" presName="parentText" presStyleLbl="alignNode1" presStyleIdx="1" presStyleCnt="3">
        <dgm:presLayoutVars>
          <dgm:chMax val="1"/>
          <dgm:bulletEnabled val="1"/>
        </dgm:presLayoutVars>
      </dgm:prSet>
      <dgm:spPr/>
      <dgm:t>
        <a:bodyPr/>
        <a:lstStyle/>
        <a:p>
          <a:endParaRPr lang="en-US"/>
        </a:p>
      </dgm:t>
    </dgm:pt>
    <dgm:pt modelId="{42552AB7-330C-466A-8A59-388775B73581}" type="pres">
      <dgm:prSet presAssocID="{FE385127-F7A8-414C-BB32-2B6D1F197B95}" presName="descendantText" presStyleLbl="alignAcc1" presStyleIdx="1" presStyleCnt="3">
        <dgm:presLayoutVars>
          <dgm:bulletEnabled val="1"/>
        </dgm:presLayoutVars>
      </dgm:prSet>
      <dgm:spPr/>
      <dgm:t>
        <a:bodyPr/>
        <a:lstStyle/>
        <a:p>
          <a:endParaRPr lang="en-US"/>
        </a:p>
      </dgm:t>
    </dgm:pt>
    <dgm:pt modelId="{09100AE9-8EC2-472B-8ABC-975A61137019}" type="pres">
      <dgm:prSet presAssocID="{FFABC17F-E194-423F-B0D7-EA32C88DB45B}" presName="sp" presStyleCnt="0"/>
      <dgm:spPr/>
    </dgm:pt>
    <dgm:pt modelId="{47A65C89-BA1B-4441-81E1-A7F0F86F2F01}" type="pres">
      <dgm:prSet presAssocID="{E1C96DEE-E6D9-4382-99A3-36F91D4B0C4E}" presName="composite" presStyleCnt="0"/>
      <dgm:spPr/>
    </dgm:pt>
    <dgm:pt modelId="{D9E43757-6541-4A71-B409-7C1E820E26EE}" type="pres">
      <dgm:prSet presAssocID="{E1C96DEE-E6D9-4382-99A3-36F91D4B0C4E}" presName="parentText" presStyleLbl="alignNode1" presStyleIdx="2" presStyleCnt="3">
        <dgm:presLayoutVars>
          <dgm:chMax val="1"/>
          <dgm:bulletEnabled val="1"/>
        </dgm:presLayoutVars>
      </dgm:prSet>
      <dgm:spPr/>
      <dgm:t>
        <a:bodyPr/>
        <a:lstStyle/>
        <a:p>
          <a:endParaRPr lang="en-US"/>
        </a:p>
      </dgm:t>
    </dgm:pt>
    <dgm:pt modelId="{5B80A2DD-4729-43B1-BC3B-27FBA893927A}" type="pres">
      <dgm:prSet presAssocID="{E1C96DEE-E6D9-4382-99A3-36F91D4B0C4E}" presName="descendantText" presStyleLbl="alignAcc1" presStyleIdx="2" presStyleCnt="3">
        <dgm:presLayoutVars>
          <dgm:bulletEnabled val="1"/>
        </dgm:presLayoutVars>
      </dgm:prSet>
      <dgm:spPr/>
      <dgm:t>
        <a:bodyPr/>
        <a:lstStyle/>
        <a:p>
          <a:endParaRPr lang="en-US"/>
        </a:p>
      </dgm:t>
    </dgm:pt>
  </dgm:ptLst>
  <dgm:cxnLst>
    <dgm:cxn modelId="{51B7257D-1038-4623-AD02-A834C0A0F195}" type="presOf" srcId="{E60A1AEC-4CF4-495D-8CCD-F4782636F0BA}" destId="{42552AB7-330C-466A-8A59-388775B73581}" srcOrd="0" destOrd="0" presId="urn:microsoft.com/office/officeart/2005/8/layout/chevron2"/>
    <dgm:cxn modelId="{DA87438D-4005-4F13-8DBC-0D308C0FDE5C}" srcId="{5222F09F-AE26-4A77-93DE-F883BC29A83A}" destId="{E1C96DEE-E6D9-4382-99A3-36F91D4B0C4E}" srcOrd="2" destOrd="0" parTransId="{402B90C9-E41C-407B-9443-6CD5ED17CEF8}" sibTransId="{A9FD5ADF-E78D-4A5D-B28C-95453355DC01}"/>
    <dgm:cxn modelId="{20F687C3-7011-4122-976B-D913E4D329D8}" srcId="{3A78BB0D-38E1-409B-8E2D-FB8E7E8E0332}" destId="{25F957AE-81EA-4820-A938-780603FCCB37}" srcOrd="0" destOrd="0" parTransId="{78573B88-BA38-4853-86D8-2F648B421158}" sibTransId="{27B588B4-2C30-492F-A36D-7AF61CD1EDF4}"/>
    <dgm:cxn modelId="{FF597B84-8933-4836-B5E0-81F3B3283924}" type="presOf" srcId="{E1C96DEE-E6D9-4382-99A3-36F91D4B0C4E}" destId="{D9E43757-6541-4A71-B409-7C1E820E26EE}" srcOrd="0" destOrd="0" presId="urn:microsoft.com/office/officeart/2005/8/layout/chevron2"/>
    <dgm:cxn modelId="{A8B73AB3-8231-418D-8048-21B6523FB3E5}" srcId="{46E967B7-5CD3-4674-A322-DCBC17F83676}" destId="{6337D762-4015-4995-9933-EF07EA6DC750}" srcOrd="0" destOrd="0" parTransId="{941126DE-C1DD-4C94-9461-09033C929613}" sibTransId="{542F7183-A209-40E1-BCD7-C8A70705655A}"/>
    <dgm:cxn modelId="{8D7883BF-B56A-4E77-9DDB-74306F169506}" type="presOf" srcId="{46E967B7-5CD3-4674-A322-DCBC17F83676}" destId="{0B035A80-0EDD-4F8C-91EB-A943ABF35C41}" srcOrd="0" destOrd="0" presId="urn:microsoft.com/office/officeart/2005/8/layout/chevron2"/>
    <dgm:cxn modelId="{6D8B6897-B9EB-4AF9-9DFB-BDC2674A6F09}" srcId="{5222F09F-AE26-4A77-93DE-F883BC29A83A}" destId="{46E967B7-5CD3-4674-A322-DCBC17F83676}" srcOrd="0" destOrd="0" parTransId="{556D586B-03E8-471B-A36F-D5E90FCBD379}" sibTransId="{DCE62721-C358-41A0-A949-84DE6174B7E2}"/>
    <dgm:cxn modelId="{33166BA2-6243-43CD-97CB-235602805A98}" srcId="{FE385127-F7A8-414C-BB32-2B6D1F197B95}" destId="{E60A1AEC-4CF4-495D-8CCD-F4782636F0BA}" srcOrd="0" destOrd="0" parTransId="{80E31EEF-7D9C-4BA9-9FC2-5CA12A18C84E}" sibTransId="{C7F0F8A5-B528-45D3-B34D-9C7B6D2BD559}"/>
    <dgm:cxn modelId="{A5C7A83A-929C-47BD-92C2-499770FC0F98}" type="presOf" srcId="{67693799-2129-466C-94A8-730D254091FA}" destId="{07E5CF11-B648-4E6C-B19F-591E2CC49664}" srcOrd="0" destOrd="1" presId="urn:microsoft.com/office/officeart/2005/8/layout/chevron2"/>
    <dgm:cxn modelId="{0BD0743F-76D3-40BE-A8F9-695F322665FA}" srcId="{E1C96DEE-E6D9-4382-99A3-36F91D4B0C4E}" destId="{3A78BB0D-38E1-409B-8E2D-FB8E7E8E0332}" srcOrd="0" destOrd="0" parTransId="{A7189017-1E8B-4C29-9CE2-9FBE6614CA4F}" sibTransId="{55ECEE1C-C2BE-41E6-B191-9DE0A9491205}"/>
    <dgm:cxn modelId="{9CDD694C-1395-4542-BB4B-6A6E9B217E94}" srcId="{3A78BB0D-38E1-409B-8E2D-FB8E7E8E0332}" destId="{E258D954-8718-4B5F-AC0B-CF40B7F4CFBD}" srcOrd="1" destOrd="0" parTransId="{C83F0288-C5ED-48AA-B321-620F41D10446}" sibTransId="{CFE737A1-D538-4CD2-8FAD-073D2719CEE7}"/>
    <dgm:cxn modelId="{DC2C3C5D-56D2-4EEF-AB05-93EFE7D467D7}" srcId="{5222F09F-AE26-4A77-93DE-F883BC29A83A}" destId="{FE385127-F7A8-414C-BB32-2B6D1F197B95}" srcOrd="1" destOrd="0" parTransId="{FF8F135B-641E-426A-AA47-C2957C6D975E}" sibTransId="{FFABC17F-E194-423F-B0D7-EA32C88DB45B}"/>
    <dgm:cxn modelId="{71B625EC-C25B-423D-8152-066A15BA309E}" type="presOf" srcId="{5222F09F-AE26-4A77-93DE-F883BC29A83A}" destId="{77ED1C9E-C1C1-489B-9A0F-9E2C30F323D0}" srcOrd="0" destOrd="0" presId="urn:microsoft.com/office/officeart/2005/8/layout/chevron2"/>
    <dgm:cxn modelId="{C02964E4-A1E3-48A2-88DB-4E2FD048A25F}" srcId="{E60A1AEC-4CF4-495D-8CCD-F4782636F0BA}" destId="{DC48D453-B152-478F-9748-E95C26DA5E64}" srcOrd="0" destOrd="0" parTransId="{DBFF94CE-8631-4630-91ED-F2A2C467AEE4}" sibTransId="{32C24A1E-4144-4F33-AA0B-ABBB48F6AA30}"/>
    <dgm:cxn modelId="{BC096749-9AEF-42A8-ACDD-D08D6FB7FF18}" srcId="{6337D762-4015-4995-9933-EF07EA6DC750}" destId="{67693799-2129-466C-94A8-730D254091FA}" srcOrd="0" destOrd="0" parTransId="{50CD5B58-68BE-4C82-B1BA-B816D71FAF0F}" sibTransId="{CDCFE95E-65C3-413E-88CC-1F19DB7695A9}"/>
    <dgm:cxn modelId="{D30B8F9E-6714-49D3-BE8B-B15861CC44B3}" type="presOf" srcId="{3A78BB0D-38E1-409B-8E2D-FB8E7E8E0332}" destId="{5B80A2DD-4729-43B1-BC3B-27FBA893927A}" srcOrd="0" destOrd="0" presId="urn:microsoft.com/office/officeart/2005/8/layout/chevron2"/>
    <dgm:cxn modelId="{99F2052B-B517-4E86-9652-6EEF57FE2C59}" type="presOf" srcId="{FE385127-F7A8-414C-BB32-2B6D1F197B95}" destId="{6F9C9510-E8EA-4107-9294-16FEE96C5A48}" srcOrd="0" destOrd="0" presId="urn:microsoft.com/office/officeart/2005/8/layout/chevron2"/>
    <dgm:cxn modelId="{ADA83BB3-C389-4876-ABC1-4043CBD753E7}" type="presOf" srcId="{25F957AE-81EA-4820-A938-780603FCCB37}" destId="{5B80A2DD-4729-43B1-BC3B-27FBA893927A}" srcOrd="0" destOrd="1" presId="urn:microsoft.com/office/officeart/2005/8/layout/chevron2"/>
    <dgm:cxn modelId="{03889B58-97A4-4660-AD20-0540C6B2590B}" type="presOf" srcId="{E258D954-8718-4B5F-AC0B-CF40B7F4CFBD}" destId="{5B80A2DD-4729-43B1-BC3B-27FBA893927A}" srcOrd="0" destOrd="2" presId="urn:microsoft.com/office/officeart/2005/8/layout/chevron2"/>
    <dgm:cxn modelId="{095A87EE-A2A1-4A6E-867D-A9B940249C3A}" type="presOf" srcId="{6337D762-4015-4995-9933-EF07EA6DC750}" destId="{07E5CF11-B648-4E6C-B19F-591E2CC49664}" srcOrd="0" destOrd="0" presId="urn:microsoft.com/office/officeart/2005/8/layout/chevron2"/>
    <dgm:cxn modelId="{B37564D9-5E13-42C3-AF51-911DE0DB0651}" type="presOf" srcId="{DC48D453-B152-478F-9748-E95C26DA5E64}" destId="{42552AB7-330C-466A-8A59-388775B73581}" srcOrd="0" destOrd="1" presId="urn:microsoft.com/office/officeart/2005/8/layout/chevron2"/>
    <dgm:cxn modelId="{2B5A59B1-DE7B-4BD9-BB7E-76819AE83C57}" type="presParOf" srcId="{77ED1C9E-C1C1-489B-9A0F-9E2C30F323D0}" destId="{61DF7AD0-33C8-4D52-A8AC-7F2EDAFC52BF}" srcOrd="0" destOrd="0" presId="urn:microsoft.com/office/officeart/2005/8/layout/chevron2"/>
    <dgm:cxn modelId="{FDA9143D-522B-4D6C-B267-F5B30893FCDC}" type="presParOf" srcId="{61DF7AD0-33C8-4D52-A8AC-7F2EDAFC52BF}" destId="{0B035A80-0EDD-4F8C-91EB-A943ABF35C41}" srcOrd="0" destOrd="0" presId="urn:microsoft.com/office/officeart/2005/8/layout/chevron2"/>
    <dgm:cxn modelId="{2A768F80-B38B-4C35-9C84-AC3C2067867D}" type="presParOf" srcId="{61DF7AD0-33C8-4D52-A8AC-7F2EDAFC52BF}" destId="{07E5CF11-B648-4E6C-B19F-591E2CC49664}" srcOrd="1" destOrd="0" presId="urn:microsoft.com/office/officeart/2005/8/layout/chevron2"/>
    <dgm:cxn modelId="{E7FDA442-ED3E-4CEF-8197-F50B43A07A0B}" type="presParOf" srcId="{77ED1C9E-C1C1-489B-9A0F-9E2C30F323D0}" destId="{AF1C3619-5C6E-40F1-90E2-53F4F489CBAC}" srcOrd="1" destOrd="0" presId="urn:microsoft.com/office/officeart/2005/8/layout/chevron2"/>
    <dgm:cxn modelId="{179B3EEB-91A3-4435-AB92-EAA76E0F7F0E}" type="presParOf" srcId="{77ED1C9E-C1C1-489B-9A0F-9E2C30F323D0}" destId="{13CFAFF2-FA57-43BA-AA89-AE896A1D12B9}" srcOrd="2" destOrd="0" presId="urn:microsoft.com/office/officeart/2005/8/layout/chevron2"/>
    <dgm:cxn modelId="{030C52EC-01F4-48D2-9C58-CCDD86B8ACF9}" type="presParOf" srcId="{13CFAFF2-FA57-43BA-AA89-AE896A1D12B9}" destId="{6F9C9510-E8EA-4107-9294-16FEE96C5A48}" srcOrd="0" destOrd="0" presId="urn:microsoft.com/office/officeart/2005/8/layout/chevron2"/>
    <dgm:cxn modelId="{F15A8B0F-E7F9-4F0B-93FD-A2E92CC3A290}" type="presParOf" srcId="{13CFAFF2-FA57-43BA-AA89-AE896A1D12B9}" destId="{42552AB7-330C-466A-8A59-388775B73581}" srcOrd="1" destOrd="0" presId="urn:microsoft.com/office/officeart/2005/8/layout/chevron2"/>
    <dgm:cxn modelId="{B39ACE46-E2D1-42EE-8EB5-97E8836DD3B8}" type="presParOf" srcId="{77ED1C9E-C1C1-489B-9A0F-9E2C30F323D0}" destId="{09100AE9-8EC2-472B-8ABC-975A61137019}" srcOrd="3" destOrd="0" presId="urn:microsoft.com/office/officeart/2005/8/layout/chevron2"/>
    <dgm:cxn modelId="{A9EE6395-C5A3-4FCA-A7ED-5687D22B21EC}" type="presParOf" srcId="{77ED1C9E-C1C1-489B-9A0F-9E2C30F323D0}" destId="{47A65C89-BA1B-4441-81E1-A7F0F86F2F01}" srcOrd="4" destOrd="0" presId="urn:microsoft.com/office/officeart/2005/8/layout/chevron2"/>
    <dgm:cxn modelId="{14C0EAF5-86E6-413C-ABCE-A4FBCD2D4484}" type="presParOf" srcId="{47A65C89-BA1B-4441-81E1-A7F0F86F2F01}" destId="{D9E43757-6541-4A71-B409-7C1E820E26EE}" srcOrd="0" destOrd="0" presId="urn:microsoft.com/office/officeart/2005/8/layout/chevron2"/>
    <dgm:cxn modelId="{36C13507-0A6C-456D-9F39-E655D1255F3E}" type="presParOf" srcId="{47A65C89-BA1B-4441-81E1-A7F0F86F2F01}" destId="{5B80A2DD-4729-43B1-BC3B-27FBA893927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19C870F-EF57-4CD7-9F93-6E782C2AA91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E9DB046-0337-4C74-95EA-8D62119F950B}">
      <dgm:prSet phldrT="[Text]" phldr="1"/>
      <dgm:spPr/>
      <dgm:t>
        <a:bodyPr/>
        <a:lstStyle/>
        <a:p>
          <a:endParaRPr lang="en-US" dirty="0"/>
        </a:p>
      </dgm:t>
    </dgm:pt>
    <dgm:pt modelId="{485EF84F-E700-4791-8709-9A0131D9847C}" type="parTrans" cxnId="{972A42F1-1A17-4F50-9B1E-AE1E5728FD7A}">
      <dgm:prSet/>
      <dgm:spPr/>
      <dgm:t>
        <a:bodyPr/>
        <a:lstStyle/>
        <a:p>
          <a:endParaRPr lang="en-US"/>
        </a:p>
      </dgm:t>
    </dgm:pt>
    <dgm:pt modelId="{6358F74A-8ED5-4EB0-BE16-59ED2186E980}" type="sibTrans" cxnId="{972A42F1-1A17-4F50-9B1E-AE1E5728FD7A}">
      <dgm:prSet/>
      <dgm:spPr/>
      <dgm:t>
        <a:bodyPr/>
        <a:lstStyle/>
        <a:p>
          <a:endParaRPr lang="en-US"/>
        </a:p>
      </dgm:t>
    </dgm:pt>
    <dgm:pt modelId="{5B17388D-2AA1-4D73-B718-04CC7424E363}">
      <dgm:prSet phldrT="[Text]"/>
      <dgm:spPr/>
      <dgm:t>
        <a:bodyPr/>
        <a:lstStyle/>
        <a:p>
          <a:r>
            <a:rPr lang="en-US" b="1" dirty="0" smtClean="0">
              <a:latin typeface="Rockwell" panose="02060603020205020403" pitchFamily="18" charset="0"/>
            </a:rPr>
            <a:t>NCAA Convention.</a:t>
          </a:r>
          <a:endParaRPr lang="en-US" b="1" dirty="0">
            <a:latin typeface="Rockwell" panose="02060603020205020403" pitchFamily="18" charset="0"/>
          </a:endParaRPr>
        </a:p>
      </dgm:t>
    </dgm:pt>
    <dgm:pt modelId="{AB5DB4C1-92D7-44D0-B1EF-6A534C32C0FC}" type="parTrans" cxnId="{035FCD00-9F2F-4E1E-B8E6-F528A44CC6DF}">
      <dgm:prSet/>
      <dgm:spPr/>
      <dgm:t>
        <a:bodyPr/>
        <a:lstStyle/>
        <a:p>
          <a:endParaRPr lang="en-US"/>
        </a:p>
      </dgm:t>
    </dgm:pt>
    <dgm:pt modelId="{948BC971-448C-4069-A059-7ECBB8F7F4B8}" type="sibTrans" cxnId="{035FCD00-9F2F-4E1E-B8E6-F528A44CC6DF}">
      <dgm:prSet/>
      <dgm:spPr/>
      <dgm:t>
        <a:bodyPr/>
        <a:lstStyle/>
        <a:p>
          <a:endParaRPr lang="en-US"/>
        </a:p>
      </dgm:t>
    </dgm:pt>
    <dgm:pt modelId="{87FC4605-CC20-4330-A18F-AC23DB90A4BD}">
      <dgm:prSet phldrT="[Text]"/>
      <dgm:spPr/>
      <dgm:t>
        <a:bodyPr/>
        <a:lstStyle/>
        <a:p>
          <a:r>
            <a:rPr lang="en-US" dirty="0" smtClean="0">
              <a:latin typeface="Rockwell" panose="02060603020205020403" pitchFamily="18" charset="0"/>
            </a:rPr>
            <a:t>Discussion and debate on proposals and amendments.</a:t>
          </a:r>
          <a:endParaRPr lang="en-US" dirty="0">
            <a:latin typeface="Rockwell" panose="02060603020205020403" pitchFamily="18" charset="0"/>
          </a:endParaRPr>
        </a:p>
      </dgm:t>
    </dgm:pt>
    <dgm:pt modelId="{D04F67C6-B471-4FE9-BF06-E6AD95E3BA76}" type="parTrans" cxnId="{0298C86F-1933-4B78-866E-E72BAB848662}">
      <dgm:prSet/>
      <dgm:spPr/>
      <dgm:t>
        <a:bodyPr/>
        <a:lstStyle/>
        <a:p>
          <a:endParaRPr lang="en-US"/>
        </a:p>
      </dgm:t>
    </dgm:pt>
    <dgm:pt modelId="{E02057D4-CF59-43F1-942E-D0479DB923BE}" type="sibTrans" cxnId="{0298C86F-1933-4B78-866E-E72BAB848662}">
      <dgm:prSet/>
      <dgm:spPr/>
      <dgm:t>
        <a:bodyPr/>
        <a:lstStyle/>
        <a:p>
          <a:endParaRPr lang="en-US"/>
        </a:p>
      </dgm:t>
    </dgm:pt>
    <dgm:pt modelId="{8DE3CCE0-1CCB-49B9-B5DC-3B2862D09766}">
      <dgm:prSet phldrT="[Text]" phldr="1"/>
      <dgm:spPr/>
      <dgm:t>
        <a:bodyPr/>
        <a:lstStyle/>
        <a:p>
          <a:endParaRPr lang="en-US" dirty="0"/>
        </a:p>
      </dgm:t>
    </dgm:pt>
    <dgm:pt modelId="{493A98D7-17ED-4520-8181-A132F4A925E4}" type="parTrans" cxnId="{CC2397AD-C3C4-4AF4-9031-D83FB867F517}">
      <dgm:prSet/>
      <dgm:spPr/>
      <dgm:t>
        <a:bodyPr/>
        <a:lstStyle/>
        <a:p>
          <a:endParaRPr lang="en-US"/>
        </a:p>
      </dgm:t>
    </dgm:pt>
    <dgm:pt modelId="{6DC62683-41E6-487F-B71F-BFD8EF1E09B3}" type="sibTrans" cxnId="{CC2397AD-C3C4-4AF4-9031-D83FB867F517}">
      <dgm:prSet/>
      <dgm:spPr/>
      <dgm:t>
        <a:bodyPr/>
        <a:lstStyle/>
        <a:p>
          <a:endParaRPr lang="en-US"/>
        </a:p>
      </dgm:t>
    </dgm:pt>
    <dgm:pt modelId="{D238BB78-7563-487C-9C56-5F548636031E}">
      <dgm:prSet phldrT="[Text]"/>
      <dgm:spPr/>
      <dgm:t>
        <a:bodyPr/>
        <a:lstStyle/>
        <a:p>
          <a:r>
            <a:rPr lang="en-US" b="1" dirty="0" smtClean="0">
              <a:latin typeface="Rockwell" panose="02060603020205020403" pitchFamily="18" charset="0"/>
            </a:rPr>
            <a:t>Business Session.</a:t>
          </a:r>
          <a:endParaRPr lang="en-US" b="1" dirty="0">
            <a:latin typeface="Rockwell" panose="02060603020205020403" pitchFamily="18" charset="0"/>
          </a:endParaRPr>
        </a:p>
      </dgm:t>
    </dgm:pt>
    <dgm:pt modelId="{CF253661-BC8C-40C1-8DE7-859A2C25262B}" type="parTrans" cxnId="{8571C597-8949-4AE6-8B2C-6A905B26BE91}">
      <dgm:prSet/>
      <dgm:spPr/>
      <dgm:t>
        <a:bodyPr/>
        <a:lstStyle/>
        <a:p>
          <a:endParaRPr lang="en-US"/>
        </a:p>
      </dgm:t>
    </dgm:pt>
    <dgm:pt modelId="{D5DDE6BA-0A10-40A3-9201-3B61E3C23DA0}" type="sibTrans" cxnId="{8571C597-8949-4AE6-8B2C-6A905B26BE91}">
      <dgm:prSet/>
      <dgm:spPr/>
      <dgm:t>
        <a:bodyPr/>
        <a:lstStyle/>
        <a:p>
          <a:endParaRPr lang="en-US"/>
        </a:p>
      </dgm:t>
    </dgm:pt>
    <dgm:pt modelId="{1A9C97E0-0565-415D-9258-F45CD343EA0F}">
      <dgm:prSet phldrT="[Text]"/>
      <dgm:spPr/>
      <dgm:t>
        <a:bodyPr/>
        <a:lstStyle/>
        <a:p>
          <a:r>
            <a:rPr lang="en-US" dirty="0" smtClean="0">
              <a:latin typeface="Rockwell" panose="02060603020205020403" pitchFamily="18" charset="0"/>
            </a:rPr>
            <a:t>Voting on proposals and amendments.</a:t>
          </a:r>
          <a:endParaRPr lang="en-US" dirty="0">
            <a:latin typeface="Rockwell" panose="02060603020205020403" pitchFamily="18" charset="0"/>
          </a:endParaRPr>
        </a:p>
      </dgm:t>
    </dgm:pt>
    <dgm:pt modelId="{964410B5-95D8-4801-9DF6-A5E0AE9C14F6}" type="parTrans" cxnId="{B89580F9-4F4C-417C-8995-320ED12D1C95}">
      <dgm:prSet/>
      <dgm:spPr/>
      <dgm:t>
        <a:bodyPr/>
        <a:lstStyle/>
        <a:p>
          <a:endParaRPr lang="en-US"/>
        </a:p>
      </dgm:t>
    </dgm:pt>
    <dgm:pt modelId="{9C062659-AEDD-4CB8-95E6-C2498F6208D8}" type="sibTrans" cxnId="{B89580F9-4F4C-417C-8995-320ED12D1C95}">
      <dgm:prSet/>
      <dgm:spPr/>
      <dgm:t>
        <a:bodyPr/>
        <a:lstStyle/>
        <a:p>
          <a:endParaRPr lang="en-US"/>
        </a:p>
      </dgm:t>
    </dgm:pt>
    <dgm:pt modelId="{454AD297-951A-4442-A975-9C74ADA75880}">
      <dgm:prSet phldrT="[Text]" phldr="1"/>
      <dgm:spPr/>
      <dgm:t>
        <a:bodyPr/>
        <a:lstStyle/>
        <a:p>
          <a:endParaRPr lang="en-US" dirty="0"/>
        </a:p>
      </dgm:t>
    </dgm:pt>
    <dgm:pt modelId="{A32CD42F-61F5-4A6A-965B-BB6F42851B35}" type="parTrans" cxnId="{6DFE902E-0025-40F5-B2DE-56E2A80131C7}">
      <dgm:prSet/>
      <dgm:spPr/>
      <dgm:t>
        <a:bodyPr/>
        <a:lstStyle/>
        <a:p>
          <a:endParaRPr lang="en-US"/>
        </a:p>
      </dgm:t>
    </dgm:pt>
    <dgm:pt modelId="{ED5E210D-2EAA-4E60-A70E-FA84855343DC}" type="sibTrans" cxnId="{6DFE902E-0025-40F5-B2DE-56E2A80131C7}">
      <dgm:prSet/>
      <dgm:spPr/>
      <dgm:t>
        <a:bodyPr/>
        <a:lstStyle/>
        <a:p>
          <a:endParaRPr lang="en-US"/>
        </a:p>
      </dgm:t>
    </dgm:pt>
    <dgm:pt modelId="{56447E45-47C9-404C-8E99-AD57896EB694}">
      <dgm:prSet phldrT="[Text]"/>
      <dgm:spPr/>
      <dgm:t>
        <a:bodyPr/>
        <a:lstStyle/>
        <a:p>
          <a:r>
            <a:rPr lang="en-US" b="1" dirty="0" smtClean="0"/>
            <a:t> </a:t>
          </a:r>
          <a:r>
            <a:rPr lang="en-US" b="1" dirty="0" smtClean="0">
              <a:latin typeface="Rockwell" panose="02060603020205020403" pitchFamily="18" charset="0"/>
            </a:rPr>
            <a:t>End of Business Session.</a:t>
          </a:r>
          <a:endParaRPr lang="en-US" b="1" dirty="0">
            <a:latin typeface="Rockwell" panose="02060603020205020403" pitchFamily="18" charset="0"/>
          </a:endParaRPr>
        </a:p>
      </dgm:t>
    </dgm:pt>
    <dgm:pt modelId="{4259ED6B-92A6-4901-AA88-E63C252E15CC}" type="parTrans" cxnId="{003427EC-084C-4743-ABAD-34CFE32E63A1}">
      <dgm:prSet/>
      <dgm:spPr/>
      <dgm:t>
        <a:bodyPr/>
        <a:lstStyle/>
        <a:p>
          <a:endParaRPr lang="en-US"/>
        </a:p>
      </dgm:t>
    </dgm:pt>
    <dgm:pt modelId="{EF10B52A-8468-40D7-9DB1-D78B25AFBA7E}" type="sibTrans" cxnId="{003427EC-084C-4743-ABAD-34CFE32E63A1}">
      <dgm:prSet/>
      <dgm:spPr/>
      <dgm:t>
        <a:bodyPr/>
        <a:lstStyle/>
        <a:p>
          <a:endParaRPr lang="en-US"/>
        </a:p>
      </dgm:t>
    </dgm:pt>
    <dgm:pt modelId="{8C8DD6D6-0320-4FC7-878D-CE398CEAAE2A}">
      <dgm:prSet phldrT="[Text]"/>
      <dgm:spPr/>
      <dgm:t>
        <a:bodyPr/>
        <a:lstStyle/>
        <a:p>
          <a:r>
            <a:rPr lang="en-US" dirty="0" smtClean="0">
              <a:latin typeface="Rockwell" panose="02060603020205020403" pitchFamily="18" charset="0"/>
            </a:rPr>
            <a:t> Results are final.</a:t>
          </a:r>
          <a:endParaRPr lang="en-US" dirty="0">
            <a:latin typeface="Rockwell" panose="02060603020205020403" pitchFamily="18" charset="0"/>
          </a:endParaRPr>
        </a:p>
      </dgm:t>
    </dgm:pt>
    <dgm:pt modelId="{BA46F94E-87CC-4109-80FC-61F705E933D4}" type="parTrans" cxnId="{1B61FC8E-A45A-484A-99A8-63F8C5B8B648}">
      <dgm:prSet/>
      <dgm:spPr/>
      <dgm:t>
        <a:bodyPr/>
        <a:lstStyle/>
        <a:p>
          <a:endParaRPr lang="en-US"/>
        </a:p>
      </dgm:t>
    </dgm:pt>
    <dgm:pt modelId="{41512F95-5D9F-4D47-B1CC-51C015E3206A}" type="sibTrans" cxnId="{1B61FC8E-A45A-484A-99A8-63F8C5B8B648}">
      <dgm:prSet/>
      <dgm:spPr/>
      <dgm:t>
        <a:bodyPr/>
        <a:lstStyle/>
        <a:p>
          <a:endParaRPr lang="en-US"/>
        </a:p>
      </dgm:t>
    </dgm:pt>
    <dgm:pt modelId="{9B5040CD-6CC8-4A21-A1EE-0FAD8B59023A}">
      <dgm:prSet phldrT="[Text]"/>
      <dgm:spPr/>
      <dgm:t>
        <a:bodyPr/>
        <a:lstStyle/>
        <a:p>
          <a:r>
            <a:rPr lang="en-US" dirty="0" smtClean="0">
              <a:latin typeface="Rockwell" panose="02060603020205020403" pitchFamily="18" charset="0"/>
            </a:rPr>
            <a:t>Two possible thresholds</a:t>
          </a:r>
          <a:r>
            <a:rPr lang="en-US" dirty="0" smtClean="0"/>
            <a:t>.</a:t>
          </a:r>
          <a:endParaRPr lang="en-US" dirty="0"/>
        </a:p>
      </dgm:t>
    </dgm:pt>
    <dgm:pt modelId="{156D5F8D-497F-414A-A82A-39EA49C00DBA}" type="parTrans" cxnId="{7C800AEE-56AF-4161-B601-D40DAD13AD96}">
      <dgm:prSet/>
      <dgm:spPr/>
      <dgm:t>
        <a:bodyPr/>
        <a:lstStyle/>
        <a:p>
          <a:endParaRPr lang="en-US"/>
        </a:p>
      </dgm:t>
    </dgm:pt>
    <dgm:pt modelId="{F011B8BF-BCFD-4957-8C7A-E08B127FCA61}" type="sibTrans" cxnId="{7C800AEE-56AF-4161-B601-D40DAD13AD96}">
      <dgm:prSet/>
      <dgm:spPr/>
      <dgm:t>
        <a:bodyPr/>
        <a:lstStyle/>
        <a:p>
          <a:endParaRPr lang="en-US"/>
        </a:p>
      </dgm:t>
    </dgm:pt>
    <dgm:pt modelId="{685994D3-A150-434E-AE49-26A1CED400BB}" type="pres">
      <dgm:prSet presAssocID="{819C870F-EF57-4CD7-9F93-6E782C2AA911}" presName="linearFlow" presStyleCnt="0">
        <dgm:presLayoutVars>
          <dgm:dir/>
          <dgm:animLvl val="lvl"/>
          <dgm:resizeHandles val="exact"/>
        </dgm:presLayoutVars>
      </dgm:prSet>
      <dgm:spPr/>
      <dgm:t>
        <a:bodyPr/>
        <a:lstStyle/>
        <a:p>
          <a:endParaRPr lang="en-US"/>
        </a:p>
      </dgm:t>
    </dgm:pt>
    <dgm:pt modelId="{5E11FDEA-33EE-4ADD-8A21-ADF39E521706}" type="pres">
      <dgm:prSet presAssocID="{0E9DB046-0337-4C74-95EA-8D62119F950B}" presName="composite" presStyleCnt="0"/>
      <dgm:spPr/>
    </dgm:pt>
    <dgm:pt modelId="{2FD244F4-EA9B-4F1C-B440-50ACDAEA88F8}" type="pres">
      <dgm:prSet presAssocID="{0E9DB046-0337-4C74-95EA-8D62119F950B}" presName="parentText" presStyleLbl="alignNode1" presStyleIdx="0" presStyleCnt="3">
        <dgm:presLayoutVars>
          <dgm:chMax val="1"/>
          <dgm:bulletEnabled val="1"/>
        </dgm:presLayoutVars>
      </dgm:prSet>
      <dgm:spPr/>
      <dgm:t>
        <a:bodyPr/>
        <a:lstStyle/>
        <a:p>
          <a:endParaRPr lang="en-US"/>
        </a:p>
      </dgm:t>
    </dgm:pt>
    <dgm:pt modelId="{5BAD1085-CC45-46FA-B8CD-3987676868FC}" type="pres">
      <dgm:prSet presAssocID="{0E9DB046-0337-4C74-95EA-8D62119F950B}" presName="descendantText" presStyleLbl="alignAcc1" presStyleIdx="0" presStyleCnt="3">
        <dgm:presLayoutVars>
          <dgm:bulletEnabled val="1"/>
        </dgm:presLayoutVars>
      </dgm:prSet>
      <dgm:spPr/>
      <dgm:t>
        <a:bodyPr/>
        <a:lstStyle/>
        <a:p>
          <a:endParaRPr lang="en-US"/>
        </a:p>
      </dgm:t>
    </dgm:pt>
    <dgm:pt modelId="{3BBC9533-087D-40BA-9B2D-20D9B7B97F3E}" type="pres">
      <dgm:prSet presAssocID="{6358F74A-8ED5-4EB0-BE16-59ED2186E980}" presName="sp" presStyleCnt="0"/>
      <dgm:spPr/>
    </dgm:pt>
    <dgm:pt modelId="{F8BD2BD6-9416-46A9-829F-A99C0EAC0CFA}" type="pres">
      <dgm:prSet presAssocID="{8DE3CCE0-1CCB-49B9-B5DC-3B2862D09766}" presName="composite" presStyleCnt="0"/>
      <dgm:spPr/>
    </dgm:pt>
    <dgm:pt modelId="{7C1DF3AA-5174-48D7-AD49-9E27ED2D6100}" type="pres">
      <dgm:prSet presAssocID="{8DE3CCE0-1CCB-49B9-B5DC-3B2862D09766}" presName="parentText" presStyleLbl="alignNode1" presStyleIdx="1" presStyleCnt="3">
        <dgm:presLayoutVars>
          <dgm:chMax val="1"/>
          <dgm:bulletEnabled val="1"/>
        </dgm:presLayoutVars>
      </dgm:prSet>
      <dgm:spPr/>
      <dgm:t>
        <a:bodyPr/>
        <a:lstStyle/>
        <a:p>
          <a:endParaRPr lang="en-US"/>
        </a:p>
      </dgm:t>
    </dgm:pt>
    <dgm:pt modelId="{6A9F71D9-62D6-4ECD-BBA0-4DDDD04A40AF}" type="pres">
      <dgm:prSet presAssocID="{8DE3CCE0-1CCB-49B9-B5DC-3B2862D09766}" presName="descendantText" presStyleLbl="alignAcc1" presStyleIdx="1" presStyleCnt="3">
        <dgm:presLayoutVars>
          <dgm:bulletEnabled val="1"/>
        </dgm:presLayoutVars>
      </dgm:prSet>
      <dgm:spPr/>
      <dgm:t>
        <a:bodyPr/>
        <a:lstStyle/>
        <a:p>
          <a:endParaRPr lang="en-US"/>
        </a:p>
      </dgm:t>
    </dgm:pt>
    <dgm:pt modelId="{9C93E624-04E7-408A-BCE4-A169ACBDC170}" type="pres">
      <dgm:prSet presAssocID="{6DC62683-41E6-487F-B71F-BFD8EF1E09B3}" presName="sp" presStyleCnt="0"/>
      <dgm:spPr/>
    </dgm:pt>
    <dgm:pt modelId="{FE8BEF99-4E20-4A13-82E9-862D51FB5F8A}" type="pres">
      <dgm:prSet presAssocID="{454AD297-951A-4442-A975-9C74ADA75880}" presName="composite" presStyleCnt="0"/>
      <dgm:spPr/>
    </dgm:pt>
    <dgm:pt modelId="{08CC078B-8EA4-4A02-BDE7-8F3E13DB0F13}" type="pres">
      <dgm:prSet presAssocID="{454AD297-951A-4442-A975-9C74ADA75880}" presName="parentText" presStyleLbl="alignNode1" presStyleIdx="2" presStyleCnt="3">
        <dgm:presLayoutVars>
          <dgm:chMax val="1"/>
          <dgm:bulletEnabled val="1"/>
        </dgm:presLayoutVars>
      </dgm:prSet>
      <dgm:spPr/>
      <dgm:t>
        <a:bodyPr/>
        <a:lstStyle/>
        <a:p>
          <a:endParaRPr lang="en-US"/>
        </a:p>
      </dgm:t>
    </dgm:pt>
    <dgm:pt modelId="{F620F0BC-9CD1-4B2E-B8A0-AE554BC6A79E}" type="pres">
      <dgm:prSet presAssocID="{454AD297-951A-4442-A975-9C74ADA75880}" presName="descendantText" presStyleLbl="alignAcc1" presStyleIdx="2" presStyleCnt="3" custLinFactNeighborX="458" custLinFactNeighborY="-4097">
        <dgm:presLayoutVars>
          <dgm:bulletEnabled val="1"/>
        </dgm:presLayoutVars>
      </dgm:prSet>
      <dgm:spPr/>
      <dgm:t>
        <a:bodyPr/>
        <a:lstStyle/>
        <a:p>
          <a:endParaRPr lang="en-US"/>
        </a:p>
      </dgm:t>
    </dgm:pt>
  </dgm:ptLst>
  <dgm:cxnLst>
    <dgm:cxn modelId="{0298C86F-1933-4B78-866E-E72BAB848662}" srcId="{5B17388D-2AA1-4D73-B718-04CC7424E363}" destId="{87FC4605-CC20-4330-A18F-AC23DB90A4BD}" srcOrd="0" destOrd="0" parTransId="{D04F67C6-B471-4FE9-BF06-E6AD95E3BA76}" sibTransId="{E02057D4-CF59-43F1-942E-D0479DB923BE}"/>
    <dgm:cxn modelId="{CD0ECA0F-143E-4AEA-A8CF-C11D644E6A48}" type="presOf" srcId="{D238BB78-7563-487C-9C56-5F548636031E}" destId="{6A9F71D9-62D6-4ECD-BBA0-4DDDD04A40AF}" srcOrd="0" destOrd="0" presId="urn:microsoft.com/office/officeart/2005/8/layout/chevron2"/>
    <dgm:cxn modelId="{8571C597-8949-4AE6-8B2C-6A905B26BE91}" srcId="{8DE3CCE0-1CCB-49B9-B5DC-3B2862D09766}" destId="{D238BB78-7563-487C-9C56-5F548636031E}" srcOrd="0" destOrd="0" parTransId="{CF253661-BC8C-40C1-8DE7-859A2C25262B}" sibTransId="{D5DDE6BA-0A10-40A3-9201-3B61E3C23DA0}"/>
    <dgm:cxn modelId="{CC2397AD-C3C4-4AF4-9031-D83FB867F517}" srcId="{819C870F-EF57-4CD7-9F93-6E782C2AA911}" destId="{8DE3CCE0-1CCB-49B9-B5DC-3B2862D09766}" srcOrd="1" destOrd="0" parTransId="{493A98D7-17ED-4520-8181-A132F4A925E4}" sibTransId="{6DC62683-41E6-487F-B71F-BFD8EF1E09B3}"/>
    <dgm:cxn modelId="{972A42F1-1A17-4F50-9B1E-AE1E5728FD7A}" srcId="{819C870F-EF57-4CD7-9F93-6E782C2AA911}" destId="{0E9DB046-0337-4C74-95EA-8D62119F950B}" srcOrd="0" destOrd="0" parTransId="{485EF84F-E700-4791-8709-9A0131D9847C}" sibTransId="{6358F74A-8ED5-4EB0-BE16-59ED2186E980}"/>
    <dgm:cxn modelId="{B89580F9-4F4C-417C-8995-320ED12D1C95}" srcId="{D238BB78-7563-487C-9C56-5F548636031E}" destId="{1A9C97E0-0565-415D-9258-F45CD343EA0F}" srcOrd="0" destOrd="0" parTransId="{964410B5-95D8-4801-9DF6-A5E0AE9C14F6}" sibTransId="{9C062659-AEDD-4CB8-95E6-C2498F6208D8}"/>
    <dgm:cxn modelId="{CDE7EAAE-571E-439F-AC44-7305C7085760}" type="presOf" srcId="{8C8DD6D6-0320-4FC7-878D-CE398CEAAE2A}" destId="{F620F0BC-9CD1-4B2E-B8A0-AE554BC6A79E}" srcOrd="0" destOrd="1" presId="urn:microsoft.com/office/officeart/2005/8/layout/chevron2"/>
    <dgm:cxn modelId="{103161EA-2FED-4026-B5B4-A074F08A7FD4}" type="presOf" srcId="{0E9DB046-0337-4C74-95EA-8D62119F950B}" destId="{2FD244F4-EA9B-4F1C-B440-50ACDAEA88F8}" srcOrd="0" destOrd="0" presId="urn:microsoft.com/office/officeart/2005/8/layout/chevron2"/>
    <dgm:cxn modelId="{003427EC-084C-4743-ABAD-34CFE32E63A1}" srcId="{454AD297-951A-4442-A975-9C74ADA75880}" destId="{56447E45-47C9-404C-8E99-AD57896EB694}" srcOrd="0" destOrd="0" parTransId="{4259ED6B-92A6-4901-AA88-E63C252E15CC}" sibTransId="{EF10B52A-8468-40D7-9DB1-D78B25AFBA7E}"/>
    <dgm:cxn modelId="{B34D9E03-CABF-47A6-B323-F4528D70FEE6}" type="presOf" srcId="{819C870F-EF57-4CD7-9F93-6E782C2AA911}" destId="{685994D3-A150-434E-AE49-26A1CED400BB}" srcOrd="0" destOrd="0" presId="urn:microsoft.com/office/officeart/2005/8/layout/chevron2"/>
    <dgm:cxn modelId="{1E439FE5-C1AE-4ADB-BB65-DDFC87EE89C0}" type="presOf" srcId="{454AD297-951A-4442-A975-9C74ADA75880}" destId="{08CC078B-8EA4-4A02-BDE7-8F3E13DB0F13}" srcOrd="0" destOrd="0" presId="urn:microsoft.com/office/officeart/2005/8/layout/chevron2"/>
    <dgm:cxn modelId="{1B61FC8E-A45A-484A-99A8-63F8C5B8B648}" srcId="{56447E45-47C9-404C-8E99-AD57896EB694}" destId="{8C8DD6D6-0320-4FC7-878D-CE398CEAAE2A}" srcOrd="0" destOrd="0" parTransId="{BA46F94E-87CC-4109-80FC-61F705E933D4}" sibTransId="{41512F95-5D9F-4D47-B1CC-51C015E3206A}"/>
    <dgm:cxn modelId="{07DAC174-9C05-4EA7-8CDE-54F713D244CC}" type="presOf" srcId="{87FC4605-CC20-4330-A18F-AC23DB90A4BD}" destId="{5BAD1085-CC45-46FA-B8CD-3987676868FC}" srcOrd="0" destOrd="1" presId="urn:microsoft.com/office/officeart/2005/8/layout/chevron2"/>
    <dgm:cxn modelId="{93171EBA-7520-4354-ABCD-B5D02168B078}" type="presOf" srcId="{9B5040CD-6CC8-4A21-A1EE-0FAD8B59023A}" destId="{6A9F71D9-62D6-4ECD-BBA0-4DDDD04A40AF}" srcOrd="0" destOrd="2" presId="urn:microsoft.com/office/officeart/2005/8/layout/chevron2"/>
    <dgm:cxn modelId="{6DFE902E-0025-40F5-B2DE-56E2A80131C7}" srcId="{819C870F-EF57-4CD7-9F93-6E782C2AA911}" destId="{454AD297-951A-4442-A975-9C74ADA75880}" srcOrd="2" destOrd="0" parTransId="{A32CD42F-61F5-4A6A-965B-BB6F42851B35}" sibTransId="{ED5E210D-2EAA-4E60-A70E-FA84855343DC}"/>
    <dgm:cxn modelId="{035FCD00-9F2F-4E1E-B8E6-F528A44CC6DF}" srcId="{0E9DB046-0337-4C74-95EA-8D62119F950B}" destId="{5B17388D-2AA1-4D73-B718-04CC7424E363}" srcOrd="0" destOrd="0" parTransId="{AB5DB4C1-92D7-44D0-B1EF-6A534C32C0FC}" sibTransId="{948BC971-448C-4069-A059-7ECBB8F7F4B8}"/>
    <dgm:cxn modelId="{E019A3C9-9907-4446-8782-E44E08C55C1D}" type="presOf" srcId="{5B17388D-2AA1-4D73-B718-04CC7424E363}" destId="{5BAD1085-CC45-46FA-B8CD-3987676868FC}" srcOrd="0" destOrd="0" presId="urn:microsoft.com/office/officeart/2005/8/layout/chevron2"/>
    <dgm:cxn modelId="{274E52C5-AABD-4765-B1B0-CE6DAA091F9D}" type="presOf" srcId="{8DE3CCE0-1CCB-49B9-B5DC-3B2862D09766}" destId="{7C1DF3AA-5174-48D7-AD49-9E27ED2D6100}" srcOrd="0" destOrd="0" presId="urn:microsoft.com/office/officeart/2005/8/layout/chevron2"/>
    <dgm:cxn modelId="{2142C582-5621-436F-8FA8-23436518CA8E}" type="presOf" srcId="{1A9C97E0-0565-415D-9258-F45CD343EA0F}" destId="{6A9F71D9-62D6-4ECD-BBA0-4DDDD04A40AF}" srcOrd="0" destOrd="1" presId="urn:microsoft.com/office/officeart/2005/8/layout/chevron2"/>
    <dgm:cxn modelId="{36547212-23BF-403A-99E6-3B1E2D84E55D}" type="presOf" srcId="{56447E45-47C9-404C-8E99-AD57896EB694}" destId="{F620F0BC-9CD1-4B2E-B8A0-AE554BC6A79E}" srcOrd="0" destOrd="0" presId="urn:microsoft.com/office/officeart/2005/8/layout/chevron2"/>
    <dgm:cxn modelId="{7C800AEE-56AF-4161-B601-D40DAD13AD96}" srcId="{D238BB78-7563-487C-9C56-5F548636031E}" destId="{9B5040CD-6CC8-4A21-A1EE-0FAD8B59023A}" srcOrd="1" destOrd="0" parTransId="{156D5F8D-497F-414A-A82A-39EA49C00DBA}" sibTransId="{F011B8BF-BCFD-4957-8C7A-E08B127FCA61}"/>
    <dgm:cxn modelId="{D6B7C6ED-DB9A-46AE-8A8B-C6E6FE739095}" type="presParOf" srcId="{685994D3-A150-434E-AE49-26A1CED400BB}" destId="{5E11FDEA-33EE-4ADD-8A21-ADF39E521706}" srcOrd="0" destOrd="0" presId="urn:microsoft.com/office/officeart/2005/8/layout/chevron2"/>
    <dgm:cxn modelId="{78BE6F39-D0D2-4E34-A69B-5BE940CA9C76}" type="presParOf" srcId="{5E11FDEA-33EE-4ADD-8A21-ADF39E521706}" destId="{2FD244F4-EA9B-4F1C-B440-50ACDAEA88F8}" srcOrd="0" destOrd="0" presId="urn:microsoft.com/office/officeart/2005/8/layout/chevron2"/>
    <dgm:cxn modelId="{7A724B37-EE50-4DA5-BBAA-F987D80CF97A}" type="presParOf" srcId="{5E11FDEA-33EE-4ADD-8A21-ADF39E521706}" destId="{5BAD1085-CC45-46FA-B8CD-3987676868FC}" srcOrd="1" destOrd="0" presId="urn:microsoft.com/office/officeart/2005/8/layout/chevron2"/>
    <dgm:cxn modelId="{4D9A866F-A461-452E-822A-12CF753CF0A9}" type="presParOf" srcId="{685994D3-A150-434E-AE49-26A1CED400BB}" destId="{3BBC9533-087D-40BA-9B2D-20D9B7B97F3E}" srcOrd="1" destOrd="0" presId="urn:microsoft.com/office/officeart/2005/8/layout/chevron2"/>
    <dgm:cxn modelId="{7D966E91-FD4C-4A02-9BF9-62B06736854D}" type="presParOf" srcId="{685994D3-A150-434E-AE49-26A1CED400BB}" destId="{F8BD2BD6-9416-46A9-829F-A99C0EAC0CFA}" srcOrd="2" destOrd="0" presId="urn:microsoft.com/office/officeart/2005/8/layout/chevron2"/>
    <dgm:cxn modelId="{512E25FF-31B7-4F78-A91A-9CC45E721465}" type="presParOf" srcId="{F8BD2BD6-9416-46A9-829F-A99C0EAC0CFA}" destId="{7C1DF3AA-5174-48D7-AD49-9E27ED2D6100}" srcOrd="0" destOrd="0" presId="urn:microsoft.com/office/officeart/2005/8/layout/chevron2"/>
    <dgm:cxn modelId="{031787AD-EE37-4915-AAD9-A0DA301E27B1}" type="presParOf" srcId="{F8BD2BD6-9416-46A9-829F-A99C0EAC0CFA}" destId="{6A9F71D9-62D6-4ECD-BBA0-4DDDD04A40AF}" srcOrd="1" destOrd="0" presId="urn:microsoft.com/office/officeart/2005/8/layout/chevron2"/>
    <dgm:cxn modelId="{00C037E6-1DF2-4BA1-9EEC-04865989732C}" type="presParOf" srcId="{685994D3-A150-434E-AE49-26A1CED400BB}" destId="{9C93E624-04E7-408A-BCE4-A169ACBDC170}" srcOrd="3" destOrd="0" presId="urn:microsoft.com/office/officeart/2005/8/layout/chevron2"/>
    <dgm:cxn modelId="{783504B6-91DC-42D0-98E0-02A5C33F1845}" type="presParOf" srcId="{685994D3-A150-434E-AE49-26A1CED400BB}" destId="{FE8BEF99-4E20-4A13-82E9-862D51FB5F8A}" srcOrd="4" destOrd="0" presId="urn:microsoft.com/office/officeart/2005/8/layout/chevron2"/>
    <dgm:cxn modelId="{30FF7F31-152C-4FED-BD7F-F60A767C1472}" type="presParOf" srcId="{FE8BEF99-4E20-4A13-82E9-862D51FB5F8A}" destId="{08CC078B-8EA4-4A02-BDE7-8F3E13DB0F13}" srcOrd="0" destOrd="0" presId="urn:microsoft.com/office/officeart/2005/8/layout/chevron2"/>
    <dgm:cxn modelId="{75E53AE1-ACFD-4762-B664-5E789FE48BB9}" type="presParOf" srcId="{FE8BEF99-4E20-4A13-82E9-862D51FB5F8A}" destId="{F620F0BC-9CD1-4B2E-B8A0-AE554BC6A79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B5D50-9F6A-4116-BADD-6EE1684EF0A4}">
      <dsp:nvSpPr>
        <dsp:cNvPr id="0" name=""/>
        <dsp:cNvSpPr/>
      </dsp:nvSpPr>
      <dsp:spPr>
        <a:xfrm rot="10800000">
          <a:off x="1361699" y="2126"/>
          <a:ext cx="4626742" cy="785267"/>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6281" tIns="106680" rIns="199136" bIns="106680" numCol="1" spcCol="1270" anchor="ctr" anchorCtr="0">
          <a:noAutofit/>
        </a:bodyPr>
        <a:lstStyle/>
        <a:p>
          <a:pPr lvl="0" algn="ctr" defTabSz="1244600" rtl="0">
            <a:lnSpc>
              <a:spcPct val="90000"/>
            </a:lnSpc>
            <a:spcBef>
              <a:spcPct val="0"/>
            </a:spcBef>
            <a:spcAft>
              <a:spcPct val="35000"/>
            </a:spcAft>
          </a:pPr>
          <a:r>
            <a:rPr lang="en-US" sz="2800" kern="1200" dirty="0" smtClean="0">
              <a:latin typeface="Rockwell" panose="02060603020205020403" pitchFamily="18" charset="0"/>
            </a:rPr>
            <a:t>Developing a Concept.</a:t>
          </a:r>
          <a:endParaRPr lang="en-US" sz="2800" kern="1200" dirty="0">
            <a:latin typeface="Rockwell" panose="02060603020205020403" pitchFamily="18" charset="0"/>
          </a:endParaRPr>
        </a:p>
      </dsp:txBody>
      <dsp:txXfrm rot="10800000">
        <a:off x="1558016" y="2126"/>
        <a:ext cx="4430425" cy="785267"/>
      </dsp:txXfrm>
    </dsp:sp>
    <dsp:sp modelId="{3433172B-4BFD-4080-9EF3-EAE7A9F38559}">
      <dsp:nvSpPr>
        <dsp:cNvPr id="0" name=""/>
        <dsp:cNvSpPr/>
      </dsp:nvSpPr>
      <dsp:spPr>
        <a:xfrm>
          <a:off x="969065" y="2126"/>
          <a:ext cx="785267" cy="78526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1D0D85-12CE-4034-8B2E-CE096B368A06}">
      <dsp:nvSpPr>
        <dsp:cNvPr id="0" name=""/>
        <dsp:cNvSpPr/>
      </dsp:nvSpPr>
      <dsp:spPr>
        <a:xfrm rot="10800000">
          <a:off x="1361699" y="1021802"/>
          <a:ext cx="4626742" cy="785267"/>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6281" tIns="106680" rIns="199136" bIns="106680" numCol="1" spcCol="1270" anchor="ctr" anchorCtr="0">
          <a:noAutofit/>
        </a:bodyPr>
        <a:lstStyle/>
        <a:p>
          <a:pPr lvl="0" algn="ctr" defTabSz="1244600" rtl="0">
            <a:lnSpc>
              <a:spcPct val="90000"/>
            </a:lnSpc>
            <a:spcBef>
              <a:spcPct val="0"/>
            </a:spcBef>
            <a:spcAft>
              <a:spcPct val="35000"/>
            </a:spcAft>
          </a:pPr>
          <a:r>
            <a:rPr lang="en-US" sz="2800" kern="1200" dirty="0" smtClean="0">
              <a:latin typeface="Rockwell" panose="02060603020205020403" pitchFamily="18" charset="0"/>
            </a:rPr>
            <a:t>Sponsoring a Proposal.</a:t>
          </a:r>
          <a:endParaRPr lang="en-US" sz="2800" kern="1200" dirty="0">
            <a:latin typeface="Rockwell" panose="02060603020205020403" pitchFamily="18" charset="0"/>
          </a:endParaRPr>
        </a:p>
      </dsp:txBody>
      <dsp:txXfrm rot="10800000">
        <a:off x="1558016" y="1021802"/>
        <a:ext cx="4430425" cy="785267"/>
      </dsp:txXfrm>
    </dsp:sp>
    <dsp:sp modelId="{03636243-1501-465D-B212-2EF1D9CA2DCB}">
      <dsp:nvSpPr>
        <dsp:cNvPr id="0" name=""/>
        <dsp:cNvSpPr/>
      </dsp:nvSpPr>
      <dsp:spPr>
        <a:xfrm>
          <a:off x="969065" y="1021802"/>
          <a:ext cx="785267" cy="78526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0" r="-40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191C9A-0C53-49BD-88C9-AA06932858A4}">
      <dsp:nvSpPr>
        <dsp:cNvPr id="0" name=""/>
        <dsp:cNvSpPr/>
      </dsp:nvSpPr>
      <dsp:spPr>
        <a:xfrm rot="10800000">
          <a:off x="1361699" y="2041478"/>
          <a:ext cx="4626742" cy="785267"/>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6281" tIns="106680" rIns="199136" bIns="106680" numCol="1" spcCol="1270" anchor="ctr" anchorCtr="0">
          <a:noAutofit/>
        </a:bodyPr>
        <a:lstStyle/>
        <a:p>
          <a:pPr lvl="0" algn="ctr" defTabSz="1244600" rtl="0">
            <a:lnSpc>
              <a:spcPct val="90000"/>
            </a:lnSpc>
            <a:spcBef>
              <a:spcPct val="0"/>
            </a:spcBef>
            <a:spcAft>
              <a:spcPct val="35000"/>
            </a:spcAft>
          </a:pPr>
          <a:r>
            <a:rPr lang="en-US" sz="2800" kern="1200" dirty="0" smtClean="0">
              <a:latin typeface="Rockwell" panose="02060603020205020403" pitchFamily="18" charset="0"/>
            </a:rPr>
            <a:t>Drafting a Proposal.</a:t>
          </a:r>
          <a:endParaRPr lang="en-US" sz="2800" kern="1200" dirty="0">
            <a:latin typeface="Rockwell" panose="02060603020205020403" pitchFamily="18" charset="0"/>
          </a:endParaRPr>
        </a:p>
      </dsp:txBody>
      <dsp:txXfrm rot="10800000">
        <a:off x="1558016" y="2041478"/>
        <a:ext cx="4430425" cy="785267"/>
      </dsp:txXfrm>
    </dsp:sp>
    <dsp:sp modelId="{A30057B5-2904-4FC2-ACD6-2F6EBAF9B35B}">
      <dsp:nvSpPr>
        <dsp:cNvPr id="0" name=""/>
        <dsp:cNvSpPr/>
      </dsp:nvSpPr>
      <dsp:spPr>
        <a:xfrm>
          <a:off x="969065" y="2041478"/>
          <a:ext cx="785267" cy="78526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20A85F-611F-4902-ABE5-980C6040B9B1}">
      <dsp:nvSpPr>
        <dsp:cNvPr id="0" name=""/>
        <dsp:cNvSpPr/>
      </dsp:nvSpPr>
      <dsp:spPr>
        <a:xfrm rot="10800000">
          <a:off x="1394919" y="3010347"/>
          <a:ext cx="4626742" cy="785267"/>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6281" tIns="106680" rIns="199136" bIns="106680" numCol="1" spcCol="1270" anchor="ctr" anchorCtr="0">
          <a:noAutofit/>
        </a:bodyPr>
        <a:lstStyle/>
        <a:p>
          <a:pPr lvl="0" algn="ctr" defTabSz="1244600" rtl="0">
            <a:lnSpc>
              <a:spcPct val="90000"/>
            </a:lnSpc>
            <a:spcBef>
              <a:spcPct val="0"/>
            </a:spcBef>
            <a:spcAft>
              <a:spcPct val="35000"/>
            </a:spcAft>
          </a:pPr>
          <a:r>
            <a:rPr lang="en-US" sz="2800" kern="1200" dirty="0" smtClean="0">
              <a:latin typeface="Rockwell" panose="02060603020205020403" pitchFamily="18" charset="0"/>
            </a:rPr>
            <a:t>Timeline.</a:t>
          </a:r>
          <a:endParaRPr lang="en-US" sz="2800" kern="1200" dirty="0">
            <a:latin typeface="Rockwell" panose="02060603020205020403" pitchFamily="18" charset="0"/>
          </a:endParaRPr>
        </a:p>
      </dsp:txBody>
      <dsp:txXfrm rot="10800000">
        <a:off x="1591236" y="3010347"/>
        <a:ext cx="4430425" cy="785267"/>
      </dsp:txXfrm>
    </dsp:sp>
    <dsp:sp modelId="{32A2FEFF-0B0C-4EB7-B455-711F36B338E9}">
      <dsp:nvSpPr>
        <dsp:cNvPr id="0" name=""/>
        <dsp:cNvSpPr/>
      </dsp:nvSpPr>
      <dsp:spPr>
        <a:xfrm>
          <a:off x="969065" y="3061153"/>
          <a:ext cx="785267" cy="785267"/>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0F7CB-38C9-4535-B885-0D58D0724F57}">
      <dsp:nvSpPr>
        <dsp:cNvPr id="0" name=""/>
        <dsp:cNvSpPr/>
      </dsp:nvSpPr>
      <dsp:spPr>
        <a:xfrm>
          <a:off x="3767572" y="0"/>
          <a:ext cx="1762780" cy="168199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latin typeface="Rockwell" panose="02060603020205020403" pitchFamily="18" charset="0"/>
            </a:rPr>
            <a:t>Council</a:t>
          </a:r>
          <a:br>
            <a:rPr lang="en-US" sz="1800" b="1" kern="1200" dirty="0" smtClean="0">
              <a:latin typeface="Rockwell" panose="02060603020205020403" pitchFamily="18" charset="0"/>
            </a:rPr>
          </a:br>
          <a:r>
            <a:rPr lang="en-US" sz="1800" b="1" kern="1200" dirty="0" smtClean="0">
              <a:latin typeface="Rockwell" panose="02060603020205020403" pitchFamily="18" charset="0"/>
            </a:rPr>
            <a:t>(40)</a:t>
          </a:r>
        </a:p>
        <a:p>
          <a:pPr lvl="0" algn="ctr" defTabSz="800100">
            <a:lnSpc>
              <a:spcPct val="90000"/>
            </a:lnSpc>
            <a:spcBef>
              <a:spcPct val="0"/>
            </a:spcBef>
            <a:spcAft>
              <a:spcPct val="35000"/>
            </a:spcAft>
          </a:pPr>
          <a:r>
            <a:rPr lang="en-US" sz="1400" b="1" kern="1200" dirty="0" smtClean="0">
              <a:latin typeface="Rockwell" panose="02060603020205020403" pitchFamily="18" charset="0"/>
            </a:rPr>
            <a:t>Council Coordination Committee (8)</a:t>
          </a:r>
          <a:endParaRPr lang="en-US" sz="1400" kern="1200" dirty="0">
            <a:latin typeface="Rockwell" panose="02060603020205020403" pitchFamily="18" charset="0"/>
          </a:endParaRPr>
        </a:p>
      </dsp:txBody>
      <dsp:txXfrm>
        <a:off x="4025725" y="246322"/>
        <a:ext cx="1246474" cy="1189348"/>
      </dsp:txXfrm>
    </dsp:sp>
    <dsp:sp modelId="{9355D2A1-AF22-4C9A-ADF9-4F6CB0B15AFA}">
      <dsp:nvSpPr>
        <dsp:cNvPr id="0" name=""/>
        <dsp:cNvSpPr/>
      </dsp:nvSpPr>
      <dsp:spPr>
        <a:xfrm rot="10897450">
          <a:off x="1501616" y="492842"/>
          <a:ext cx="2185319"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BC780457-8DDE-490A-8104-182697667A4A}">
      <dsp:nvSpPr>
        <dsp:cNvPr id="0" name=""/>
        <dsp:cNvSpPr/>
      </dsp:nvSpPr>
      <dsp:spPr>
        <a:xfrm>
          <a:off x="188723" y="120019"/>
          <a:ext cx="2535317" cy="1260904"/>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Student-Athlete Experience Committee</a:t>
          </a:r>
          <a:br>
            <a:rPr lang="en-US" sz="1100" b="1" kern="1200" dirty="0" smtClean="0">
              <a:solidFill>
                <a:schemeClr val="bg1"/>
              </a:solidFill>
              <a:latin typeface="Rockwell" panose="02060603020205020403" pitchFamily="18" charset="0"/>
            </a:rPr>
          </a:br>
          <a:r>
            <a:rPr lang="en-US" sz="1100" b="1" kern="1200" dirty="0" smtClean="0">
              <a:solidFill>
                <a:schemeClr val="bg1"/>
              </a:solidFill>
              <a:latin typeface="Rockwell" panose="02060603020205020403" pitchFamily="18" charset="0"/>
            </a:rPr>
            <a:t>(10 total: 5 Council, 4 others, 1 SAAC)</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Awards, Benefits, Financial Aid, Recruiting, Amateurism and Personnel.</a:t>
          </a:r>
          <a:endParaRPr lang="en-US" sz="1100" kern="1200" dirty="0">
            <a:solidFill>
              <a:schemeClr val="bg1"/>
            </a:solidFill>
            <a:latin typeface="Rockwell" panose="02060603020205020403" pitchFamily="18" charset="0"/>
          </a:endParaRPr>
        </a:p>
      </dsp:txBody>
      <dsp:txXfrm>
        <a:off x="225654" y="156950"/>
        <a:ext cx="2461455" cy="1187042"/>
      </dsp:txXfrm>
    </dsp:sp>
    <dsp:sp modelId="{999E4FB3-0DCC-4474-ABB2-DBAE8D555626}">
      <dsp:nvSpPr>
        <dsp:cNvPr id="0" name=""/>
        <dsp:cNvSpPr/>
      </dsp:nvSpPr>
      <dsp:spPr>
        <a:xfrm rot="9424530">
          <a:off x="1247228" y="1459295"/>
          <a:ext cx="2603670"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C5C1D2C7-8774-49D8-8F2C-1678669A13B7}">
      <dsp:nvSpPr>
        <dsp:cNvPr id="0" name=""/>
        <dsp:cNvSpPr/>
      </dsp:nvSpPr>
      <dsp:spPr>
        <a:xfrm>
          <a:off x="40045" y="1538165"/>
          <a:ext cx="2531064" cy="1433634"/>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Strategic Vision and Planning Committee </a:t>
          </a:r>
        </a:p>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(10 total: 5 Council, 4 others, 1 SAAC)</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Business and Legal Affairs</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Strategic Planning and Research</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Membership and Reclassification</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Health and Safety Matters</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IPP, MOIC, CWA.</a:t>
          </a:r>
          <a:endParaRPr lang="en-US" sz="1100" kern="1200" dirty="0">
            <a:solidFill>
              <a:schemeClr val="bg1"/>
            </a:solidFill>
            <a:latin typeface="Rockwell" panose="02060603020205020403" pitchFamily="18" charset="0"/>
          </a:endParaRPr>
        </a:p>
      </dsp:txBody>
      <dsp:txXfrm>
        <a:off x="82035" y="1580155"/>
        <a:ext cx="2447084" cy="1349654"/>
      </dsp:txXfrm>
    </dsp:sp>
    <dsp:sp modelId="{E7EA059C-1115-4325-871C-5852F8D762F3}">
      <dsp:nvSpPr>
        <dsp:cNvPr id="0" name=""/>
        <dsp:cNvSpPr/>
      </dsp:nvSpPr>
      <dsp:spPr>
        <a:xfrm rot="5932254">
          <a:off x="2689555" y="3105927"/>
          <a:ext cx="3121726"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EAD46F3C-8AEB-4304-A02B-8E6FD4043241}">
      <dsp:nvSpPr>
        <dsp:cNvPr id="0" name=""/>
        <dsp:cNvSpPr/>
      </dsp:nvSpPr>
      <dsp:spPr>
        <a:xfrm>
          <a:off x="2787143" y="4158436"/>
          <a:ext cx="2445152" cy="1556564"/>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Competition Oversight Committee </a:t>
          </a:r>
        </a:p>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(19 total: 10 Council, 8 others, 1 SAAC)</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Handles all sports and committees other than men’s and women’s basketball and football</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PROP (information only)</a:t>
          </a:r>
        </a:p>
        <a:p>
          <a:pPr lvl="0" algn="ctr" defTabSz="488950">
            <a:lnSpc>
              <a:spcPct val="90000"/>
            </a:lnSpc>
            <a:spcBef>
              <a:spcPct val="0"/>
            </a:spcBef>
            <a:spcAft>
              <a:spcPts val="0"/>
            </a:spcAft>
          </a:pPr>
          <a:r>
            <a:rPr lang="en-US" sz="1100" kern="1200" dirty="0" smtClean="0">
              <a:solidFill>
                <a:schemeClr val="bg1"/>
              </a:solidFill>
              <a:latin typeface="Rockwell" panose="02060603020205020403" pitchFamily="18" charset="0"/>
            </a:rPr>
            <a:t>OSLC.</a:t>
          </a:r>
          <a:endParaRPr lang="en-US" sz="1100" kern="1200" dirty="0">
            <a:solidFill>
              <a:schemeClr val="bg1"/>
            </a:solidFill>
            <a:latin typeface="Rockwell" panose="02060603020205020403" pitchFamily="18" charset="0"/>
          </a:endParaRPr>
        </a:p>
      </dsp:txBody>
      <dsp:txXfrm>
        <a:off x="2832733" y="4204026"/>
        <a:ext cx="2353972" cy="1465384"/>
      </dsp:txXfrm>
    </dsp:sp>
    <dsp:sp modelId="{5EDBF9C2-03B4-4048-AAA2-000B0BEA63D6}">
      <dsp:nvSpPr>
        <dsp:cNvPr id="0" name=""/>
        <dsp:cNvSpPr/>
      </dsp:nvSpPr>
      <dsp:spPr>
        <a:xfrm rot="8259907">
          <a:off x="1527545" y="2421101"/>
          <a:ext cx="2964725"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808624CF-E1AA-49E9-8E05-D72D472272EB}">
      <dsp:nvSpPr>
        <dsp:cNvPr id="0" name=""/>
        <dsp:cNvSpPr/>
      </dsp:nvSpPr>
      <dsp:spPr>
        <a:xfrm>
          <a:off x="869855" y="3358509"/>
          <a:ext cx="2214468" cy="906757"/>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Legislative Committee</a:t>
          </a:r>
          <a:br>
            <a:rPr lang="en-US" sz="1100" b="1" kern="1200" dirty="0" smtClean="0">
              <a:solidFill>
                <a:schemeClr val="bg1"/>
              </a:solidFill>
              <a:latin typeface="Rockwell" panose="02060603020205020403" pitchFamily="18" charset="0"/>
            </a:rPr>
          </a:br>
          <a:r>
            <a:rPr lang="en-US" sz="1100" b="1" kern="1200" dirty="0" smtClean="0">
              <a:solidFill>
                <a:schemeClr val="bg1"/>
              </a:solidFill>
              <a:latin typeface="Rockwell" panose="02060603020205020403" pitchFamily="18" charset="0"/>
            </a:rPr>
            <a:t>(19 total: </a:t>
          </a:r>
          <a:r>
            <a:rPr lang="en-US" sz="1100" kern="1200" dirty="0" smtClean="0">
              <a:solidFill>
                <a:schemeClr val="bg1"/>
              </a:solidFill>
              <a:latin typeface="Rockwell" panose="02060603020205020403" pitchFamily="18" charset="0"/>
            </a:rPr>
            <a:t>4 </a:t>
          </a:r>
          <a:r>
            <a:rPr lang="en-US" sz="1100" b="1" kern="1200" dirty="0" smtClean="0">
              <a:solidFill>
                <a:schemeClr val="bg1"/>
              </a:solidFill>
              <a:latin typeface="Rockwell" panose="02060603020205020403" pitchFamily="18" charset="0"/>
            </a:rPr>
            <a:t>Council, 2 Committee on Academics, 3 committee chairs of LRIC, SLR, SAR, 9 others, 1 SAAC).</a:t>
          </a:r>
          <a:endParaRPr lang="en-US" sz="1100" b="1" kern="1200" dirty="0">
            <a:solidFill>
              <a:schemeClr val="bg1"/>
            </a:solidFill>
            <a:latin typeface="Rockwell" panose="02060603020205020403" pitchFamily="18" charset="0"/>
          </a:endParaRPr>
        </a:p>
      </dsp:txBody>
      <dsp:txXfrm>
        <a:off x="896413" y="3385067"/>
        <a:ext cx="2161352" cy="853641"/>
      </dsp:txXfrm>
    </dsp:sp>
    <dsp:sp modelId="{C26F835B-B539-48EA-B43F-2B4AFB8D335B}">
      <dsp:nvSpPr>
        <dsp:cNvPr id="0" name=""/>
        <dsp:cNvSpPr/>
      </dsp:nvSpPr>
      <dsp:spPr>
        <a:xfrm rot="1198730">
          <a:off x="5581259" y="1394827"/>
          <a:ext cx="2847053"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9B3A644A-FA4A-47FD-95D4-69127C02E3A9}">
      <dsp:nvSpPr>
        <dsp:cNvPr id="0" name=""/>
        <dsp:cNvSpPr/>
      </dsp:nvSpPr>
      <dsp:spPr>
        <a:xfrm>
          <a:off x="7572516" y="1628792"/>
          <a:ext cx="1463042" cy="1082027"/>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Women’s Basketball Oversight Committee </a:t>
          </a:r>
        </a:p>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(12 total: 4 Council, 7 others, 1 SAAC).</a:t>
          </a:r>
          <a:endParaRPr lang="en-US" sz="1100" kern="1200" dirty="0">
            <a:solidFill>
              <a:schemeClr val="bg1"/>
            </a:solidFill>
            <a:latin typeface="Rockwell" panose="02060603020205020403" pitchFamily="18" charset="0"/>
          </a:endParaRPr>
        </a:p>
      </dsp:txBody>
      <dsp:txXfrm>
        <a:off x="7604207" y="1660483"/>
        <a:ext cx="1399660" cy="1018645"/>
      </dsp:txXfrm>
    </dsp:sp>
    <dsp:sp modelId="{64AC067A-E4E7-4674-999D-497807574038}">
      <dsp:nvSpPr>
        <dsp:cNvPr id="0" name=""/>
        <dsp:cNvSpPr/>
      </dsp:nvSpPr>
      <dsp:spPr>
        <a:xfrm rot="2427611">
          <a:off x="4991670" y="2334921"/>
          <a:ext cx="3139431"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9475013A-3107-46FE-8F7A-9DDCEB0AB2FB}">
      <dsp:nvSpPr>
        <dsp:cNvPr id="0" name=""/>
        <dsp:cNvSpPr/>
      </dsp:nvSpPr>
      <dsp:spPr>
        <a:xfrm>
          <a:off x="6978134" y="3282315"/>
          <a:ext cx="1463042" cy="822955"/>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Football Oversight Committee </a:t>
          </a:r>
        </a:p>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(12 total: 4 Council, 7 others, 1 SAAC).</a:t>
          </a:r>
          <a:endParaRPr lang="en-US" sz="1100" kern="1200" dirty="0">
            <a:solidFill>
              <a:schemeClr val="bg1"/>
            </a:solidFill>
            <a:latin typeface="Rockwell" panose="02060603020205020403" pitchFamily="18" charset="0"/>
          </a:endParaRPr>
        </a:p>
      </dsp:txBody>
      <dsp:txXfrm>
        <a:off x="7002238" y="3306419"/>
        <a:ext cx="1414834" cy="774747"/>
      </dsp:txXfrm>
    </dsp:sp>
    <dsp:sp modelId="{9223CABC-77CF-49DF-82E5-32D25C526596}">
      <dsp:nvSpPr>
        <dsp:cNvPr id="0" name=""/>
        <dsp:cNvSpPr/>
      </dsp:nvSpPr>
      <dsp:spPr>
        <a:xfrm rot="3669317">
          <a:off x="4057993" y="3115174"/>
          <a:ext cx="3527834"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949A78FE-852B-48A0-B5A2-E5FE0A22A33E}">
      <dsp:nvSpPr>
        <dsp:cNvPr id="0" name=""/>
        <dsp:cNvSpPr/>
      </dsp:nvSpPr>
      <dsp:spPr>
        <a:xfrm>
          <a:off x="5743711" y="4592962"/>
          <a:ext cx="1463042" cy="822955"/>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Men’s Basketball Oversight Committee </a:t>
          </a:r>
        </a:p>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(12 total: 4 Council, 7 others, 1 SAAC).</a:t>
          </a:r>
          <a:endParaRPr lang="en-US" sz="1100" kern="1200" dirty="0">
            <a:solidFill>
              <a:schemeClr val="bg1"/>
            </a:solidFill>
            <a:latin typeface="Rockwell" panose="02060603020205020403" pitchFamily="18" charset="0"/>
          </a:endParaRPr>
        </a:p>
      </dsp:txBody>
      <dsp:txXfrm>
        <a:off x="5767815" y="4617066"/>
        <a:ext cx="1414834" cy="774747"/>
      </dsp:txXfrm>
    </dsp:sp>
    <dsp:sp modelId="{8065AD64-0933-40DD-86C9-9011E8A9632F}">
      <dsp:nvSpPr>
        <dsp:cNvPr id="0" name=""/>
        <dsp:cNvSpPr/>
      </dsp:nvSpPr>
      <dsp:spPr>
        <a:xfrm rot="6114">
          <a:off x="5751398" y="507429"/>
          <a:ext cx="2017659" cy="577197"/>
        </a:xfrm>
        <a:prstGeom prst="leftArrow">
          <a:avLst>
            <a:gd name="adj1" fmla="val 60000"/>
            <a:gd name="adj2" fmla="val 50000"/>
          </a:avLst>
        </a:prstGeom>
        <a:solidFill>
          <a:srgbClr val="9CAFCC"/>
        </a:solidFill>
        <a:ln>
          <a:noFill/>
        </a:ln>
        <a:effectLst/>
      </dsp:spPr>
      <dsp:style>
        <a:lnRef idx="0">
          <a:scrgbClr r="0" g="0" b="0"/>
        </a:lnRef>
        <a:fillRef idx="1">
          <a:scrgbClr r="0" g="0" b="0"/>
        </a:fillRef>
        <a:effectRef idx="0">
          <a:scrgbClr r="0" g="0" b="0"/>
        </a:effectRef>
        <a:fontRef idx="minor">
          <a:schemeClr val="lt1"/>
        </a:fontRef>
      </dsp:style>
    </dsp:sp>
    <dsp:sp modelId="{6348D1C1-FCEB-4C81-B116-E51BAB9E2521}">
      <dsp:nvSpPr>
        <dsp:cNvPr id="0" name=""/>
        <dsp:cNvSpPr/>
      </dsp:nvSpPr>
      <dsp:spPr>
        <a:xfrm>
          <a:off x="6921083" y="120019"/>
          <a:ext cx="1881966" cy="1305079"/>
        </a:xfrm>
        <a:prstGeom prst="roundRect">
          <a:avLst>
            <a:gd name="adj" fmla="val 10000"/>
          </a:avLst>
        </a:prstGeom>
        <a:solidFill>
          <a:srgbClr val="2B4A6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 tIns="9144" rIns="9144" bIns="9144" numCol="1" spcCol="1270" anchor="ctr" anchorCtr="0">
          <a:noAutofit/>
        </a:bodyPr>
        <a:lstStyle/>
        <a:p>
          <a:pPr lvl="0" algn="ctr" defTabSz="488950">
            <a:lnSpc>
              <a:spcPct val="90000"/>
            </a:lnSpc>
            <a:spcBef>
              <a:spcPct val="0"/>
            </a:spcBef>
            <a:spcAft>
              <a:spcPts val="0"/>
            </a:spcAft>
          </a:pPr>
          <a:r>
            <a:rPr lang="en-US" sz="1100" b="1" kern="1200" dirty="0" smtClean="0">
              <a:solidFill>
                <a:schemeClr val="bg1"/>
              </a:solidFill>
              <a:latin typeface="Rockwell" panose="02060603020205020403" pitchFamily="18" charset="0"/>
            </a:rPr>
            <a:t>Division I Student-Athlete Advisory Committee (32 total:  1 from each conference. </a:t>
          </a:r>
          <a:r>
            <a:rPr lang="en-US" sz="1100" b="1" kern="1200" dirty="0" smtClean="0">
              <a:latin typeface="Rockwell" panose="02060603020205020403" pitchFamily="18" charset="0"/>
            </a:rPr>
            <a:t>Additionally, 2 Council members serve as liaisons to SAAC).</a:t>
          </a:r>
          <a:endParaRPr lang="en-US" sz="1100" b="1" kern="1200" dirty="0">
            <a:solidFill>
              <a:schemeClr val="bg1"/>
            </a:solidFill>
            <a:latin typeface="Rockwell" panose="02060603020205020403" pitchFamily="18" charset="0"/>
          </a:endParaRPr>
        </a:p>
      </dsp:txBody>
      <dsp:txXfrm>
        <a:off x="6959307" y="158243"/>
        <a:ext cx="1805518" cy="12286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7C99EAB-A88D-4DEB-9D28-D2D21E2AA800}" type="datetimeFigureOut">
              <a:rPr lang="en-US" smtClean="0"/>
              <a:t>4/23/2015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39C17FD-9D38-4281-A78E-019CD243956F}" type="slidenum">
              <a:rPr lang="en-US" smtClean="0"/>
              <a:t>‹#›</a:t>
            </a:fld>
            <a:endParaRPr lang="en-US" dirty="0"/>
          </a:p>
        </p:txBody>
      </p:sp>
    </p:spTree>
    <p:extLst>
      <p:ext uri="{BB962C8B-B14F-4D97-AF65-F5344CB8AC3E}">
        <p14:creationId xmlns:p14="http://schemas.microsoft.com/office/powerpoint/2010/main" val="1169904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a:t>
            </a:fld>
            <a:endParaRPr lang="en-US" dirty="0"/>
          </a:p>
        </p:txBody>
      </p:sp>
    </p:spTree>
    <p:extLst>
      <p:ext uri="{BB962C8B-B14F-4D97-AF65-F5344CB8AC3E}">
        <p14:creationId xmlns:p14="http://schemas.microsoft.com/office/powerpoint/2010/main" val="52202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pictorial view of</a:t>
            </a:r>
            <a:r>
              <a:rPr lang="en-US" baseline="0" dirty="0" smtClean="0"/>
              <a:t> the Council substructure</a:t>
            </a:r>
          </a:p>
          <a:p>
            <a:r>
              <a:rPr lang="en-US" baseline="0" dirty="0" smtClean="0"/>
              <a:t> - includes composition of each committee</a:t>
            </a:r>
          </a:p>
          <a:p>
            <a:r>
              <a:rPr lang="en-US" baseline="0" dirty="0" smtClean="0"/>
              <a:t> - </a:t>
            </a:r>
            <a:r>
              <a:rPr lang="en-US" dirty="0" smtClean="0"/>
              <a:t>Why is this important?</a:t>
            </a:r>
            <a:r>
              <a:rPr lang="en-US" baseline="0" dirty="0" smtClean="0"/>
              <a:t>  These are the bodies (outside of your conference) that report to the Council who can sponsor legislation; this is where your ideas/concepts come to form</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10</a:t>
            </a:fld>
            <a:endParaRPr lang="en-US" dirty="0"/>
          </a:p>
        </p:txBody>
      </p:sp>
    </p:spTree>
    <p:extLst>
      <p:ext uri="{BB962C8B-B14F-4D97-AF65-F5344CB8AC3E}">
        <p14:creationId xmlns:p14="http://schemas.microsoft.com/office/powerpoint/2010/main" val="2810421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once the Council decides</a:t>
            </a:r>
            <a:r>
              <a:rPr lang="en-US" baseline="0" dirty="0" smtClean="0"/>
              <a:t> to propose legislation (majority present and voting), the support and rationale for the proposal will be codified in the Division I Council meeting report</a:t>
            </a:r>
          </a:p>
          <a:p>
            <a:r>
              <a:rPr lang="en-US" baseline="0" dirty="0" smtClean="0"/>
              <a:t> - team of AMA staff members will be responsible for drafting the legislation and will use the report to assist them with the rationale for the newly proposed legislation</a:t>
            </a:r>
          </a:p>
          <a:p>
            <a:r>
              <a:rPr lang="en-US" baseline="0" dirty="0" smtClean="0"/>
              <a:t> - Keep in mind that at certain times in the process (which we will discuss in more detail), the original proposal may be amended as long as the amendment does not increase the scope of the original proposal</a:t>
            </a:r>
          </a:p>
          <a:p>
            <a:r>
              <a:rPr lang="en-US" baseline="0" dirty="0" smtClean="0"/>
              <a:t> - Example: Fruits nuts and bagels proposal could have been amended to say “provide fruits, nuts and bagels during the academic year, rather than during any time”</a:t>
            </a:r>
          </a:p>
          <a:p>
            <a:r>
              <a:rPr lang="en-US" baseline="0" dirty="0" smtClean="0"/>
              <a:t> - However, the proposal could not have been amended to include spreads because that would have increased the scope of the original proposal (therefore, why we had a separate proposal for spreads)</a:t>
            </a:r>
          </a:p>
          <a:p>
            <a:r>
              <a:rPr lang="en-US" baseline="0" dirty="0" smtClean="0"/>
              <a:t> - Division I Council (majority vote of Council present and voting) or any conference may sponsor an amendment.</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11</a:t>
            </a:fld>
            <a:endParaRPr lang="en-US" dirty="0"/>
          </a:p>
        </p:txBody>
      </p:sp>
    </p:spTree>
    <p:extLst>
      <p:ext uri="{BB962C8B-B14F-4D97-AF65-F5344CB8AC3E}">
        <p14:creationId xmlns:p14="http://schemas.microsoft.com/office/powerpoint/2010/main" val="156976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These</a:t>
            </a:r>
            <a:r>
              <a:rPr lang="en-US" baseline="0" dirty="0" smtClean="0"/>
              <a:t> are the different categories that you will find in a legislative proposal</a:t>
            </a:r>
          </a:p>
          <a:p>
            <a:r>
              <a:rPr lang="en-US" baseline="0" dirty="0" smtClean="0"/>
              <a:t> -  I will not go through each one of these but will highlight a few:</a:t>
            </a:r>
          </a:p>
          <a:p>
            <a:r>
              <a:rPr lang="en-US" baseline="0" dirty="0" smtClean="0"/>
              <a:t> - Intent: quick summary of what the proposal hopes to do</a:t>
            </a:r>
          </a:p>
          <a:p>
            <a:r>
              <a:rPr lang="en-US" baseline="0" dirty="0" smtClean="0"/>
              <a:t> - Bylaws: specific changes</a:t>
            </a:r>
          </a:p>
          <a:p>
            <a:r>
              <a:rPr lang="en-US" baseline="0" dirty="0" smtClean="0"/>
              <a:t> - Source: who sponsored the proposal</a:t>
            </a:r>
          </a:p>
          <a:p>
            <a:r>
              <a:rPr lang="en-US" baseline="0" dirty="0" smtClean="0"/>
              <a:t> - Effective date: Important for institutions to track on when a legislative change will take effective if it is adopted in order to prepare and education on campus</a:t>
            </a:r>
          </a:p>
          <a:p>
            <a:r>
              <a:rPr lang="en-US" baseline="0" dirty="0" smtClean="0"/>
              <a:t> - Rationale:  detailed rationale of why legislation is being proposed</a:t>
            </a:r>
          </a:p>
        </p:txBody>
      </p:sp>
      <p:sp>
        <p:nvSpPr>
          <p:cNvPr id="4" name="Slide Number Placeholder 3"/>
          <p:cNvSpPr>
            <a:spLocks noGrp="1"/>
          </p:cNvSpPr>
          <p:nvPr>
            <p:ph type="sldNum" sz="quarter" idx="10"/>
          </p:nvPr>
        </p:nvSpPr>
        <p:spPr/>
        <p:txBody>
          <a:bodyPr/>
          <a:lstStyle/>
          <a:p>
            <a:fld id="{239C17FD-9D38-4281-A78E-019CD243956F}" type="slidenum">
              <a:rPr lang="en-US" smtClean="0"/>
              <a:t>12</a:t>
            </a:fld>
            <a:endParaRPr lang="en-US" dirty="0"/>
          </a:p>
        </p:txBody>
      </p:sp>
    </p:spTree>
    <p:extLst>
      <p:ext uri="{BB962C8B-B14F-4D97-AF65-F5344CB8AC3E}">
        <p14:creationId xmlns:p14="http://schemas.microsoft.com/office/powerpoint/2010/main" val="53554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move to the timeline for legislative proposals in the Council Governance and Football Process</a:t>
            </a:r>
          </a:p>
          <a:p>
            <a:r>
              <a:rPr lang="en-US" baseline="0" dirty="0" smtClean="0"/>
              <a:t>Important to remember that the Council and Legislative Committee are still discussing the legislative cycle and potential modifications to this process</a:t>
            </a:r>
          </a:p>
          <a:p>
            <a:r>
              <a:rPr lang="en-US" dirty="0" smtClean="0"/>
              <a:t> - September 1</a:t>
            </a:r>
            <a:r>
              <a:rPr lang="en-US" baseline="0" dirty="0" smtClean="0"/>
              <a:t> at </a:t>
            </a:r>
            <a:r>
              <a:rPr lang="en-US" dirty="0" smtClean="0"/>
              <a:t>5 pm is the deadline for sponsoring</a:t>
            </a:r>
            <a:r>
              <a:rPr lang="en-US" baseline="0" dirty="0" smtClean="0"/>
              <a:t> a proposal; conferences submit the proposals in LSDBi</a:t>
            </a:r>
          </a:p>
          <a:p>
            <a:r>
              <a:rPr lang="en-US" baseline="0" dirty="0" smtClean="0"/>
              <a:t> - From September 1 through October 1: legislation is drafted by NCAA staff</a:t>
            </a:r>
          </a:p>
          <a:p>
            <a:r>
              <a:rPr lang="en-US" baseline="0" dirty="0" smtClean="0"/>
              <a:t> - October 1: proposals will be available for the membership to review</a:t>
            </a:r>
          </a:p>
          <a:p>
            <a:r>
              <a:rPr lang="en-US" baseline="0" dirty="0" smtClean="0"/>
              <a:t> - All Division I members can provide comments related to proposed legislation via LSDBi; comments are then provided to the Council and potentially at the convention for discussion</a:t>
            </a:r>
          </a:p>
          <a:p>
            <a:r>
              <a:rPr lang="en-US" baseline="0" dirty="0" smtClean="0"/>
              <a:t> - At the October Council meeting, the Council will review and decide whether or not to amend the proposal (majority vote to amend)</a:t>
            </a:r>
          </a:p>
          <a:p>
            <a:r>
              <a:rPr lang="en-US" baseline="0" dirty="0" smtClean="0"/>
              <a:t> - During this period, the NCAA staff is working with sponsoring conference to see if they would like to amend the original proposal as well</a:t>
            </a:r>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13</a:t>
            </a:fld>
            <a:endParaRPr lang="en-US" dirty="0"/>
          </a:p>
        </p:txBody>
      </p:sp>
    </p:spTree>
    <p:extLst>
      <p:ext uri="{BB962C8B-B14F-4D97-AF65-F5344CB8AC3E}">
        <p14:creationId xmlns:p14="http://schemas.microsoft.com/office/powerpoint/2010/main" val="328683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November 1: sponsor</a:t>
            </a:r>
            <a:r>
              <a:rPr lang="en-US" baseline="0" dirty="0" smtClean="0"/>
              <a:t> modification</a:t>
            </a:r>
            <a:r>
              <a:rPr lang="en-US" dirty="0" smtClean="0"/>
              <a:t> deadline; sponsors may change the proposal in any way germane</a:t>
            </a:r>
            <a:r>
              <a:rPr lang="en-US" baseline="0" dirty="0" smtClean="0"/>
              <a:t> to the original proposal</a:t>
            </a:r>
          </a:p>
          <a:p>
            <a:r>
              <a:rPr lang="en-US" baseline="0" dirty="0" smtClean="0"/>
              <a:t> - Throughout the comment period, NCAA staff is working with the sponsors to determine sponsors wish to accept recommended modifications (perhaps from Conference meetings in late September or early October) </a:t>
            </a:r>
          </a:p>
          <a:p>
            <a:r>
              <a:rPr lang="en-US" baseline="0" dirty="0" smtClean="0"/>
              <a:t> - If sponsors choose not to take the recommended modification, then it could become an amendment if sponsored by the November 15</a:t>
            </a:r>
            <a:r>
              <a:rPr lang="en-US" baseline="30000" dirty="0" smtClean="0"/>
              <a:t>th</a:t>
            </a:r>
            <a:r>
              <a:rPr lang="en-US" baseline="0" dirty="0" smtClean="0"/>
              <a:t> deadline</a:t>
            </a:r>
            <a:endParaRPr lang="en-US" dirty="0" smtClean="0"/>
          </a:p>
          <a:p>
            <a:r>
              <a:rPr lang="en-US" baseline="0" dirty="0" smtClean="0"/>
              <a:t> - November 15: membership deadline to amend proposals (through the Council and conferences)</a:t>
            </a:r>
          </a:p>
          <a:p>
            <a:r>
              <a:rPr lang="en-US" baseline="0" dirty="0" smtClean="0"/>
              <a:t> - Again remember two things about amendments:</a:t>
            </a:r>
          </a:p>
          <a:p>
            <a:r>
              <a:rPr lang="en-US" baseline="0" dirty="0" smtClean="0"/>
              <a:t> 	Amendment cannot increase the scope of the original proposal</a:t>
            </a:r>
          </a:p>
          <a:p>
            <a:r>
              <a:rPr lang="en-US" baseline="0" dirty="0" smtClean="0"/>
              <a:t> 	Sponsors of the original proposal can refine and modify the proposal through November 1</a:t>
            </a:r>
          </a:p>
          <a:p>
            <a:r>
              <a:rPr lang="en-US" baseline="0" dirty="0" smtClean="0"/>
              <a:t> - December 1: official notice of all proposals and amendments (if any) is published for the membership</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14</a:t>
            </a:fld>
            <a:endParaRPr lang="en-US" dirty="0"/>
          </a:p>
        </p:txBody>
      </p:sp>
    </p:spTree>
    <p:extLst>
      <p:ext uri="{BB962C8B-B14F-4D97-AF65-F5344CB8AC3E}">
        <p14:creationId xmlns:p14="http://schemas.microsoft.com/office/powerpoint/2010/main" val="2120126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January</a:t>
            </a:r>
            <a:r>
              <a:rPr lang="en-US" baseline="0" dirty="0" smtClean="0"/>
              <a:t> convention: discussion and debate amongst the membership and Council regarding proposals and amendments</a:t>
            </a:r>
          </a:p>
          <a:p>
            <a:r>
              <a:rPr lang="en-US" baseline="0" dirty="0" smtClean="0"/>
              <a:t> - Change in the process:  Vote occurs at the April Council meeting</a:t>
            </a:r>
          </a:p>
          <a:p>
            <a:r>
              <a:rPr lang="en-US" baseline="0" dirty="0" smtClean="0"/>
              <a:t> - Voting is weighted (bylaw 4.3.4)</a:t>
            </a:r>
          </a:p>
          <a:p>
            <a:r>
              <a:rPr lang="en-US" baseline="0" dirty="0" smtClean="0"/>
              <a:t> - Results are final after the April BOD meeting</a:t>
            </a:r>
          </a:p>
          <a:p>
            <a:r>
              <a:rPr lang="en-US" baseline="0" dirty="0" smtClean="0"/>
              <a:t> - Board could choose to go another direction</a:t>
            </a:r>
          </a:p>
          <a:p>
            <a:r>
              <a:rPr lang="en-US" baseline="0" dirty="0" smtClean="0"/>
              <a:t> - Adopted date in the manual will reflect the BOD meeting</a:t>
            </a:r>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15</a:t>
            </a:fld>
            <a:endParaRPr lang="en-US" dirty="0"/>
          </a:p>
        </p:txBody>
      </p:sp>
    </p:spTree>
    <p:extLst>
      <p:ext uri="{BB962C8B-B14F-4D97-AF65-F5344CB8AC3E}">
        <p14:creationId xmlns:p14="http://schemas.microsoft.com/office/powerpoint/2010/main" val="4261382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Rescission process</a:t>
            </a:r>
          </a:p>
          <a:p>
            <a:r>
              <a:rPr lang="en-US" baseline="0" dirty="0" smtClean="0"/>
              <a:t> - Different from the previous override process</a:t>
            </a:r>
          </a:p>
          <a:p>
            <a:r>
              <a:rPr lang="en-US" baseline="0" dirty="0" smtClean="0"/>
              <a:t> - If a proposal is adopted with 85% majority of Council or more then the proposal is adopted</a:t>
            </a:r>
          </a:p>
          <a:p>
            <a:r>
              <a:rPr lang="en-US" baseline="0" dirty="0" smtClean="0"/>
              <a:t> - If proposal is adopted with less than 85%, subject to a 60 day rescission period</a:t>
            </a:r>
          </a:p>
          <a:p>
            <a:r>
              <a:rPr lang="en-US" baseline="0" dirty="0" smtClean="0"/>
              <a:t> - 2/3 of members eligible to vote required rescission requests to defeat a proposal; rescission requests are submitted by individual institutions</a:t>
            </a:r>
          </a:p>
          <a:p>
            <a:r>
              <a:rPr lang="en-US" baseline="0" dirty="0" smtClean="0"/>
              <a:t> - Concept of a defeated proposal may not be resubmitted for two years</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16</a:t>
            </a:fld>
            <a:endParaRPr lang="en-US" dirty="0"/>
          </a:p>
        </p:txBody>
      </p:sp>
    </p:spTree>
    <p:extLst>
      <p:ext uri="{BB962C8B-B14F-4D97-AF65-F5344CB8AC3E}">
        <p14:creationId xmlns:p14="http://schemas.microsoft.com/office/powerpoint/2010/main" val="3606975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Emergency</a:t>
            </a:r>
          </a:p>
          <a:p>
            <a:r>
              <a:rPr lang="en-US" dirty="0" smtClean="0"/>
              <a:t> - significant</a:t>
            </a:r>
            <a:r>
              <a:rPr lang="en-US" baseline="0" dirty="0" smtClean="0"/>
              <a:t> values or harm are at stake AND</a:t>
            </a:r>
            <a:br>
              <a:rPr lang="en-US" baseline="0" dirty="0" smtClean="0"/>
            </a:br>
            <a:r>
              <a:rPr lang="en-US" baseline="0" dirty="0" smtClean="0"/>
              <a:t> - use of the regular legislative cycle is likely to cause undue hardship to the association or Division I membership because of the delay in the effective date</a:t>
            </a:r>
          </a:p>
          <a:p>
            <a:r>
              <a:rPr lang="en-US" baseline="0" dirty="0" smtClean="0"/>
              <a:t> - Ex. Immediate health and safety concerns or issues</a:t>
            </a:r>
          </a:p>
          <a:p>
            <a:endParaRPr lang="en-US" dirty="0" smtClean="0"/>
          </a:p>
          <a:p>
            <a:r>
              <a:rPr lang="en-US" dirty="0" smtClean="0"/>
              <a:t>Noncontroversial </a:t>
            </a:r>
          </a:p>
          <a:p>
            <a:r>
              <a:rPr lang="en-US" baseline="0" dirty="0" smtClean="0"/>
              <a:t> - broader consultation and debate are unlikely to improve the proposal in a substantial way</a:t>
            </a:r>
          </a:p>
          <a:p>
            <a:r>
              <a:rPr lang="en-US" baseline="0" dirty="0" smtClean="0"/>
              <a:t> - significant disagreement or alternative viewpoints will not be generated</a:t>
            </a:r>
          </a:p>
          <a:p>
            <a:r>
              <a:rPr lang="en-US" baseline="0" dirty="0" smtClean="0"/>
              <a:t> - do not have significant impact</a:t>
            </a:r>
          </a:p>
          <a:p>
            <a:r>
              <a:rPr lang="en-US" baseline="0" dirty="0" smtClean="0"/>
              <a:t> - factors:</a:t>
            </a:r>
          </a:p>
          <a:p>
            <a:r>
              <a:rPr lang="en-US" baseline="0" dirty="0" smtClean="0"/>
              <a:t>      - minimal impact on competitive or recruiting equity</a:t>
            </a:r>
          </a:p>
          <a:p>
            <a:r>
              <a:rPr lang="en-US" baseline="0" dirty="0" smtClean="0"/>
              <a:t>      - minimal financial impact</a:t>
            </a:r>
          </a:p>
          <a:p>
            <a:r>
              <a:rPr lang="en-US" baseline="0" dirty="0" smtClean="0"/>
              <a:t>      - broad support</a:t>
            </a:r>
          </a:p>
          <a:p>
            <a:r>
              <a:rPr lang="en-US" baseline="0" dirty="0" smtClean="0"/>
              <a:t>      - should not negatively impact SA welfare</a:t>
            </a:r>
          </a:p>
          <a:p>
            <a:r>
              <a:rPr lang="en-US" baseline="0" dirty="0" smtClean="0"/>
              <a:t>      - should not significantly impact Division I academic standards</a:t>
            </a:r>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17</a:t>
            </a:fld>
            <a:endParaRPr lang="en-US" dirty="0"/>
          </a:p>
        </p:txBody>
      </p:sp>
    </p:spTree>
    <p:extLst>
      <p:ext uri="{BB962C8B-B14F-4D97-AF65-F5344CB8AC3E}">
        <p14:creationId xmlns:p14="http://schemas.microsoft.com/office/powerpoint/2010/main" val="1862439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28683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2120126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Agenda for the next hour</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2</a:t>
            </a:fld>
            <a:endParaRPr lang="en-US" dirty="0"/>
          </a:p>
        </p:txBody>
      </p:sp>
    </p:spTree>
    <p:extLst>
      <p:ext uri="{BB962C8B-B14F-4D97-AF65-F5344CB8AC3E}">
        <p14:creationId xmlns:p14="http://schemas.microsoft.com/office/powerpoint/2010/main" val="2472489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4261382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35</a:t>
            </a:fld>
            <a:endParaRPr lang="en-US" dirty="0"/>
          </a:p>
        </p:txBody>
      </p:sp>
    </p:spTree>
    <p:extLst>
      <p:ext uri="{BB962C8B-B14F-4D97-AF65-F5344CB8AC3E}">
        <p14:creationId xmlns:p14="http://schemas.microsoft.com/office/powerpoint/2010/main" val="2236025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a:t>
            </a:r>
            <a:r>
              <a:rPr lang="en-US" baseline="0" dirty="0" smtClean="0"/>
              <a:t> with the legislative process for legislation related to football issues and Council governance</a:t>
            </a:r>
          </a:p>
          <a:p>
            <a:r>
              <a:rPr lang="en-US" baseline="0" dirty="0" smtClean="0"/>
              <a:t>Not tons of changes from the previous process but there are some changes, which I will highlight</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3</a:t>
            </a:fld>
            <a:endParaRPr lang="en-US" dirty="0"/>
          </a:p>
        </p:txBody>
      </p:sp>
    </p:spTree>
    <p:extLst>
      <p:ext uri="{BB962C8B-B14F-4D97-AF65-F5344CB8AC3E}">
        <p14:creationId xmlns:p14="http://schemas.microsoft.com/office/powerpoint/2010/main" val="81126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4</a:t>
            </a:fld>
            <a:endParaRPr lang="en-US" dirty="0"/>
          </a:p>
        </p:txBody>
      </p:sp>
    </p:spTree>
    <p:extLst>
      <p:ext uri="{BB962C8B-B14F-4D97-AF65-F5344CB8AC3E}">
        <p14:creationId xmlns:p14="http://schemas.microsoft.com/office/powerpoint/2010/main" val="35753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are these areas:</a:t>
            </a:r>
          </a:p>
          <a:p>
            <a:r>
              <a:rPr lang="en-US" baseline="0" dirty="0" smtClean="0"/>
              <a:t> - Legislation that is NOT autonomy (not designated with an [A])</a:t>
            </a:r>
          </a:p>
          <a:p>
            <a:r>
              <a:rPr lang="en-US" baseline="0" dirty="0" smtClean="0"/>
              <a:t> - Legislation specific to sport of football</a:t>
            </a:r>
          </a:p>
        </p:txBody>
      </p:sp>
      <p:sp>
        <p:nvSpPr>
          <p:cNvPr id="4" name="Slide Number Placeholder 3"/>
          <p:cNvSpPr>
            <a:spLocks noGrp="1"/>
          </p:cNvSpPr>
          <p:nvPr>
            <p:ph type="sldNum" sz="quarter" idx="10"/>
          </p:nvPr>
        </p:nvSpPr>
        <p:spPr/>
        <p:txBody>
          <a:bodyPr/>
          <a:lstStyle/>
          <a:p>
            <a:fld id="{239C17FD-9D38-4281-A78E-019CD243956F}" type="slidenum">
              <a:rPr lang="en-US" smtClean="0"/>
              <a:t>5</a:t>
            </a:fld>
            <a:endParaRPr lang="en-US" dirty="0"/>
          </a:p>
        </p:txBody>
      </p:sp>
    </p:spTree>
    <p:extLst>
      <p:ext uri="{BB962C8B-B14F-4D97-AF65-F5344CB8AC3E}">
        <p14:creationId xmlns:p14="http://schemas.microsoft.com/office/powerpoint/2010/main" val="2499926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Keeping with the theme</a:t>
            </a:r>
            <a:r>
              <a:rPr lang="en-US" baseline="0" dirty="0" smtClean="0"/>
              <a:t> of school house rocks:</a:t>
            </a:r>
          </a:p>
          <a:p>
            <a:r>
              <a:rPr lang="en-US" baseline="0" dirty="0" smtClean="0"/>
              <a:t> - We’re going to look at how a proposal becomes legislation </a:t>
            </a:r>
          </a:p>
          <a:p>
            <a:r>
              <a:rPr lang="en-US" baseline="0" dirty="0" smtClean="0"/>
              <a:t> - From the development of a concept to the timeline for adopting legislation</a:t>
            </a:r>
          </a:p>
        </p:txBody>
      </p:sp>
      <p:sp>
        <p:nvSpPr>
          <p:cNvPr id="4" name="Slide Number Placeholder 3"/>
          <p:cNvSpPr>
            <a:spLocks noGrp="1"/>
          </p:cNvSpPr>
          <p:nvPr>
            <p:ph type="sldNum" sz="quarter" idx="10"/>
          </p:nvPr>
        </p:nvSpPr>
        <p:spPr/>
        <p:txBody>
          <a:bodyPr/>
          <a:lstStyle/>
          <a:p>
            <a:fld id="{239C17FD-9D38-4281-A78E-019CD243956F}" type="slidenum">
              <a:rPr lang="en-US" smtClean="0"/>
              <a:t>6</a:t>
            </a:fld>
            <a:endParaRPr lang="en-US" dirty="0"/>
          </a:p>
        </p:txBody>
      </p:sp>
    </p:spTree>
    <p:extLst>
      <p:ext uri="{BB962C8B-B14F-4D97-AF65-F5344CB8AC3E}">
        <p14:creationId xmlns:p14="http://schemas.microsoft.com/office/powerpoint/2010/main" val="3988431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Just like the cartoon, proposals begin as ideas</a:t>
            </a:r>
          </a:p>
          <a:p>
            <a:r>
              <a:rPr lang="en-US" baseline="0" dirty="0" smtClean="0"/>
              <a:t> - Ideas can come from a number of different places:  on campus; conference offices; committee meetings; coaches associations</a:t>
            </a:r>
          </a:p>
          <a:p>
            <a:r>
              <a:rPr lang="en-US" baseline="0" dirty="0" smtClean="0"/>
              <a:t> - Example: Fruits, Nuts and Bagels legislation</a:t>
            </a:r>
          </a:p>
          <a:p>
            <a:r>
              <a:rPr lang="en-US" baseline="0" dirty="0" smtClean="0"/>
              <a:t> - This started as a concept; a way to provide student-athletes with fruits, nuts and bagels at any time; way to provide </a:t>
            </a:r>
            <a:r>
              <a:rPr lang="en-US" dirty="0" smtClean="0"/>
              <a:t>SA with actual food items, which impacts their athletic performance.</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39C17FD-9D38-4281-A78E-019CD243956F}" type="slidenum">
              <a:rPr lang="en-US" smtClean="0"/>
              <a:t>7</a:t>
            </a:fld>
            <a:endParaRPr lang="en-US" dirty="0"/>
          </a:p>
        </p:txBody>
      </p:sp>
    </p:spTree>
    <p:extLst>
      <p:ext uri="{BB962C8B-B14F-4D97-AF65-F5344CB8AC3E}">
        <p14:creationId xmlns:p14="http://schemas.microsoft.com/office/powerpoint/2010/main" val="2652127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Only certain bodies can sponsor a proposal </a:t>
            </a:r>
          </a:p>
          <a:p>
            <a:r>
              <a:rPr lang="en-US" baseline="0" dirty="0" smtClean="0"/>
              <a:t> - For Council governance: Board of Directors, Division I Council and 32 Division I Conferences can sponsor a proposal</a:t>
            </a:r>
          </a:p>
          <a:p>
            <a:r>
              <a:rPr lang="en-US" baseline="0" dirty="0" smtClean="0"/>
              <a:t> - For football legislation, only FBS conferences or FCS conferences (depending on the subdivision to which the proposal applies) or the Council may sponsor legislation</a:t>
            </a:r>
          </a:p>
          <a:p>
            <a:r>
              <a:rPr lang="en-US" baseline="0" dirty="0" smtClean="0"/>
              <a:t> - This is a change from the previous legislative process which permitted 5 cabinets to propose legislation</a:t>
            </a:r>
          </a:p>
          <a:p>
            <a:r>
              <a:rPr lang="en-US" baseline="0" dirty="0" smtClean="0"/>
              <a:t> - Process is now more streamlined; idea is that the Council has representation by all 32 conferences and includes the daily practitioners</a:t>
            </a:r>
          </a:p>
          <a:p>
            <a:r>
              <a:rPr lang="en-US" baseline="0" dirty="0" smtClean="0"/>
              <a:t> -</a:t>
            </a:r>
          </a:p>
          <a:p>
            <a:r>
              <a:rPr lang="en-US" baseline="0" dirty="0" smtClean="0"/>
              <a:t> - Going back to our example: fruits, nuts and bagels legislation was sponsored by a conference office</a:t>
            </a:r>
          </a:p>
        </p:txBody>
      </p:sp>
      <p:sp>
        <p:nvSpPr>
          <p:cNvPr id="4" name="Slide Number Placeholder 3"/>
          <p:cNvSpPr>
            <a:spLocks noGrp="1"/>
          </p:cNvSpPr>
          <p:nvPr>
            <p:ph type="sldNum" sz="quarter" idx="10"/>
          </p:nvPr>
        </p:nvSpPr>
        <p:spPr/>
        <p:txBody>
          <a:bodyPr/>
          <a:lstStyle/>
          <a:p>
            <a:fld id="{239C17FD-9D38-4281-A78E-019CD243956F}" type="slidenum">
              <a:rPr lang="en-US" smtClean="0"/>
              <a:t>8</a:t>
            </a:fld>
            <a:endParaRPr lang="en-US" dirty="0"/>
          </a:p>
        </p:txBody>
      </p:sp>
    </p:spTree>
    <p:extLst>
      <p:ext uri="{BB962C8B-B14F-4D97-AF65-F5344CB8AC3E}">
        <p14:creationId xmlns:p14="http://schemas.microsoft.com/office/powerpoint/2010/main" val="4231477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 Division I Council was created October</a:t>
            </a:r>
            <a:r>
              <a:rPr lang="en-US" baseline="0" dirty="0" smtClean="0"/>
              <a:t> 2014</a:t>
            </a:r>
            <a:endParaRPr lang="en-US" dirty="0" smtClean="0"/>
          </a:p>
          <a:p>
            <a:r>
              <a:rPr lang="en-US" baseline="0" dirty="0" smtClean="0"/>
              <a:t> - I have included here a list of the various entities that report to the Division I Council </a:t>
            </a:r>
          </a:p>
          <a:p>
            <a:r>
              <a:rPr lang="en-US" baseline="0" dirty="0" smtClean="0"/>
              <a:t> - May also be some ad hoc groups or working groups that stem from these committees and look at very specific issues</a:t>
            </a:r>
          </a:p>
          <a:p>
            <a:r>
              <a:rPr lang="en-US" baseline="0" dirty="0" smtClean="0"/>
              <a:t> - Since the Council is the body that can sponsor legislation, these committees will need to request/recommend that that Council sponsor legislation they deem appropriate</a:t>
            </a:r>
          </a:p>
          <a:p>
            <a:endParaRPr lang="en-US" dirty="0"/>
          </a:p>
        </p:txBody>
      </p:sp>
      <p:sp>
        <p:nvSpPr>
          <p:cNvPr id="4" name="Slide Number Placeholder 3"/>
          <p:cNvSpPr>
            <a:spLocks noGrp="1"/>
          </p:cNvSpPr>
          <p:nvPr>
            <p:ph type="sldNum" sz="quarter" idx="10"/>
          </p:nvPr>
        </p:nvSpPr>
        <p:spPr/>
        <p:txBody>
          <a:bodyPr/>
          <a:lstStyle/>
          <a:p>
            <a:fld id="{239C17FD-9D38-4281-A78E-019CD243956F}" type="slidenum">
              <a:rPr lang="en-US" smtClean="0"/>
              <a:t>9</a:t>
            </a:fld>
            <a:endParaRPr lang="en-US" dirty="0"/>
          </a:p>
        </p:txBody>
      </p:sp>
    </p:spTree>
    <p:extLst>
      <p:ext uri="{BB962C8B-B14F-4D97-AF65-F5344CB8AC3E}">
        <p14:creationId xmlns:p14="http://schemas.microsoft.com/office/powerpoint/2010/main" val="1665968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141EDDC-4F2D-4A5D-8787-AA6189239D68}" type="datetimeFigureOut">
              <a:rPr lang="en-US" smtClean="0"/>
              <a:t>4/23/2015</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7E2FA6B-7F7A-4730-A094-850812FF01D4}"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E2FA6B-7F7A-4730-A094-850812FF01D4}"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7" name="Slide Number Placeholder 6"/>
          <p:cNvSpPr>
            <a:spLocks noGrp="1"/>
          </p:cNvSpPr>
          <p:nvPr>
            <p:ph type="sldNum" sz="quarter" idx="12"/>
          </p:nvPr>
        </p:nvSpPr>
        <p:spPr/>
        <p:txBody>
          <a:bodyPr/>
          <a:lstStyle/>
          <a:p>
            <a:fld id="{37E2FA6B-7F7A-4730-A094-850812FF01D4}"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41EDDC-4F2D-4A5D-8787-AA6189239D68}" type="datetimeFigureOut">
              <a:rPr lang="en-US" smtClean="0"/>
              <a:t>4/23/2015</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37E2FA6B-7F7A-4730-A094-850812FF01D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141EDDC-4F2D-4A5D-8787-AA6189239D68}" type="datetimeFigureOut">
              <a:rPr lang="en-US" smtClean="0"/>
              <a:t>4/23/2015</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7E2FA6B-7F7A-4730-A094-850812FF01D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latin typeface="Rockwell" panose="02060603020205020403" pitchFamily="18" charset="0"/>
              </a:rPr>
              <a:t>Division I Legislative Process</a:t>
            </a:r>
            <a:endParaRPr lang="en-US" b="1" dirty="0">
              <a:latin typeface="Rockwell" panose="02060603020205020403" pitchFamily="18" charset="0"/>
            </a:endParaRPr>
          </a:p>
        </p:txBody>
      </p:sp>
      <p:sp>
        <p:nvSpPr>
          <p:cNvPr id="3" name="Subtitle 2"/>
          <p:cNvSpPr>
            <a:spLocks noGrp="1"/>
          </p:cNvSpPr>
          <p:nvPr>
            <p:ph type="subTitle" idx="1"/>
          </p:nvPr>
        </p:nvSpPr>
        <p:spPr>
          <a:xfrm>
            <a:off x="4800600" y="4419600"/>
            <a:ext cx="3352800" cy="1260629"/>
          </a:xfrm>
        </p:spPr>
        <p:txBody>
          <a:bodyPr/>
          <a:lstStyle/>
          <a:p>
            <a:r>
              <a:rPr lang="en-US" b="1" dirty="0" smtClean="0">
                <a:latin typeface="Rockwell" panose="02060603020205020403" pitchFamily="18" charset="0"/>
              </a:rPr>
              <a:t>2015 NCAA </a:t>
            </a:r>
          </a:p>
          <a:p>
            <a:r>
              <a:rPr lang="en-US" b="1" dirty="0" smtClean="0">
                <a:latin typeface="Rockwell" panose="02060603020205020403" pitchFamily="18" charset="0"/>
              </a:rPr>
              <a:t>Regional Rules Seminar</a:t>
            </a:r>
            <a:endParaRPr lang="en-US" b="1" dirty="0">
              <a:latin typeface="Rockwell" panose="02060603020205020403" pitchFamily="18" charset="0"/>
            </a:endParaRPr>
          </a:p>
        </p:txBody>
      </p:sp>
    </p:spTree>
    <p:extLst>
      <p:ext uri="{BB962C8B-B14F-4D97-AF65-F5344CB8AC3E}">
        <p14:creationId xmlns:p14="http://schemas.microsoft.com/office/powerpoint/2010/main" val="3278082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80181747"/>
              </p:ext>
            </p:extLst>
          </p:nvPr>
        </p:nvGraphicFramePr>
        <p:xfrm>
          <a:off x="0" y="990600"/>
          <a:ext cx="9144000" cy="5715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648200" y="-38100"/>
            <a:ext cx="3124200" cy="707886"/>
          </a:xfrm>
          <a:prstGeom prst="rect">
            <a:avLst/>
          </a:prstGeom>
          <a:noFill/>
        </p:spPr>
        <p:txBody>
          <a:bodyPr wrap="square" rtlCol="0">
            <a:spAutoFit/>
          </a:bodyPr>
          <a:lstStyle/>
          <a:p>
            <a:pPr algn="ctr"/>
            <a:r>
              <a:rPr lang="en-US" sz="2000" b="1" dirty="0" smtClean="0">
                <a:latin typeface="Rockwell" panose="02060603020205020403" pitchFamily="18" charset="0"/>
              </a:rPr>
              <a:t>Division I Council Substructure </a:t>
            </a:r>
            <a:endParaRPr lang="en-US" sz="2000" b="1" dirty="0">
              <a:latin typeface="Rockwell" panose="02060603020205020403" pitchFamily="18" charset="0"/>
            </a:endParaRPr>
          </a:p>
        </p:txBody>
      </p:sp>
    </p:spTree>
    <p:extLst>
      <p:ext uri="{BB962C8B-B14F-4D97-AF65-F5344CB8AC3E}">
        <p14:creationId xmlns:p14="http://schemas.microsoft.com/office/powerpoint/2010/main" val="11789655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646664"/>
          </a:xfrm>
        </p:spPr>
        <p:txBody>
          <a:bodyPr>
            <a:noAutofit/>
          </a:bodyPr>
          <a:lstStyle/>
          <a:p>
            <a:pPr algn="ctr"/>
            <a:r>
              <a:rPr lang="en-US" b="1" dirty="0" smtClean="0">
                <a:latin typeface="Rockwell" panose="02060603020205020403" pitchFamily="18" charset="0"/>
              </a:rPr>
              <a:t>Drafting a Proposal</a:t>
            </a:r>
            <a:endParaRPr lang="en-US" b="1" dirty="0">
              <a:latin typeface="Rockwell" panose="02060603020205020403" pitchFamily="18" charset="0"/>
            </a:endParaRPr>
          </a:p>
        </p:txBody>
      </p:sp>
      <p:sp>
        <p:nvSpPr>
          <p:cNvPr id="3" name="Content Placeholder 2"/>
          <p:cNvSpPr>
            <a:spLocks noGrp="1"/>
          </p:cNvSpPr>
          <p:nvPr>
            <p:ph idx="1"/>
          </p:nvPr>
        </p:nvSpPr>
        <p:spPr>
          <a:xfrm>
            <a:off x="990600" y="1752600"/>
            <a:ext cx="7315200" cy="4114800"/>
          </a:xfrm>
        </p:spPr>
        <p:txBody>
          <a:bodyPr>
            <a:normAutofit/>
          </a:bodyPr>
          <a:lstStyle/>
          <a:p>
            <a:pPr indent="-342900"/>
            <a:r>
              <a:rPr lang="en-US" dirty="0" smtClean="0">
                <a:latin typeface="Rockwell" panose="02060603020205020403" pitchFamily="18" charset="0"/>
              </a:rPr>
              <a:t>Committee reports.</a:t>
            </a:r>
          </a:p>
          <a:p>
            <a:pPr marL="109728" indent="0">
              <a:buNone/>
            </a:pPr>
            <a:endParaRPr lang="en-US" sz="1200" dirty="0" smtClean="0">
              <a:latin typeface="Rockwell" panose="02060603020205020403" pitchFamily="18" charset="0"/>
            </a:endParaRPr>
          </a:p>
          <a:p>
            <a:pPr indent="-342900"/>
            <a:r>
              <a:rPr lang="en-US" dirty="0" smtClean="0">
                <a:latin typeface="Rockwell" panose="02060603020205020403" pitchFamily="18" charset="0"/>
              </a:rPr>
              <a:t>Drafted by NCAA staff.</a:t>
            </a:r>
          </a:p>
          <a:p>
            <a:pPr marL="109728" indent="0">
              <a:buNone/>
            </a:pPr>
            <a:endParaRPr lang="en-US" sz="1200" dirty="0" smtClean="0">
              <a:latin typeface="Rockwell" panose="02060603020205020403" pitchFamily="18" charset="0"/>
            </a:endParaRPr>
          </a:p>
          <a:p>
            <a:pPr indent="-342900"/>
            <a:r>
              <a:rPr lang="en-US" dirty="0" smtClean="0">
                <a:latin typeface="Rockwell" panose="02060603020205020403" pitchFamily="18" charset="0"/>
              </a:rPr>
              <a:t>Proposal may be amended during specific periods.</a:t>
            </a:r>
          </a:p>
          <a:p>
            <a:pPr marL="0" indent="0">
              <a:buNone/>
            </a:pPr>
            <a:endParaRPr lang="en-US" sz="1200" dirty="0" smtClean="0">
              <a:latin typeface="Rockwell" panose="02060603020205020403" pitchFamily="18" charset="0"/>
            </a:endParaRPr>
          </a:p>
          <a:p>
            <a:pPr marL="682625" lvl="1" indent="-315913"/>
            <a:r>
              <a:rPr lang="en-US" dirty="0">
                <a:latin typeface="Rockwell" panose="02060603020205020403" pitchFamily="18" charset="0"/>
              </a:rPr>
              <a:t>Sponsors may change a proposal in any manner germane to the original </a:t>
            </a:r>
            <a:r>
              <a:rPr lang="en-US" dirty="0" smtClean="0">
                <a:latin typeface="Rockwell" panose="02060603020205020403" pitchFamily="18" charset="0"/>
              </a:rPr>
              <a:t>proposal.</a:t>
            </a:r>
          </a:p>
          <a:p>
            <a:pPr marL="366712" lvl="1" indent="0">
              <a:buNone/>
            </a:pPr>
            <a:endParaRPr lang="en-US" sz="1300" dirty="0">
              <a:latin typeface="Rockwell" panose="02060603020205020403" pitchFamily="18" charset="0"/>
            </a:endParaRPr>
          </a:p>
          <a:p>
            <a:pPr marL="682625" lvl="1" indent="-315913"/>
            <a:r>
              <a:rPr lang="en-US" dirty="0" smtClean="0">
                <a:latin typeface="Rockwell" panose="02060603020205020403" pitchFamily="18" charset="0"/>
              </a:rPr>
              <a:t>Amendment may not increase the scope of the original proposal.</a:t>
            </a:r>
          </a:p>
          <a:p>
            <a:endParaRPr lang="en-US" dirty="0"/>
          </a:p>
        </p:txBody>
      </p:sp>
    </p:spTree>
    <p:extLst>
      <p:ext uri="{BB962C8B-B14F-4D97-AF65-F5344CB8AC3E}">
        <p14:creationId xmlns:p14="http://schemas.microsoft.com/office/powerpoint/2010/main" val="2141260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7024744" cy="722864"/>
          </a:xfrm>
        </p:spPr>
        <p:txBody>
          <a:bodyPr/>
          <a:lstStyle/>
          <a:p>
            <a:pPr algn="ctr"/>
            <a:r>
              <a:rPr lang="en-US" b="1" dirty="0" smtClean="0">
                <a:latin typeface="Rockwell" panose="02060603020205020403" pitchFamily="18" charset="0"/>
              </a:rPr>
              <a:t>Drafting a Proposal</a:t>
            </a:r>
            <a:endParaRPr lang="en-US" b="1" dirty="0">
              <a:latin typeface="Rockwell" panose="02060603020205020403" pitchFamily="18" charset="0"/>
            </a:endParaRPr>
          </a:p>
        </p:txBody>
      </p:sp>
      <p:sp>
        <p:nvSpPr>
          <p:cNvPr id="3" name="Content Placeholder 2"/>
          <p:cNvSpPr>
            <a:spLocks noGrp="1"/>
          </p:cNvSpPr>
          <p:nvPr>
            <p:ph idx="1"/>
          </p:nvPr>
        </p:nvSpPr>
        <p:spPr>
          <a:xfrm>
            <a:off x="990600" y="1828800"/>
            <a:ext cx="6777317" cy="4495800"/>
          </a:xfrm>
        </p:spPr>
        <p:txBody>
          <a:bodyPr>
            <a:normAutofit lnSpcReduction="10000"/>
          </a:bodyPr>
          <a:lstStyle/>
          <a:p>
            <a:pPr indent="-342900"/>
            <a:r>
              <a:rPr lang="en-US" dirty="0" smtClean="0">
                <a:latin typeface="Rockwell" panose="02060603020205020403" pitchFamily="18" charset="0"/>
              </a:rPr>
              <a:t>Category:</a:t>
            </a:r>
          </a:p>
          <a:p>
            <a:pPr marL="682625" lvl="1" indent="-315913">
              <a:buFont typeface="Wingdings" panose="05000000000000000000" pitchFamily="2" charset="2"/>
              <a:buChar char="v"/>
            </a:pPr>
            <a:r>
              <a:rPr lang="en-US" dirty="0" smtClean="0">
                <a:latin typeface="Rockwell" panose="02060603020205020403" pitchFamily="18" charset="0"/>
              </a:rPr>
              <a:t>Proposal Number.</a:t>
            </a:r>
          </a:p>
          <a:p>
            <a:pPr marL="682625" lvl="1" indent="-315913">
              <a:buFont typeface="Wingdings" panose="05000000000000000000" pitchFamily="2" charset="2"/>
              <a:buChar char="v"/>
            </a:pPr>
            <a:r>
              <a:rPr lang="en-US" dirty="0" smtClean="0">
                <a:latin typeface="Rockwell" panose="02060603020205020403" pitchFamily="18" charset="0"/>
              </a:rPr>
              <a:t>Title.</a:t>
            </a:r>
          </a:p>
          <a:p>
            <a:pPr marL="682625" lvl="1" indent="-315913">
              <a:buFont typeface="Wingdings" panose="05000000000000000000" pitchFamily="2" charset="2"/>
              <a:buChar char="v"/>
            </a:pPr>
            <a:r>
              <a:rPr lang="en-US" dirty="0" smtClean="0">
                <a:latin typeface="Rockwell" panose="02060603020205020403" pitchFamily="18" charset="0"/>
              </a:rPr>
              <a:t>Intent.</a:t>
            </a:r>
          </a:p>
          <a:p>
            <a:pPr marL="682625" lvl="1" indent="-315913">
              <a:buFont typeface="Wingdings" panose="05000000000000000000" pitchFamily="2" charset="2"/>
              <a:buChar char="v"/>
            </a:pPr>
            <a:r>
              <a:rPr lang="en-US" dirty="0" smtClean="0">
                <a:latin typeface="Rockwell" panose="02060603020205020403" pitchFamily="18" charset="0"/>
              </a:rPr>
              <a:t>Bylaws.</a:t>
            </a:r>
          </a:p>
          <a:p>
            <a:pPr marL="682625" lvl="1" indent="-315913">
              <a:buFont typeface="Wingdings" panose="05000000000000000000" pitchFamily="2" charset="2"/>
              <a:buChar char="v"/>
            </a:pPr>
            <a:r>
              <a:rPr lang="en-US" dirty="0" smtClean="0">
                <a:latin typeface="Rockwell" panose="02060603020205020403" pitchFamily="18" charset="0"/>
              </a:rPr>
              <a:t>Source.</a:t>
            </a:r>
          </a:p>
          <a:p>
            <a:pPr marL="682625" lvl="1" indent="-315913">
              <a:buFont typeface="Wingdings" panose="05000000000000000000" pitchFamily="2" charset="2"/>
              <a:buChar char="v"/>
            </a:pPr>
            <a:r>
              <a:rPr lang="en-US" dirty="0" smtClean="0">
                <a:latin typeface="Rockwell" panose="02060603020205020403" pitchFamily="18" charset="0"/>
              </a:rPr>
              <a:t>Effective Date.</a:t>
            </a:r>
          </a:p>
          <a:p>
            <a:pPr marL="682625" lvl="1" indent="-315913">
              <a:buFont typeface="Wingdings" panose="05000000000000000000" pitchFamily="2" charset="2"/>
              <a:buChar char="v"/>
            </a:pPr>
            <a:r>
              <a:rPr lang="en-US" dirty="0" smtClean="0">
                <a:latin typeface="Rockwell" panose="02060603020205020403" pitchFamily="18" charset="0"/>
              </a:rPr>
              <a:t>Proposal Category.</a:t>
            </a:r>
          </a:p>
          <a:p>
            <a:pPr marL="682625" lvl="1" indent="-315913">
              <a:buFont typeface="Wingdings" panose="05000000000000000000" pitchFamily="2" charset="2"/>
              <a:buChar char="v"/>
            </a:pPr>
            <a:r>
              <a:rPr lang="en-US" dirty="0" smtClean="0">
                <a:latin typeface="Rockwell" panose="02060603020205020403" pitchFamily="18" charset="0"/>
              </a:rPr>
              <a:t>Topical Area.</a:t>
            </a:r>
          </a:p>
          <a:p>
            <a:pPr marL="682625" lvl="1" indent="-315913">
              <a:buFont typeface="Wingdings" panose="05000000000000000000" pitchFamily="2" charset="2"/>
              <a:buChar char="v"/>
            </a:pPr>
            <a:r>
              <a:rPr lang="en-US" dirty="0" smtClean="0">
                <a:latin typeface="Rockwell" panose="02060603020205020403" pitchFamily="18" charset="0"/>
              </a:rPr>
              <a:t>Rationale.</a:t>
            </a:r>
          </a:p>
          <a:p>
            <a:pPr marL="682625" lvl="1" indent="-315913">
              <a:buFont typeface="Wingdings" panose="05000000000000000000" pitchFamily="2" charset="2"/>
              <a:buChar char="v"/>
            </a:pPr>
            <a:r>
              <a:rPr lang="en-US" dirty="0" smtClean="0">
                <a:latin typeface="Rockwell" panose="02060603020205020403" pitchFamily="18" charset="0"/>
              </a:rPr>
              <a:t>Estimated Budget Impact.</a:t>
            </a:r>
          </a:p>
          <a:p>
            <a:pPr marL="682625" lvl="1" indent="-315913">
              <a:buFont typeface="Wingdings" panose="05000000000000000000" pitchFamily="2" charset="2"/>
              <a:buChar char="v"/>
            </a:pPr>
            <a:r>
              <a:rPr lang="en-US" dirty="0" smtClean="0">
                <a:latin typeface="Rockwell" panose="02060603020205020403" pitchFamily="18" charset="0"/>
              </a:rPr>
              <a:t>Impact on Student-Athlete Time.</a:t>
            </a:r>
          </a:p>
          <a:p>
            <a:pPr lvl="1"/>
            <a:endParaRPr lang="en-US" dirty="0" smtClean="0"/>
          </a:p>
          <a:p>
            <a:pPr lvl="1"/>
            <a:endParaRPr lang="en-US" dirty="0"/>
          </a:p>
        </p:txBody>
      </p:sp>
    </p:spTree>
    <p:extLst>
      <p:ext uri="{BB962C8B-B14F-4D97-AF65-F5344CB8AC3E}">
        <p14:creationId xmlns:p14="http://schemas.microsoft.com/office/powerpoint/2010/main" val="3994559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799064"/>
          </a:xfrm>
        </p:spPr>
        <p:txBody>
          <a:bodyPr>
            <a:normAutofit/>
          </a:bodyPr>
          <a:lstStyle/>
          <a:p>
            <a:pPr algn="ctr"/>
            <a:r>
              <a:rPr lang="en-US" b="1" dirty="0" smtClean="0">
                <a:latin typeface="Rockwell" panose="02060603020205020403" pitchFamily="18" charset="0"/>
              </a:rPr>
              <a:t>Timeline</a:t>
            </a:r>
            <a:endParaRPr lang="en-US" b="1" dirty="0">
              <a:latin typeface="Rockwell" panose="02060603020205020403"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539731"/>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34153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722864"/>
          </a:xfrm>
        </p:spPr>
        <p:txBody>
          <a:bodyPr/>
          <a:lstStyle/>
          <a:p>
            <a:pPr algn="ctr"/>
            <a:r>
              <a:rPr lang="en-US" b="1" dirty="0" smtClean="0">
                <a:latin typeface="Rockwell" panose="02060603020205020403" pitchFamily="18" charset="0"/>
              </a:rPr>
              <a:t>Timeline</a:t>
            </a:r>
            <a:endParaRPr lang="en-US" b="1" dirty="0">
              <a:latin typeface="Rockwell" panose="02060603020205020403"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95369621"/>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17284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722864"/>
          </a:xfrm>
        </p:spPr>
        <p:txBody>
          <a:bodyPr/>
          <a:lstStyle/>
          <a:p>
            <a:pPr algn="ctr"/>
            <a:r>
              <a:rPr lang="en-US" b="1" dirty="0" smtClean="0">
                <a:latin typeface="Rockwell" panose="02060603020205020403" pitchFamily="18" charset="0"/>
              </a:rPr>
              <a:t>Timeline</a:t>
            </a:r>
            <a:endParaRPr lang="en-US" b="1" dirty="0">
              <a:latin typeface="Rockwell" panose="02060603020205020403"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1659061"/>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97584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614" y="872319"/>
            <a:ext cx="3215185"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Proposal adopted with 85% majority of Council or more.</a:t>
            </a:r>
            <a:endParaRPr lang="en-US" dirty="0">
              <a:latin typeface="Rockwell" panose="02060603020205020403" pitchFamily="18" charset="0"/>
            </a:endParaRPr>
          </a:p>
        </p:txBody>
      </p:sp>
      <p:sp>
        <p:nvSpPr>
          <p:cNvPr id="3" name="Rectangle 2"/>
          <p:cNvSpPr/>
          <p:nvPr/>
        </p:nvSpPr>
        <p:spPr>
          <a:xfrm>
            <a:off x="4876800" y="838200"/>
            <a:ext cx="33528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Proposal adopted with less than 85% majority of Council.</a:t>
            </a:r>
            <a:endParaRPr lang="en-US" dirty="0">
              <a:latin typeface="Rockwell" panose="02060603020205020403" pitchFamily="18" charset="0"/>
            </a:endParaRPr>
          </a:p>
        </p:txBody>
      </p:sp>
      <p:sp>
        <p:nvSpPr>
          <p:cNvPr id="4" name="Rectangle 3"/>
          <p:cNvSpPr/>
          <p:nvPr/>
        </p:nvSpPr>
        <p:spPr>
          <a:xfrm>
            <a:off x="1185080" y="4572000"/>
            <a:ext cx="201532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Adopted-Final.</a:t>
            </a:r>
            <a:endParaRPr lang="en-US" dirty="0">
              <a:latin typeface="Rockwell" panose="02060603020205020403" pitchFamily="18" charset="0"/>
            </a:endParaRPr>
          </a:p>
        </p:txBody>
      </p:sp>
      <p:sp>
        <p:nvSpPr>
          <p:cNvPr id="6" name="Rectangle 5"/>
          <p:cNvSpPr/>
          <p:nvPr/>
        </p:nvSpPr>
        <p:spPr>
          <a:xfrm>
            <a:off x="5534639" y="2687256"/>
            <a:ext cx="22098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Subject to 60-day rescission process.</a:t>
            </a:r>
            <a:endParaRPr lang="en-US" dirty="0">
              <a:latin typeface="Rockwell" panose="02060603020205020403" pitchFamily="18" charset="0"/>
            </a:endParaRPr>
          </a:p>
        </p:txBody>
      </p:sp>
      <p:sp>
        <p:nvSpPr>
          <p:cNvPr id="7" name="Rectangle 6"/>
          <p:cNvSpPr/>
          <p:nvPr/>
        </p:nvSpPr>
        <p:spPr>
          <a:xfrm>
            <a:off x="4495800" y="4191000"/>
            <a:ext cx="1676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Fewer than required rescission requests.</a:t>
            </a:r>
            <a:endParaRPr lang="en-US" dirty="0">
              <a:latin typeface="Rockwell" panose="02060603020205020403" pitchFamily="18" charset="0"/>
            </a:endParaRPr>
          </a:p>
        </p:txBody>
      </p:sp>
      <p:sp>
        <p:nvSpPr>
          <p:cNvPr id="8" name="Rectangle 7"/>
          <p:cNvSpPr/>
          <p:nvPr/>
        </p:nvSpPr>
        <p:spPr>
          <a:xfrm>
            <a:off x="6827294" y="4191000"/>
            <a:ext cx="1676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 Minimum rescission requests received.</a:t>
            </a:r>
            <a:endParaRPr lang="en-US" dirty="0">
              <a:latin typeface="Rockwell" panose="02060603020205020403" pitchFamily="18" charset="0"/>
            </a:endParaRPr>
          </a:p>
        </p:txBody>
      </p:sp>
      <p:sp>
        <p:nvSpPr>
          <p:cNvPr id="9" name="Rectangle 8"/>
          <p:cNvSpPr/>
          <p:nvPr/>
        </p:nvSpPr>
        <p:spPr>
          <a:xfrm>
            <a:off x="7037599" y="5743937"/>
            <a:ext cx="141368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Rockwell" panose="02060603020205020403" pitchFamily="18" charset="0"/>
              </a:rPr>
              <a:t>Defeated.</a:t>
            </a:r>
            <a:endParaRPr lang="en-US" dirty="0">
              <a:latin typeface="Rockwell" panose="02060603020205020403" pitchFamily="18" charset="0"/>
            </a:endParaRPr>
          </a:p>
        </p:txBody>
      </p:sp>
      <p:cxnSp>
        <p:nvCxnSpPr>
          <p:cNvPr id="11" name="Straight Arrow Connector 10"/>
          <p:cNvCxnSpPr/>
          <p:nvPr/>
        </p:nvCxnSpPr>
        <p:spPr>
          <a:xfrm>
            <a:off x="2133600" y="2396319"/>
            <a:ext cx="0" cy="21756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0"/>
          </p:cNvCxnSpPr>
          <p:nvPr/>
        </p:nvCxnSpPr>
        <p:spPr>
          <a:xfrm>
            <a:off x="6635561" y="2382456"/>
            <a:ext cx="3978"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019800" y="3962400"/>
            <a:ext cx="152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162800" y="3962400"/>
            <a:ext cx="152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p:cNvCxnSpPr>
          <p:nvPr/>
        </p:nvCxnSpPr>
        <p:spPr>
          <a:xfrm>
            <a:off x="7665494" y="54864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1"/>
            <a:endCxn id="4" idx="3"/>
          </p:cNvCxnSpPr>
          <p:nvPr/>
        </p:nvCxnSpPr>
        <p:spPr>
          <a:xfrm flipH="1">
            <a:off x="3200400" y="4838700"/>
            <a:ext cx="1295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85800" y="6096000"/>
            <a:ext cx="5486400" cy="276999"/>
          </a:xfrm>
          <a:prstGeom prst="rect">
            <a:avLst/>
          </a:prstGeom>
          <a:noFill/>
        </p:spPr>
        <p:txBody>
          <a:bodyPr wrap="square" rtlCol="0">
            <a:spAutoFit/>
          </a:bodyPr>
          <a:lstStyle/>
          <a:p>
            <a:r>
              <a:rPr lang="en-US" sz="1200" b="1" dirty="0" smtClean="0">
                <a:latin typeface="Rockwell" panose="02060603020205020403" pitchFamily="18" charset="0"/>
              </a:rPr>
              <a:t>Concept of defeated proposal may not be resubmitted for two years. </a:t>
            </a:r>
            <a:endParaRPr lang="en-US" sz="1200" b="1" dirty="0">
              <a:latin typeface="Rockwell" panose="02060603020205020403" pitchFamily="18" charset="0"/>
            </a:endParaRPr>
          </a:p>
        </p:txBody>
      </p:sp>
    </p:spTree>
    <p:extLst>
      <p:ext uri="{BB962C8B-B14F-4D97-AF65-F5344CB8AC3E}">
        <p14:creationId xmlns:p14="http://schemas.microsoft.com/office/powerpoint/2010/main" val="4190907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722864"/>
          </a:xfrm>
        </p:spPr>
        <p:txBody>
          <a:bodyPr>
            <a:normAutofit/>
          </a:bodyPr>
          <a:lstStyle/>
          <a:p>
            <a:pPr algn="ctr"/>
            <a:r>
              <a:rPr lang="en-US" sz="3600" b="1" dirty="0" smtClean="0">
                <a:latin typeface="Rockwell" panose="02060603020205020403" pitchFamily="18" charset="0"/>
              </a:rPr>
              <a:t>Other Items</a:t>
            </a:r>
            <a:endParaRPr lang="en-US" sz="3600" b="1" dirty="0">
              <a:latin typeface="Rockwell" panose="02060603020205020403" pitchFamily="18" charset="0"/>
            </a:endParaRPr>
          </a:p>
        </p:txBody>
      </p:sp>
      <p:sp>
        <p:nvSpPr>
          <p:cNvPr id="3" name="Content Placeholder 2"/>
          <p:cNvSpPr>
            <a:spLocks noGrp="1"/>
          </p:cNvSpPr>
          <p:nvPr>
            <p:ph idx="1"/>
          </p:nvPr>
        </p:nvSpPr>
        <p:spPr>
          <a:xfrm>
            <a:off x="1066800" y="1981200"/>
            <a:ext cx="7086600" cy="3810000"/>
          </a:xfrm>
        </p:spPr>
        <p:txBody>
          <a:bodyPr>
            <a:normAutofit/>
          </a:bodyPr>
          <a:lstStyle/>
          <a:p>
            <a:pPr indent="-342900"/>
            <a:r>
              <a:rPr lang="en-US" dirty="0" smtClean="0">
                <a:latin typeface="Rockwell" panose="02060603020205020403" pitchFamily="18" charset="0"/>
              </a:rPr>
              <a:t>Board of Directors can propose and adopt legislation at any time.</a:t>
            </a:r>
          </a:p>
          <a:p>
            <a:pPr marL="0" indent="0">
              <a:buNone/>
            </a:pPr>
            <a:endParaRPr lang="en-US" sz="1200" dirty="0" smtClean="0">
              <a:latin typeface="Rockwell" panose="02060603020205020403" pitchFamily="18" charset="0"/>
            </a:endParaRPr>
          </a:p>
          <a:p>
            <a:pPr indent="-342900"/>
            <a:r>
              <a:rPr lang="en-US" dirty="0" smtClean="0">
                <a:latin typeface="Rockwell" panose="02060603020205020403" pitchFamily="18" charset="0"/>
              </a:rPr>
              <a:t>Emergency and noncontroversial </a:t>
            </a:r>
            <a:r>
              <a:rPr lang="en-US" dirty="0">
                <a:latin typeface="Rockwell" panose="02060603020205020403" pitchFamily="18" charset="0"/>
              </a:rPr>
              <a:t>l</a:t>
            </a:r>
            <a:r>
              <a:rPr lang="en-US" dirty="0" smtClean="0">
                <a:latin typeface="Rockwell" panose="02060603020205020403" pitchFamily="18" charset="0"/>
              </a:rPr>
              <a:t>egislation.</a:t>
            </a:r>
          </a:p>
          <a:p>
            <a:pPr marL="0" indent="0">
              <a:buNone/>
            </a:pPr>
            <a:endParaRPr lang="en-US" sz="1200" dirty="0" smtClean="0">
              <a:latin typeface="Rockwell" panose="02060603020205020403" pitchFamily="18" charset="0"/>
            </a:endParaRPr>
          </a:p>
          <a:p>
            <a:pPr marL="682625" lvl="1" indent="-315913"/>
            <a:r>
              <a:rPr lang="en-US" sz="2400" dirty="0" smtClean="0">
                <a:latin typeface="Rockwell" panose="02060603020205020403" pitchFamily="18" charset="0"/>
              </a:rPr>
              <a:t>May be adopted by the Council during any meeting.  </a:t>
            </a:r>
          </a:p>
          <a:p>
            <a:pPr marL="366712" lvl="1" indent="0">
              <a:buNone/>
            </a:pPr>
            <a:endParaRPr lang="en-US" sz="1200" dirty="0" smtClean="0">
              <a:latin typeface="Rockwell" panose="02060603020205020403" pitchFamily="18" charset="0"/>
            </a:endParaRPr>
          </a:p>
          <a:p>
            <a:pPr marL="682625" lvl="1" indent="-315913"/>
            <a:r>
              <a:rPr lang="en-US" sz="2400" dirty="0" smtClean="0">
                <a:latin typeface="Rockwell" panose="02060603020205020403" pitchFamily="18" charset="0"/>
              </a:rPr>
              <a:t>Requires ¾ majority present and voting.</a:t>
            </a:r>
          </a:p>
        </p:txBody>
      </p:sp>
    </p:spTree>
    <p:extLst>
      <p:ext uri="{BB962C8B-B14F-4D97-AF65-F5344CB8AC3E}">
        <p14:creationId xmlns:p14="http://schemas.microsoft.com/office/powerpoint/2010/main" val="2116232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7329544" cy="724936"/>
          </a:xfrm>
        </p:spPr>
        <p:txBody>
          <a:bodyPr>
            <a:normAutofit fontScale="90000"/>
          </a:bodyPr>
          <a:lstStyle/>
          <a:p>
            <a:pPr algn="ctr"/>
            <a:r>
              <a:rPr lang="en-US" b="1" dirty="0" smtClean="0">
                <a:latin typeface="Rockwell" panose="02060603020205020403" pitchFamily="18" charset="0"/>
              </a:rPr>
              <a:t>Autonomy Process -- Overview</a:t>
            </a:r>
            <a:endParaRPr lang="en-US" b="1" dirty="0">
              <a:latin typeface="Rockwell" panose="02060603020205020403" pitchFamily="18" charset="0"/>
            </a:endParaRPr>
          </a:p>
        </p:txBody>
      </p:sp>
      <p:sp>
        <p:nvSpPr>
          <p:cNvPr id="3" name="Content Placeholder 2"/>
          <p:cNvSpPr>
            <a:spLocks noGrp="1"/>
          </p:cNvSpPr>
          <p:nvPr>
            <p:ph idx="1"/>
          </p:nvPr>
        </p:nvSpPr>
        <p:spPr>
          <a:xfrm>
            <a:off x="1043492" y="1905000"/>
            <a:ext cx="6777317" cy="4267200"/>
          </a:xfrm>
        </p:spPr>
        <p:txBody>
          <a:bodyPr>
            <a:normAutofit/>
          </a:bodyPr>
          <a:lstStyle/>
          <a:p>
            <a:pPr indent="-342900"/>
            <a:r>
              <a:rPr lang="en-US" sz="2600" dirty="0">
                <a:latin typeface="Rockwell" panose="02060603020205020403" pitchFamily="18" charset="0"/>
              </a:rPr>
              <a:t>Legislation </a:t>
            </a:r>
            <a:r>
              <a:rPr lang="en-US" sz="2600" dirty="0" smtClean="0">
                <a:latin typeface="Rockwell" panose="02060603020205020403" pitchFamily="18" charset="0"/>
              </a:rPr>
              <a:t>Sponsored.</a:t>
            </a:r>
            <a:endParaRPr lang="en-US" sz="2600" dirty="0">
              <a:latin typeface="Rockwell" panose="02060603020205020403" pitchFamily="18" charset="0"/>
            </a:endParaRPr>
          </a:p>
          <a:p>
            <a:pPr indent="-342900"/>
            <a:r>
              <a:rPr lang="en-US" sz="2600" dirty="0">
                <a:latin typeface="Rockwell" panose="02060603020205020403" pitchFamily="18" charset="0"/>
              </a:rPr>
              <a:t>Review and </a:t>
            </a:r>
            <a:r>
              <a:rPr lang="en-US" sz="2600" dirty="0" smtClean="0">
                <a:latin typeface="Rockwell" panose="02060603020205020403" pitchFamily="18" charset="0"/>
              </a:rPr>
              <a:t>Comment.</a:t>
            </a:r>
            <a:endParaRPr lang="en-US" sz="2600" dirty="0">
              <a:latin typeface="Rockwell" panose="02060603020205020403" pitchFamily="18" charset="0"/>
            </a:endParaRPr>
          </a:p>
          <a:p>
            <a:pPr indent="-342900"/>
            <a:r>
              <a:rPr lang="en-US" sz="2600" dirty="0">
                <a:latin typeface="Rockwell" panose="02060603020205020403" pitchFamily="18" charset="0"/>
              </a:rPr>
              <a:t>Sponsor Modification </a:t>
            </a:r>
            <a:r>
              <a:rPr lang="en-US" sz="2600" dirty="0" smtClean="0">
                <a:latin typeface="Rockwell" panose="02060603020205020403" pitchFamily="18" charset="0"/>
              </a:rPr>
              <a:t>Period.</a:t>
            </a:r>
            <a:endParaRPr lang="en-US" sz="2600" dirty="0">
              <a:latin typeface="Rockwell" panose="02060603020205020403" pitchFamily="18" charset="0"/>
            </a:endParaRPr>
          </a:p>
          <a:p>
            <a:pPr indent="-342900"/>
            <a:r>
              <a:rPr lang="en-US" sz="2600" dirty="0" smtClean="0">
                <a:latin typeface="Rockwell" panose="02060603020205020403" pitchFamily="18" charset="0"/>
              </a:rPr>
              <a:t>Amendment-to-Amendment Period.</a:t>
            </a:r>
            <a:endParaRPr lang="en-US" sz="2600" dirty="0">
              <a:latin typeface="Rockwell" panose="02060603020205020403" pitchFamily="18" charset="0"/>
            </a:endParaRPr>
          </a:p>
          <a:p>
            <a:pPr indent="-342900"/>
            <a:r>
              <a:rPr lang="en-US" sz="2600" dirty="0">
                <a:latin typeface="Rockwell" panose="02060603020205020403" pitchFamily="18" charset="0"/>
              </a:rPr>
              <a:t>Official Notice </a:t>
            </a:r>
            <a:r>
              <a:rPr lang="en-US" sz="2600" dirty="0" smtClean="0">
                <a:latin typeface="Rockwell" panose="02060603020205020403" pitchFamily="18" charset="0"/>
              </a:rPr>
              <a:t>Available.</a:t>
            </a:r>
            <a:endParaRPr lang="en-US" sz="2600" dirty="0">
              <a:latin typeface="Rockwell" panose="02060603020205020403" pitchFamily="18" charset="0"/>
            </a:endParaRPr>
          </a:p>
          <a:p>
            <a:pPr indent="-342900"/>
            <a:r>
              <a:rPr lang="en-US" sz="2600" dirty="0">
                <a:latin typeface="Rockwell" panose="02060603020205020403" pitchFamily="18" charset="0"/>
              </a:rPr>
              <a:t>Legislative </a:t>
            </a:r>
            <a:r>
              <a:rPr lang="en-US" sz="2600" dirty="0" smtClean="0">
                <a:latin typeface="Rockwell" panose="02060603020205020403" pitchFamily="18" charset="0"/>
              </a:rPr>
              <a:t>Forum.</a:t>
            </a:r>
            <a:endParaRPr lang="en-US" sz="2600" dirty="0">
              <a:latin typeface="Rockwell" panose="02060603020205020403" pitchFamily="18" charset="0"/>
            </a:endParaRPr>
          </a:p>
          <a:p>
            <a:pPr indent="-342900"/>
            <a:r>
              <a:rPr lang="en-US" sz="2600" dirty="0">
                <a:latin typeface="Rockwell" panose="02060603020205020403" pitchFamily="18" charset="0"/>
              </a:rPr>
              <a:t>Voting at Business </a:t>
            </a:r>
            <a:r>
              <a:rPr lang="en-US" sz="2600" dirty="0" smtClean="0">
                <a:latin typeface="Rockwell" panose="02060603020205020403" pitchFamily="18" charset="0"/>
              </a:rPr>
              <a:t>Session.</a:t>
            </a:r>
            <a:endParaRPr lang="en-US" sz="2600" dirty="0">
              <a:latin typeface="Rockwell" panose="02060603020205020403" pitchFamily="18" charset="0"/>
            </a:endParaRPr>
          </a:p>
          <a:p>
            <a:pPr indent="-342900"/>
            <a:r>
              <a:rPr lang="en-US" sz="2600" dirty="0">
                <a:latin typeface="Rockwell" panose="02060603020205020403" pitchFamily="18" charset="0"/>
              </a:rPr>
              <a:t>Application to all of Division </a:t>
            </a:r>
            <a:r>
              <a:rPr lang="en-US" sz="2600" dirty="0" smtClean="0">
                <a:latin typeface="Rockwell" panose="02060603020205020403" pitchFamily="18" charset="0"/>
              </a:rPr>
              <a:t>I.</a:t>
            </a:r>
            <a:endParaRPr lang="en-US" sz="2600" dirty="0">
              <a:latin typeface="Rockwell" panose="02060603020205020403" pitchFamily="18" charset="0"/>
            </a:endParaRPr>
          </a:p>
        </p:txBody>
      </p:sp>
    </p:spTree>
    <p:extLst>
      <p:ext uri="{BB962C8B-B14F-4D97-AF65-F5344CB8AC3E}">
        <p14:creationId xmlns:p14="http://schemas.microsoft.com/office/powerpoint/2010/main" val="1452005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914400"/>
            <a:ext cx="7391400" cy="685800"/>
          </a:xfrm>
        </p:spPr>
        <p:txBody>
          <a:bodyPr>
            <a:noAutofit/>
          </a:bodyPr>
          <a:lstStyle/>
          <a:p>
            <a:pPr algn="ctr" eaLnBrk="1" hangingPunct="1">
              <a:defRPr/>
            </a:pPr>
            <a:r>
              <a:rPr lang="en-US" b="1" dirty="0" smtClean="0">
                <a:latin typeface="Rockwell" panose="02060603020205020403" pitchFamily="18" charset="0"/>
              </a:rPr>
              <a:t>Sponsoring Legislation</a:t>
            </a:r>
          </a:p>
        </p:txBody>
      </p:sp>
      <p:sp>
        <p:nvSpPr>
          <p:cNvPr id="4099" name="Rectangle 3"/>
          <p:cNvSpPr>
            <a:spLocks noGrp="1" noChangeArrowheads="1"/>
          </p:cNvSpPr>
          <p:nvPr>
            <p:ph type="body" idx="1"/>
          </p:nvPr>
        </p:nvSpPr>
        <p:spPr>
          <a:xfrm>
            <a:off x="914400" y="2133600"/>
            <a:ext cx="7620000" cy="4038600"/>
          </a:xfrm>
        </p:spPr>
        <p:txBody>
          <a:bodyPr>
            <a:normAutofit/>
          </a:bodyPr>
          <a:lstStyle/>
          <a:p>
            <a:pPr indent="-342900" eaLnBrk="1" hangingPunct="1">
              <a:lnSpc>
                <a:spcPct val="90000"/>
              </a:lnSpc>
              <a:defRPr/>
            </a:pPr>
            <a:r>
              <a:rPr lang="en-US" sz="2800" dirty="0" smtClean="0">
                <a:latin typeface="Rockwell" panose="02060603020205020403" pitchFamily="18" charset="0"/>
              </a:rPr>
              <a:t>ACC, Big Ten, Big 12, PAC-12 and SEC (Five Conferences) may sponsor legislation in the identified areas of autonomy.</a:t>
            </a:r>
          </a:p>
          <a:p>
            <a:pPr eaLnBrk="1" hangingPunct="1">
              <a:lnSpc>
                <a:spcPct val="90000"/>
              </a:lnSpc>
              <a:defRPr/>
            </a:pPr>
            <a:endParaRPr lang="en-US" sz="2800" dirty="0" smtClean="0">
              <a:latin typeface="Rockwell" panose="02060603020205020403" pitchFamily="18" charset="0"/>
            </a:endParaRPr>
          </a:p>
          <a:p>
            <a:pPr indent="-342900" eaLnBrk="1" hangingPunct="1">
              <a:lnSpc>
                <a:spcPct val="90000"/>
              </a:lnSpc>
              <a:defRPr/>
            </a:pPr>
            <a:r>
              <a:rPr lang="en-US" sz="2800" dirty="0" smtClean="0">
                <a:latin typeface="Rockwell" panose="02060603020205020403" pitchFamily="18" charset="0"/>
              </a:rPr>
              <a:t>Subject to review by other four conferences and approval by a presidential review group.</a:t>
            </a:r>
          </a:p>
          <a:p>
            <a:pPr marL="68580" indent="0" eaLnBrk="1" hangingPunct="1">
              <a:lnSpc>
                <a:spcPct val="90000"/>
              </a:lnSpc>
              <a:buNone/>
              <a:defRPr/>
            </a:pPr>
            <a:endParaRPr lang="en-US" sz="2800" dirty="0" smtClean="0">
              <a:latin typeface="Rockwell" panose="02060603020205020403" pitchFamily="18" charset="0"/>
            </a:endParaRPr>
          </a:p>
          <a:p>
            <a:pPr indent="-342900" eaLnBrk="1" hangingPunct="1">
              <a:lnSpc>
                <a:spcPct val="90000"/>
              </a:lnSpc>
              <a:defRPr/>
            </a:pPr>
            <a:r>
              <a:rPr lang="en-US" sz="2800" dirty="0" smtClean="0">
                <a:latin typeface="Rockwell" panose="02060603020205020403" pitchFamily="18" charset="0"/>
              </a:rPr>
              <a:t>Sponsorship deadline:  September 1.</a:t>
            </a:r>
          </a:p>
          <a:p>
            <a:pPr eaLnBrk="1" hangingPunct="1">
              <a:lnSpc>
                <a:spcPct val="90000"/>
              </a:lnSpc>
              <a:defRPr/>
            </a:pPr>
            <a:endParaRPr lang="en-US" sz="800" dirty="0" smtClean="0"/>
          </a:p>
        </p:txBody>
      </p:sp>
    </p:spTree>
    <p:extLst>
      <p:ext uri="{BB962C8B-B14F-4D97-AF65-F5344CB8AC3E}">
        <p14:creationId xmlns:p14="http://schemas.microsoft.com/office/powerpoint/2010/main" val="259226525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762000"/>
          </a:xfrm>
        </p:spPr>
        <p:txBody>
          <a:bodyPr/>
          <a:lstStyle/>
          <a:p>
            <a:pPr algn="ctr"/>
            <a:r>
              <a:rPr lang="en-US" b="1" dirty="0" smtClean="0">
                <a:latin typeface="Rockwell" panose="02060603020205020403" pitchFamily="18" charset="0"/>
              </a:rPr>
              <a:t>Agenda</a:t>
            </a:r>
            <a:endParaRPr lang="en-US" b="1" dirty="0">
              <a:latin typeface="Rockwell" panose="02060603020205020403" pitchFamily="18" charset="0"/>
            </a:endParaRPr>
          </a:p>
        </p:txBody>
      </p:sp>
      <p:sp>
        <p:nvSpPr>
          <p:cNvPr id="3" name="Content Placeholder 2"/>
          <p:cNvSpPr>
            <a:spLocks noGrp="1"/>
          </p:cNvSpPr>
          <p:nvPr>
            <p:ph idx="1"/>
          </p:nvPr>
        </p:nvSpPr>
        <p:spPr>
          <a:xfrm>
            <a:off x="1066800" y="2133600"/>
            <a:ext cx="7414708" cy="3696148"/>
          </a:xfrm>
        </p:spPr>
        <p:txBody>
          <a:bodyPr>
            <a:normAutofit fontScale="92500" lnSpcReduction="10000"/>
          </a:bodyPr>
          <a:lstStyle/>
          <a:p>
            <a:pPr indent="-342900"/>
            <a:r>
              <a:rPr lang="en-US" sz="3000" dirty="0">
                <a:latin typeface="Rockwell" panose="02060603020205020403" pitchFamily="18" charset="0"/>
              </a:rPr>
              <a:t>Council Governance </a:t>
            </a:r>
            <a:r>
              <a:rPr lang="en-US" sz="3000" dirty="0" smtClean="0">
                <a:latin typeface="Rockwell" panose="02060603020205020403" pitchFamily="18" charset="0"/>
              </a:rPr>
              <a:t>and Football Legislative Process.</a:t>
            </a:r>
          </a:p>
          <a:p>
            <a:pPr marL="68580" indent="0">
              <a:buNone/>
            </a:pPr>
            <a:endParaRPr lang="en-US" sz="3000" dirty="0" smtClean="0">
              <a:latin typeface="Rockwell" panose="02060603020205020403" pitchFamily="18" charset="0"/>
            </a:endParaRPr>
          </a:p>
          <a:p>
            <a:pPr indent="-342900"/>
            <a:r>
              <a:rPr lang="en-US" sz="3000" dirty="0" smtClean="0">
                <a:latin typeface="Rockwell" panose="02060603020205020403" pitchFamily="18" charset="0"/>
              </a:rPr>
              <a:t>Autonomy Legislative Process.</a:t>
            </a:r>
          </a:p>
          <a:p>
            <a:pPr marL="68580" indent="0">
              <a:buNone/>
            </a:pPr>
            <a:endParaRPr lang="en-US" sz="3000" dirty="0" smtClean="0">
              <a:latin typeface="Rockwell" panose="02060603020205020403" pitchFamily="18" charset="0"/>
            </a:endParaRPr>
          </a:p>
          <a:p>
            <a:pPr indent="-342900"/>
            <a:r>
              <a:rPr lang="en-US" sz="3000" dirty="0" smtClean="0">
                <a:latin typeface="Rockwell" panose="02060603020205020403" pitchFamily="18" charset="0"/>
              </a:rPr>
              <a:t>Comparison of the Processes.</a:t>
            </a:r>
          </a:p>
          <a:p>
            <a:pPr marL="68580" indent="0">
              <a:buNone/>
            </a:pPr>
            <a:endParaRPr lang="en-US" sz="3000" dirty="0" smtClean="0">
              <a:latin typeface="Rockwell" panose="02060603020205020403" pitchFamily="18" charset="0"/>
            </a:endParaRPr>
          </a:p>
          <a:p>
            <a:pPr indent="-342900"/>
            <a:r>
              <a:rPr lang="en-US" sz="3000" dirty="0" smtClean="0">
                <a:latin typeface="Rockwell" panose="02060603020205020403" pitchFamily="18" charset="0"/>
              </a:rPr>
              <a:t>Questions.</a:t>
            </a:r>
          </a:p>
          <a:p>
            <a:pPr marL="68580" indent="0">
              <a:buNone/>
            </a:pPr>
            <a:endParaRPr lang="en-US" dirty="0" smtClean="0"/>
          </a:p>
          <a:p>
            <a:endParaRPr lang="en-US" dirty="0" smtClean="0"/>
          </a:p>
          <a:p>
            <a:pPr marL="68580" indent="0">
              <a:buNone/>
            </a:pPr>
            <a:endParaRPr lang="en-US" dirty="0" smtClean="0"/>
          </a:p>
        </p:txBody>
      </p:sp>
    </p:spTree>
    <p:extLst>
      <p:ext uri="{BB962C8B-B14F-4D97-AF65-F5344CB8AC3E}">
        <p14:creationId xmlns:p14="http://schemas.microsoft.com/office/powerpoint/2010/main" val="29570004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762000"/>
            <a:ext cx="7467600" cy="914400"/>
          </a:xfrm>
        </p:spPr>
        <p:txBody>
          <a:bodyPr/>
          <a:lstStyle/>
          <a:p>
            <a:pPr algn="ctr" eaLnBrk="1" hangingPunct="1">
              <a:defRPr/>
            </a:pPr>
            <a:r>
              <a:rPr lang="en-US" b="1" dirty="0" smtClean="0">
                <a:latin typeface="Rockwell" panose="02060603020205020403" pitchFamily="18" charset="0"/>
              </a:rPr>
              <a:t>Areas of Autonomy</a:t>
            </a:r>
          </a:p>
        </p:txBody>
      </p:sp>
      <p:sp>
        <p:nvSpPr>
          <p:cNvPr id="4099" name="Rectangle 3"/>
          <p:cNvSpPr>
            <a:spLocks noGrp="1" noChangeArrowheads="1"/>
          </p:cNvSpPr>
          <p:nvPr>
            <p:ph type="body" idx="1"/>
          </p:nvPr>
        </p:nvSpPr>
        <p:spPr>
          <a:xfrm>
            <a:off x="990600" y="2133600"/>
            <a:ext cx="7162800" cy="3810000"/>
          </a:xfrm>
        </p:spPr>
        <p:txBody>
          <a:bodyPr/>
          <a:lstStyle/>
          <a:p>
            <a:pPr indent="-342900" eaLnBrk="1" hangingPunct="1">
              <a:lnSpc>
                <a:spcPct val="90000"/>
              </a:lnSpc>
              <a:defRPr/>
            </a:pPr>
            <a:r>
              <a:rPr lang="en-US" sz="2800" dirty="0" smtClean="0">
                <a:latin typeface="Rockwell" panose="02060603020205020403" pitchFamily="18" charset="0"/>
              </a:rPr>
              <a:t>Athletics Personnel.</a:t>
            </a:r>
          </a:p>
          <a:p>
            <a:pPr indent="-342900" eaLnBrk="1" hangingPunct="1">
              <a:lnSpc>
                <a:spcPct val="90000"/>
              </a:lnSpc>
              <a:defRPr/>
            </a:pPr>
            <a:r>
              <a:rPr lang="en-US" sz="2800" dirty="0" smtClean="0">
                <a:latin typeface="Rockwell" panose="02060603020205020403" pitchFamily="18" charset="0"/>
              </a:rPr>
              <a:t>Insurance and Career Transition.</a:t>
            </a:r>
          </a:p>
          <a:p>
            <a:pPr indent="-342900" eaLnBrk="1" hangingPunct="1">
              <a:lnSpc>
                <a:spcPct val="90000"/>
              </a:lnSpc>
              <a:defRPr/>
            </a:pPr>
            <a:r>
              <a:rPr lang="en-US" sz="2800" dirty="0" smtClean="0">
                <a:latin typeface="Rockwell" panose="02060603020205020403" pitchFamily="18" charset="0"/>
              </a:rPr>
              <a:t>Promotional Activities Unrelated to Athletics Participation.</a:t>
            </a:r>
          </a:p>
          <a:p>
            <a:pPr indent="-342900" eaLnBrk="1" hangingPunct="1">
              <a:lnSpc>
                <a:spcPct val="90000"/>
              </a:lnSpc>
              <a:defRPr/>
            </a:pPr>
            <a:r>
              <a:rPr lang="en-US" sz="2800" dirty="0" smtClean="0">
                <a:latin typeface="Rockwell" panose="02060603020205020403" pitchFamily="18" charset="0"/>
              </a:rPr>
              <a:t>Recruiting Restrictions.</a:t>
            </a:r>
          </a:p>
          <a:p>
            <a:pPr indent="-342900" eaLnBrk="1" hangingPunct="1">
              <a:lnSpc>
                <a:spcPct val="90000"/>
              </a:lnSpc>
              <a:defRPr/>
            </a:pPr>
            <a:r>
              <a:rPr lang="en-US" sz="2800" dirty="0" smtClean="0">
                <a:latin typeface="Rockwell" panose="02060603020205020403" pitchFamily="18" charset="0"/>
              </a:rPr>
              <a:t>Pre-enrollment Expenses and Support.</a:t>
            </a:r>
          </a:p>
          <a:p>
            <a:pPr indent="-342900" eaLnBrk="1" hangingPunct="1">
              <a:lnSpc>
                <a:spcPct val="90000"/>
              </a:lnSpc>
              <a:defRPr/>
            </a:pPr>
            <a:r>
              <a:rPr lang="en-US" sz="2800" dirty="0" smtClean="0">
                <a:latin typeface="Rockwell" panose="02060603020205020403" pitchFamily="18" charset="0"/>
              </a:rPr>
              <a:t>Financial Aid.</a:t>
            </a:r>
          </a:p>
          <a:p>
            <a:pPr eaLnBrk="1" hangingPunct="1">
              <a:lnSpc>
                <a:spcPct val="90000"/>
              </a:lnSpc>
              <a:defRPr/>
            </a:pPr>
            <a:endParaRPr lang="en-US" sz="800" dirty="0" smtClean="0"/>
          </a:p>
        </p:txBody>
      </p:sp>
    </p:spTree>
    <p:extLst>
      <p:ext uri="{BB962C8B-B14F-4D97-AF65-F5344CB8AC3E}">
        <p14:creationId xmlns:p14="http://schemas.microsoft.com/office/powerpoint/2010/main" val="271976010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43000" y="914400"/>
            <a:ext cx="6477000" cy="914400"/>
          </a:xfrm>
        </p:spPr>
        <p:txBody>
          <a:bodyPr/>
          <a:lstStyle/>
          <a:p>
            <a:pPr algn="ctr" eaLnBrk="1" hangingPunct="1">
              <a:defRPr/>
            </a:pPr>
            <a:r>
              <a:rPr lang="en-US" b="1" dirty="0" smtClean="0">
                <a:latin typeface="Rockwell" panose="02060603020205020403" pitchFamily="18" charset="0"/>
              </a:rPr>
              <a:t>Areas of Autonomy</a:t>
            </a:r>
          </a:p>
        </p:txBody>
      </p:sp>
      <p:sp>
        <p:nvSpPr>
          <p:cNvPr id="4099" name="Rectangle 3"/>
          <p:cNvSpPr>
            <a:spLocks noGrp="1" noChangeArrowheads="1"/>
          </p:cNvSpPr>
          <p:nvPr>
            <p:ph type="body" idx="1"/>
          </p:nvPr>
        </p:nvSpPr>
        <p:spPr>
          <a:xfrm>
            <a:off x="914400" y="2514600"/>
            <a:ext cx="7315200" cy="3657600"/>
          </a:xfrm>
        </p:spPr>
        <p:txBody>
          <a:bodyPr/>
          <a:lstStyle/>
          <a:p>
            <a:pPr indent="-342900" eaLnBrk="1" hangingPunct="1">
              <a:lnSpc>
                <a:spcPct val="90000"/>
              </a:lnSpc>
              <a:defRPr/>
            </a:pPr>
            <a:r>
              <a:rPr lang="en-US" sz="2800" dirty="0" smtClean="0">
                <a:latin typeface="Rockwell" panose="02060603020205020403" pitchFamily="18" charset="0"/>
              </a:rPr>
              <a:t>Awards, Benefits and Expenses.</a:t>
            </a:r>
          </a:p>
          <a:p>
            <a:pPr indent="-342900" eaLnBrk="1" hangingPunct="1">
              <a:lnSpc>
                <a:spcPct val="90000"/>
              </a:lnSpc>
              <a:defRPr/>
            </a:pPr>
            <a:r>
              <a:rPr lang="en-US" sz="2800" dirty="0" smtClean="0">
                <a:latin typeface="Rockwell" panose="02060603020205020403" pitchFamily="18" charset="0"/>
              </a:rPr>
              <a:t>Academic Support.</a:t>
            </a:r>
          </a:p>
          <a:p>
            <a:pPr indent="-342900" eaLnBrk="1" hangingPunct="1">
              <a:lnSpc>
                <a:spcPct val="90000"/>
              </a:lnSpc>
              <a:defRPr/>
            </a:pPr>
            <a:r>
              <a:rPr lang="en-US" sz="2800" dirty="0" smtClean="0">
                <a:latin typeface="Rockwell" panose="02060603020205020403" pitchFamily="18" charset="0"/>
              </a:rPr>
              <a:t>Health and Wellness of Student-Athletes.</a:t>
            </a:r>
          </a:p>
          <a:p>
            <a:pPr indent="-342900" eaLnBrk="1" hangingPunct="1">
              <a:lnSpc>
                <a:spcPct val="90000"/>
              </a:lnSpc>
              <a:defRPr/>
            </a:pPr>
            <a:r>
              <a:rPr lang="en-US" sz="2800" dirty="0" smtClean="0">
                <a:latin typeface="Rockwell" panose="02060603020205020403" pitchFamily="18" charset="0"/>
              </a:rPr>
              <a:t>Meals and Nutrition.</a:t>
            </a:r>
          </a:p>
          <a:p>
            <a:pPr indent="-342900" eaLnBrk="1" hangingPunct="1">
              <a:lnSpc>
                <a:spcPct val="90000"/>
              </a:lnSpc>
              <a:defRPr/>
            </a:pPr>
            <a:r>
              <a:rPr lang="en-US" sz="2800" dirty="0" smtClean="0">
                <a:latin typeface="Rockwell" panose="02060603020205020403" pitchFamily="18" charset="0"/>
              </a:rPr>
              <a:t>Time Demands.</a:t>
            </a:r>
          </a:p>
          <a:p>
            <a:pPr marL="68580" indent="0" eaLnBrk="1" hangingPunct="1">
              <a:lnSpc>
                <a:spcPct val="90000"/>
              </a:lnSpc>
              <a:buNone/>
              <a:defRPr/>
            </a:pPr>
            <a:endParaRPr lang="en-US" sz="2800" dirty="0" smtClean="0">
              <a:latin typeface="Rockwell" panose="02060603020205020403" pitchFamily="18" charset="0"/>
            </a:endParaRPr>
          </a:p>
          <a:p>
            <a:pPr eaLnBrk="1" hangingPunct="1">
              <a:lnSpc>
                <a:spcPct val="90000"/>
              </a:lnSpc>
              <a:defRPr/>
            </a:pPr>
            <a:endParaRPr lang="en-US" sz="800" dirty="0" smtClean="0"/>
          </a:p>
        </p:txBody>
      </p:sp>
    </p:spTree>
    <p:extLst>
      <p:ext uri="{BB962C8B-B14F-4D97-AF65-F5344CB8AC3E}">
        <p14:creationId xmlns:p14="http://schemas.microsoft.com/office/powerpoint/2010/main" val="362289678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14400" y="762000"/>
            <a:ext cx="7086600" cy="838200"/>
          </a:xfrm>
        </p:spPr>
        <p:txBody>
          <a:bodyPr/>
          <a:lstStyle/>
          <a:p>
            <a:pPr algn="ctr" eaLnBrk="1" hangingPunct="1">
              <a:defRPr/>
            </a:pPr>
            <a:r>
              <a:rPr lang="en-US" b="1" dirty="0" smtClean="0">
                <a:latin typeface="Rockwell" panose="02060603020205020403" pitchFamily="18" charset="0"/>
              </a:rPr>
              <a:t>Board of Directors Review</a:t>
            </a:r>
          </a:p>
        </p:txBody>
      </p:sp>
      <p:sp>
        <p:nvSpPr>
          <p:cNvPr id="4099" name="Rectangle 3"/>
          <p:cNvSpPr>
            <a:spLocks noGrp="1" noChangeArrowheads="1"/>
          </p:cNvSpPr>
          <p:nvPr>
            <p:ph type="body" idx="1"/>
          </p:nvPr>
        </p:nvSpPr>
        <p:spPr>
          <a:xfrm>
            <a:off x="990600" y="2286000"/>
            <a:ext cx="7162800" cy="3962400"/>
          </a:xfrm>
        </p:spPr>
        <p:txBody>
          <a:bodyPr/>
          <a:lstStyle/>
          <a:p>
            <a:pPr indent="-342900" eaLnBrk="1" hangingPunct="1">
              <a:lnSpc>
                <a:spcPct val="90000"/>
              </a:lnSpc>
              <a:defRPr/>
            </a:pPr>
            <a:r>
              <a:rPr lang="en-US" sz="2800" dirty="0" smtClean="0">
                <a:latin typeface="Rockwell" panose="02060603020205020403" pitchFamily="18" charset="0"/>
              </a:rPr>
              <a:t>Determine whether </a:t>
            </a:r>
            <a:r>
              <a:rPr lang="en-US" sz="2800" dirty="0">
                <a:latin typeface="Rockwell" panose="02060603020205020403" pitchFamily="18" charset="0"/>
              </a:rPr>
              <a:t>legislation </a:t>
            </a:r>
            <a:r>
              <a:rPr lang="en-US" sz="2800" dirty="0" smtClean="0">
                <a:latin typeface="Rockwell" panose="02060603020205020403" pitchFamily="18" charset="0"/>
              </a:rPr>
              <a:t>is </a:t>
            </a:r>
            <a:r>
              <a:rPr lang="en-US" sz="2800" dirty="0">
                <a:latin typeface="Rockwell" panose="02060603020205020403" pitchFamily="18" charset="0"/>
              </a:rPr>
              <a:t>consistent with the scope and nature of the applicable area of </a:t>
            </a:r>
            <a:r>
              <a:rPr lang="en-US" sz="2800" dirty="0" smtClean="0">
                <a:latin typeface="Rockwell" panose="02060603020205020403" pitchFamily="18" charset="0"/>
              </a:rPr>
              <a:t>autonomy.</a:t>
            </a:r>
          </a:p>
          <a:p>
            <a:pPr marL="0" indent="0" eaLnBrk="1" hangingPunct="1">
              <a:lnSpc>
                <a:spcPct val="90000"/>
              </a:lnSpc>
              <a:buNone/>
              <a:defRPr/>
            </a:pPr>
            <a:endParaRPr lang="en-US" sz="2800" dirty="0" smtClean="0">
              <a:latin typeface="Rockwell" panose="02060603020205020403" pitchFamily="18" charset="0"/>
            </a:endParaRPr>
          </a:p>
          <a:p>
            <a:pPr indent="-342900" eaLnBrk="1" hangingPunct="1">
              <a:lnSpc>
                <a:spcPct val="90000"/>
              </a:lnSpc>
              <a:defRPr/>
            </a:pPr>
            <a:r>
              <a:rPr lang="en-US" sz="2800" dirty="0">
                <a:latin typeface="Rockwell" panose="02060603020205020403" pitchFamily="18" charset="0"/>
              </a:rPr>
              <a:t>Monitor legislation to assure it does not conflict with basic policies and strategic </a:t>
            </a:r>
            <a:r>
              <a:rPr lang="en-US" sz="2800" dirty="0" smtClean="0">
                <a:latin typeface="Rockwell" panose="02060603020205020403" pitchFamily="18" charset="0"/>
              </a:rPr>
              <a:t>goals.</a:t>
            </a:r>
          </a:p>
          <a:p>
            <a:pPr eaLnBrk="1" hangingPunct="1">
              <a:lnSpc>
                <a:spcPct val="90000"/>
              </a:lnSpc>
              <a:defRPr/>
            </a:pPr>
            <a:endParaRPr lang="en-US" sz="800" dirty="0" smtClean="0"/>
          </a:p>
          <a:p>
            <a:pPr eaLnBrk="1" hangingPunct="1">
              <a:lnSpc>
                <a:spcPct val="90000"/>
              </a:lnSpc>
              <a:defRPr/>
            </a:pPr>
            <a:endParaRPr lang="en-US" sz="800" dirty="0" smtClean="0"/>
          </a:p>
        </p:txBody>
      </p:sp>
    </p:spTree>
    <p:extLst>
      <p:ext uri="{BB962C8B-B14F-4D97-AF65-F5344CB8AC3E}">
        <p14:creationId xmlns:p14="http://schemas.microsoft.com/office/powerpoint/2010/main" val="404410883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66800" y="762000"/>
            <a:ext cx="7010400" cy="838200"/>
          </a:xfrm>
        </p:spPr>
        <p:txBody>
          <a:bodyPr/>
          <a:lstStyle/>
          <a:p>
            <a:pPr algn="ctr" eaLnBrk="1" hangingPunct="1">
              <a:defRPr/>
            </a:pPr>
            <a:r>
              <a:rPr lang="en-US" b="1" dirty="0" smtClean="0">
                <a:latin typeface="Rockwell" panose="02060603020205020403" pitchFamily="18" charset="0"/>
              </a:rPr>
              <a:t>Review and Comment</a:t>
            </a:r>
          </a:p>
        </p:txBody>
      </p:sp>
      <p:sp>
        <p:nvSpPr>
          <p:cNvPr id="4099" name="Rectangle 3"/>
          <p:cNvSpPr>
            <a:spLocks noGrp="1" noChangeArrowheads="1"/>
          </p:cNvSpPr>
          <p:nvPr>
            <p:ph type="body" idx="1"/>
          </p:nvPr>
        </p:nvSpPr>
        <p:spPr>
          <a:xfrm>
            <a:off x="1066800" y="2209800"/>
            <a:ext cx="7162800" cy="3733800"/>
          </a:xfrm>
        </p:spPr>
        <p:txBody>
          <a:bodyPr>
            <a:normAutofit lnSpcReduction="10000"/>
          </a:bodyPr>
          <a:lstStyle/>
          <a:p>
            <a:pPr indent="-342900" eaLnBrk="1" hangingPunct="1">
              <a:lnSpc>
                <a:spcPct val="90000"/>
              </a:lnSpc>
              <a:defRPr/>
            </a:pPr>
            <a:r>
              <a:rPr lang="en-US" sz="2800" dirty="0" smtClean="0">
                <a:latin typeface="Rockwell" panose="02060603020205020403" pitchFamily="18" charset="0"/>
              </a:rPr>
              <a:t>On or before October 1, proposals available for membership review and comment.</a:t>
            </a:r>
          </a:p>
          <a:p>
            <a:pPr marL="0" indent="0" eaLnBrk="1" hangingPunct="1">
              <a:lnSpc>
                <a:spcPct val="90000"/>
              </a:lnSpc>
              <a:buNone/>
              <a:defRPr/>
            </a:pPr>
            <a:endParaRPr lang="en-US" sz="2800" dirty="0" smtClean="0">
              <a:latin typeface="Rockwell" panose="02060603020205020403" pitchFamily="18" charset="0"/>
            </a:endParaRPr>
          </a:p>
          <a:p>
            <a:pPr indent="-342900" eaLnBrk="1" hangingPunct="1">
              <a:lnSpc>
                <a:spcPct val="90000"/>
              </a:lnSpc>
              <a:defRPr/>
            </a:pPr>
            <a:r>
              <a:rPr lang="en-US" sz="2800" dirty="0" smtClean="0">
                <a:latin typeface="Rockwell" panose="02060603020205020403" pitchFamily="18" charset="0"/>
              </a:rPr>
              <a:t>60-day comment period.</a:t>
            </a:r>
          </a:p>
          <a:p>
            <a:pPr marL="0" indent="0" eaLnBrk="1" hangingPunct="1">
              <a:lnSpc>
                <a:spcPct val="90000"/>
              </a:lnSpc>
              <a:buNone/>
              <a:defRPr/>
            </a:pPr>
            <a:endParaRPr lang="en-US" sz="2800" dirty="0" smtClean="0">
              <a:latin typeface="Rockwell" panose="02060603020205020403" pitchFamily="18" charset="0"/>
            </a:endParaRPr>
          </a:p>
          <a:p>
            <a:pPr indent="-342900" eaLnBrk="1" hangingPunct="1">
              <a:lnSpc>
                <a:spcPct val="90000"/>
              </a:lnSpc>
              <a:defRPr/>
            </a:pPr>
            <a:r>
              <a:rPr lang="en-US" sz="2800" dirty="0" smtClean="0">
                <a:latin typeface="Rockwell" panose="02060603020205020403" pitchFamily="18" charset="0"/>
              </a:rPr>
              <a:t>Comments from 27 other conferences funneled through the Council (Legislative Committee).</a:t>
            </a:r>
          </a:p>
          <a:p>
            <a:pPr eaLnBrk="1" hangingPunct="1">
              <a:lnSpc>
                <a:spcPct val="90000"/>
              </a:lnSpc>
              <a:defRPr/>
            </a:pPr>
            <a:endParaRPr lang="en-US" sz="2800" dirty="0" smtClean="0">
              <a:latin typeface="Rockwell" panose="02060603020205020403" pitchFamily="18" charset="0"/>
            </a:endParaRPr>
          </a:p>
          <a:p>
            <a:pPr eaLnBrk="1" hangingPunct="1">
              <a:lnSpc>
                <a:spcPct val="90000"/>
              </a:lnSpc>
              <a:defRPr/>
            </a:pPr>
            <a:endParaRPr lang="en-US" sz="800" dirty="0" smtClean="0"/>
          </a:p>
        </p:txBody>
      </p:sp>
    </p:spTree>
    <p:extLst>
      <p:ext uri="{BB962C8B-B14F-4D97-AF65-F5344CB8AC3E}">
        <p14:creationId xmlns:p14="http://schemas.microsoft.com/office/powerpoint/2010/main" val="99328211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19200" y="762000"/>
            <a:ext cx="6629400" cy="914400"/>
          </a:xfrm>
        </p:spPr>
        <p:txBody>
          <a:bodyPr/>
          <a:lstStyle/>
          <a:p>
            <a:pPr algn="ctr" eaLnBrk="1" hangingPunct="1">
              <a:defRPr/>
            </a:pPr>
            <a:r>
              <a:rPr lang="en-US" b="1" dirty="0" smtClean="0">
                <a:latin typeface="Rockwell" panose="02060603020205020403" pitchFamily="18" charset="0"/>
              </a:rPr>
              <a:t>Review and Comment</a:t>
            </a:r>
          </a:p>
        </p:txBody>
      </p:sp>
      <p:sp>
        <p:nvSpPr>
          <p:cNvPr id="4099" name="Rectangle 3"/>
          <p:cNvSpPr>
            <a:spLocks noGrp="1" noChangeArrowheads="1"/>
          </p:cNvSpPr>
          <p:nvPr>
            <p:ph type="body" idx="1"/>
          </p:nvPr>
        </p:nvSpPr>
        <p:spPr>
          <a:xfrm>
            <a:off x="1066800" y="2286000"/>
            <a:ext cx="7086600" cy="3733800"/>
          </a:xfrm>
        </p:spPr>
        <p:txBody>
          <a:bodyPr/>
          <a:lstStyle/>
          <a:p>
            <a:pPr indent="-342900" eaLnBrk="1" hangingPunct="1">
              <a:lnSpc>
                <a:spcPct val="90000"/>
              </a:lnSpc>
              <a:defRPr/>
            </a:pPr>
            <a:r>
              <a:rPr lang="en-US" sz="2800" dirty="0" smtClean="0">
                <a:latin typeface="Rockwell" panose="02060603020205020403" pitchFamily="18" charset="0"/>
              </a:rPr>
              <a:t>Council provides feedback to Five Conferences.</a:t>
            </a:r>
          </a:p>
          <a:p>
            <a:pPr marL="68580" indent="0" eaLnBrk="1" hangingPunct="1">
              <a:lnSpc>
                <a:spcPct val="90000"/>
              </a:lnSpc>
              <a:buNone/>
              <a:defRPr/>
            </a:pPr>
            <a:endParaRPr lang="en-US" sz="2800" dirty="0" smtClean="0">
              <a:latin typeface="Rockwell" panose="02060603020205020403" pitchFamily="18" charset="0"/>
            </a:endParaRPr>
          </a:p>
          <a:p>
            <a:pPr indent="-342900" eaLnBrk="1" hangingPunct="1">
              <a:lnSpc>
                <a:spcPct val="90000"/>
              </a:lnSpc>
              <a:defRPr/>
            </a:pPr>
            <a:r>
              <a:rPr lang="en-US" sz="2800" dirty="0" smtClean="0">
                <a:latin typeface="Rockwell" panose="02060603020205020403" pitchFamily="18" charset="0"/>
              </a:rPr>
              <a:t>Council representatives from the Five Conferences may suggest modifications and propose amendments.</a:t>
            </a:r>
          </a:p>
          <a:p>
            <a:pPr eaLnBrk="1" hangingPunct="1">
              <a:lnSpc>
                <a:spcPct val="90000"/>
              </a:lnSpc>
              <a:defRPr/>
            </a:pPr>
            <a:endParaRPr lang="en-US" sz="800" dirty="0" smtClean="0"/>
          </a:p>
          <a:p>
            <a:pPr eaLnBrk="1" hangingPunct="1">
              <a:lnSpc>
                <a:spcPct val="90000"/>
              </a:lnSpc>
              <a:defRPr/>
            </a:pPr>
            <a:endParaRPr lang="en-US" sz="800" dirty="0" smtClean="0"/>
          </a:p>
        </p:txBody>
      </p:sp>
    </p:spTree>
    <p:extLst>
      <p:ext uri="{BB962C8B-B14F-4D97-AF65-F5344CB8AC3E}">
        <p14:creationId xmlns:p14="http://schemas.microsoft.com/office/powerpoint/2010/main" val="399746849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38200" y="685800"/>
            <a:ext cx="7239000" cy="914400"/>
          </a:xfrm>
        </p:spPr>
        <p:txBody>
          <a:bodyPr>
            <a:normAutofit fontScale="90000"/>
          </a:bodyPr>
          <a:lstStyle/>
          <a:p>
            <a:pPr algn="ctr" eaLnBrk="1" hangingPunct="1">
              <a:defRPr/>
            </a:pPr>
            <a:r>
              <a:rPr lang="en-US" sz="4000" b="1" dirty="0" smtClean="0">
                <a:latin typeface="Rockwell" panose="02060603020205020403" pitchFamily="18" charset="0"/>
              </a:rPr>
              <a:t>Sponsor Modification Period</a:t>
            </a:r>
            <a:r>
              <a:rPr lang="en-US" b="1" dirty="0" smtClean="0">
                <a:latin typeface="Rockwell" panose="02060603020205020403" pitchFamily="18" charset="0"/>
              </a:rPr>
              <a:t>  </a:t>
            </a:r>
          </a:p>
        </p:txBody>
      </p:sp>
      <p:sp>
        <p:nvSpPr>
          <p:cNvPr id="5123" name="Rectangle 3"/>
          <p:cNvSpPr>
            <a:spLocks noGrp="1" noChangeArrowheads="1"/>
          </p:cNvSpPr>
          <p:nvPr>
            <p:ph type="body" idx="1"/>
          </p:nvPr>
        </p:nvSpPr>
        <p:spPr>
          <a:xfrm>
            <a:off x="914400" y="2362200"/>
            <a:ext cx="7162800" cy="2971800"/>
          </a:xfrm>
        </p:spPr>
        <p:txBody>
          <a:bodyPr/>
          <a:lstStyle/>
          <a:p>
            <a:pPr marL="469900" indent="-469900" eaLnBrk="1" hangingPunct="1">
              <a:lnSpc>
                <a:spcPct val="80000"/>
              </a:lnSpc>
              <a:defRPr/>
            </a:pPr>
            <a:r>
              <a:rPr lang="en-US" sz="3200" dirty="0">
                <a:latin typeface="Rockwell" panose="02060603020205020403" pitchFamily="18" charset="0"/>
              </a:rPr>
              <a:t>Sponsors may refine and change proposals in any manner that is germane to the original </a:t>
            </a:r>
            <a:r>
              <a:rPr lang="en-US" sz="3200" dirty="0" smtClean="0">
                <a:latin typeface="Rockwell" panose="02060603020205020403" pitchFamily="18" charset="0"/>
              </a:rPr>
              <a:t>proposal through November 1.</a:t>
            </a:r>
          </a:p>
          <a:p>
            <a:pPr marL="469900" indent="-469900" eaLnBrk="1" hangingPunct="1">
              <a:lnSpc>
                <a:spcPct val="80000"/>
              </a:lnSpc>
              <a:defRPr/>
            </a:pPr>
            <a:endParaRPr lang="en-US" sz="1200" dirty="0" smtClean="0"/>
          </a:p>
        </p:txBody>
      </p:sp>
    </p:spTree>
    <p:extLst>
      <p:ext uri="{BB962C8B-B14F-4D97-AF65-F5344CB8AC3E}">
        <p14:creationId xmlns:p14="http://schemas.microsoft.com/office/powerpoint/2010/main" val="180496460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990600"/>
            <a:ext cx="7772400" cy="1066800"/>
          </a:xfrm>
        </p:spPr>
        <p:txBody>
          <a:bodyPr>
            <a:normAutofit fontScale="90000"/>
          </a:bodyPr>
          <a:lstStyle/>
          <a:p>
            <a:pPr algn="ctr" eaLnBrk="1" hangingPunct="1">
              <a:defRPr/>
            </a:pPr>
            <a:r>
              <a:rPr lang="en-US" sz="4000" b="1" dirty="0" smtClean="0">
                <a:latin typeface="Rockwell" panose="02060603020205020403" pitchFamily="18" charset="0"/>
              </a:rPr>
              <a:t>Amendment-to-Amendment Period</a:t>
            </a:r>
            <a:r>
              <a:rPr lang="en-US" b="1" dirty="0" smtClean="0">
                <a:latin typeface="Rockwell" panose="02060603020205020403" pitchFamily="18" charset="0"/>
              </a:rPr>
              <a:t> </a:t>
            </a:r>
          </a:p>
        </p:txBody>
      </p:sp>
      <p:sp>
        <p:nvSpPr>
          <p:cNvPr id="14339" name="Rectangle 3"/>
          <p:cNvSpPr>
            <a:spLocks noGrp="1" noChangeArrowheads="1"/>
          </p:cNvSpPr>
          <p:nvPr>
            <p:ph type="body" idx="1"/>
          </p:nvPr>
        </p:nvSpPr>
        <p:spPr>
          <a:xfrm>
            <a:off x="1066800" y="2590800"/>
            <a:ext cx="6781800" cy="4038600"/>
          </a:xfrm>
        </p:spPr>
        <p:txBody>
          <a:bodyPr>
            <a:normAutofit/>
          </a:bodyPr>
          <a:lstStyle/>
          <a:p>
            <a:pPr marL="469900" indent="-469900" eaLnBrk="1" hangingPunct="1">
              <a:lnSpc>
                <a:spcPct val="90000"/>
              </a:lnSpc>
              <a:defRPr/>
            </a:pPr>
            <a:r>
              <a:rPr lang="en-US" sz="2800" dirty="0" smtClean="0">
                <a:latin typeface="Rockwell" panose="02060603020205020403" pitchFamily="18" charset="0"/>
              </a:rPr>
              <a:t>November 1 through November 15.</a:t>
            </a:r>
          </a:p>
          <a:p>
            <a:pPr marL="469900" indent="-469900" eaLnBrk="1" hangingPunct="1">
              <a:lnSpc>
                <a:spcPct val="90000"/>
              </a:lnSpc>
              <a:buFont typeface="Wingdings" pitchFamily="2" charset="2"/>
              <a:buNone/>
              <a:defRPr/>
            </a:pPr>
            <a:r>
              <a:rPr lang="en-US" sz="2800" dirty="0" smtClean="0">
                <a:latin typeface="Rockwell" panose="02060603020205020403" pitchFamily="18" charset="0"/>
              </a:rPr>
              <a:t> </a:t>
            </a:r>
          </a:p>
          <a:p>
            <a:pPr marL="469900" indent="-469900" eaLnBrk="1" hangingPunct="1">
              <a:lnSpc>
                <a:spcPct val="90000"/>
              </a:lnSpc>
              <a:defRPr/>
            </a:pPr>
            <a:r>
              <a:rPr lang="en-US" sz="2800" dirty="0" smtClean="0">
                <a:latin typeface="Rockwell" panose="02060603020205020403" pitchFamily="18" charset="0"/>
              </a:rPr>
              <a:t>May be sponsored by one or more of the Five Conferences.</a:t>
            </a:r>
          </a:p>
          <a:p>
            <a:pPr marL="469900" indent="-469900" eaLnBrk="1" hangingPunct="1">
              <a:lnSpc>
                <a:spcPct val="90000"/>
              </a:lnSpc>
              <a:buFont typeface="Wingdings" pitchFamily="2" charset="2"/>
              <a:buNone/>
              <a:defRPr/>
            </a:pPr>
            <a:r>
              <a:rPr lang="en-US" sz="2800" dirty="0" smtClean="0">
                <a:latin typeface="Rockwell" panose="02060603020205020403" pitchFamily="18" charset="0"/>
              </a:rPr>
              <a:t> </a:t>
            </a:r>
          </a:p>
          <a:p>
            <a:pPr marL="469900" indent="-469900" eaLnBrk="1" hangingPunct="1">
              <a:lnSpc>
                <a:spcPct val="90000"/>
              </a:lnSpc>
              <a:defRPr/>
            </a:pPr>
            <a:r>
              <a:rPr lang="en-US" sz="2800" dirty="0" smtClean="0">
                <a:latin typeface="Rockwell" panose="02060603020205020403" pitchFamily="18" charset="0"/>
              </a:rPr>
              <a:t>Shall </a:t>
            </a:r>
            <a:r>
              <a:rPr lang="en-US" sz="2800" dirty="0">
                <a:latin typeface="Rockwell" panose="02060603020205020403" pitchFamily="18" charset="0"/>
              </a:rPr>
              <a:t>not increase the modification of the provision to be amended in the original proposal. </a:t>
            </a:r>
            <a:endParaRPr lang="en-US" sz="2800" dirty="0" smtClean="0">
              <a:latin typeface="Rockwell" panose="02060603020205020403" pitchFamily="18" charset="0"/>
            </a:endParaRPr>
          </a:p>
        </p:txBody>
      </p:sp>
    </p:spTree>
    <p:extLst>
      <p:ext uri="{BB962C8B-B14F-4D97-AF65-F5344CB8AC3E}">
        <p14:creationId xmlns:p14="http://schemas.microsoft.com/office/powerpoint/2010/main" val="417881298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38200" y="762000"/>
            <a:ext cx="7543800" cy="990600"/>
          </a:xfrm>
        </p:spPr>
        <p:txBody>
          <a:bodyPr/>
          <a:lstStyle/>
          <a:p>
            <a:pPr algn="ctr" eaLnBrk="1" hangingPunct="1">
              <a:defRPr/>
            </a:pPr>
            <a:r>
              <a:rPr lang="en-US" b="1" dirty="0" smtClean="0">
                <a:latin typeface="Rockwell" panose="02060603020205020403" pitchFamily="18" charset="0"/>
              </a:rPr>
              <a:t>Official Notice </a:t>
            </a:r>
          </a:p>
        </p:txBody>
      </p:sp>
      <p:sp>
        <p:nvSpPr>
          <p:cNvPr id="10243" name="Rectangle 3"/>
          <p:cNvSpPr>
            <a:spLocks noGrp="1" noChangeArrowheads="1"/>
          </p:cNvSpPr>
          <p:nvPr>
            <p:ph type="body" idx="1"/>
          </p:nvPr>
        </p:nvSpPr>
        <p:spPr>
          <a:xfrm>
            <a:off x="1219200" y="2362200"/>
            <a:ext cx="7010400" cy="3505200"/>
          </a:xfrm>
        </p:spPr>
        <p:txBody>
          <a:bodyPr>
            <a:normAutofit/>
          </a:bodyPr>
          <a:lstStyle/>
          <a:p>
            <a:pPr marL="469900" indent="-469900" eaLnBrk="1" hangingPunct="1">
              <a:lnSpc>
                <a:spcPct val="90000"/>
              </a:lnSpc>
              <a:defRPr/>
            </a:pPr>
            <a:r>
              <a:rPr lang="en-US" sz="2800" dirty="0" smtClean="0">
                <a:latin typeface="Rockwell" panose="02060603020205020403" pitchFamily="18" charset="0"/>
              </a:rPr>
              <a:t>Available online by December 1.</a:t>
            </a:r>
          </a:p>
          <a:p>
            <a:pPr marL="469900" indent="-469900" eaLnBrk="1" hangingPunct="1">
              <a:lnSpc>
                <a:spcPct val="90000"/>
              </a:lnSpc>
              <a:defRPr/>
            </a:pPr>
            <a:endParaRPr lang="en-US" sz="2800" dirty="0" smtClean="0">
              <a:latin typeface="Rockwell" panose="02060603020205020403" pitchFamily="18" charset="0"/>
            </a:endParaRPr>
          </a:p>
          <a:p>
            <a:pPr marL="469900" indent="-469900" eaLnBrk="1" hangingPunct="1">
              <a:lnSpc>
                <a:spcPct val="90000"/>
              </a:lnSpc>
              <a:defRPr/>
            </a:pPr>
            <a:r>
              <a:rPr lang="en-US" sz="2800" dirty="0" smtClean="0">
                <a:latin typeface="Rockwell" panose="02060603020205020403" pitchFamily="18" charset="0"/>
              </a:rPr>
              <a:t>Includes all proposals and amendments-to-amendments.</a:t>
            </a:r>
          </a:p>
        </p:txBody>
      </p:sp>
    </p:spTree>
    <p:extLst>
      <p:ext uri="{BB962C8B-B14F-4D97-AF65-F5344CB8AC3E}">
        <p14:creationId xmlns:p14="http://schemas.microsoft.com/office/powerpoint/2010/main" val="334058630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90600" y="838200"/>
            <a:ext cx="7407729" cy="914400"/>
          </a:xfrm>
        </p:spPr>
        <p:txBody>
          <a:bodyPr/>
          <a:lstStyle/>
          <a:p>
            <a:pPr algn="ctr" eaLnBrk="1" hangingPunct="1">
              <a:defRPr/>
            </a:pPr>
            <a:r>
              <a:rPr lang="en-US" b="1" dirty="0" smtClean="0">
                <a:latin typeface="Rockwell" panose="02060603020205020403" pitchFamily="18" charset="0"/>
              </a:rPr>
              <a:t>Legislative Forum</a:t>
            </a:r>
          </a:p>
        </p:txBody>
      </p:sp>
      <p:sp>
        <p:nvSpPr>
          <p:cNvPr id="27651" name="Rectangle 3"/>
          <p:cNvSpPr>
            <a:spLocks noGrp="1" noChangeArrowheads="1"/>
          </p:cNvSpPr>
          <p:nvPr>
            <p:ph type="body" idx="1"/>
          </p:nvPr>
        </p:nvSpPr>
        <p:spPr>
          <a:xfrm>
            <a:off x="1219200" y="2743200"/>
            <a:ext cx="6858000" cy="2895600"/>
          </a:xfrm>
        </p:spPr>
        <p:txBody>
          <a:bodyPr/>
          <a:lstStyle/>
          <a:p>
            <a:pPr marL="288925" indent="-288925" eaLnBrk="1" hangingPunct="1">
              <a:defRPr/>
            </a:pPr>
            <a:r>
              <a:rPr lang="en-US" sz="2800" dirty="0" smtClean="0">
                <a:latin typeface="Rockwell" panose="02060603020205020403" pitchFamily="18" charset="0"/>
              </a:rPr>
              <a:t>Five Conferences meet to discuss autonomy proposals and amendments.</a:t>
            </a:r>
            <a:endParaRPr lang="en-US" sz="2800" dirty="0" smtClean="0">
              <a:effectLst/>
              <a:latin typeface="Rockwell" panose="02060603020205020403" pitchFamily="18" charset="0"/>
            </a:endParaRPr>
          </a:p>
          <a:p>
            <a:pPr marL="1260475" lvl="2" indent="-342900" eaLnBrk="1" hangingPunct="1">
              <a:defRPr/>
            </a:pPr>
            <a:endParaRPr lang="en-US" sz="800" dirty="0" smtClean="0">
              <a:effectLst/>
            </a:endParaRPr>
          </a:p>
          <a:p>
            <a:pPr marL="803275" lvl="1" indent="-342900" eaLnBrk="1" hangingPunct="1">
              <a:buFont typeface="Wingdings" pitchFamily="2" charset="2"/>
              <a:buNone/>
              <a:defRPr/>
            </a:pPr>
            <a:endParaRPr lang="en-US" sz="1000" dirty="0" smtClean="0">
              <a:effectLst/>
            </a:endParaRPr>
          </a:p>
        </p:txBody>
      </p:sp>
    </p:spTree>
    <p:extLst>
      <p:ext uri="{BB962C8B-B14F-4D97-AF65-F5344CB8AC3E}">
        <p14:creationId xmlns:p14="http://schemas.microsoft.com/office/powerpoint/2010/main" val="26489887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14400" y="762000"/>
            <a:ext cx="7326086" cy="838200"/>
          </a:xfrm>
        </p:spPr>
        <p:txBody>
          <a:bodyPr/>
          <a:lstStyle/>
          <a:p>
            <a:pPr algn="ctr" eaLnBrk="1" hangingPunct="1">
              <a:defRPr/>
            </a:pPr>
            <a:r>
              <a:rPr lang="en-US" b="1" dirty="0" smtClean="0">
                <a:latin typeface="Rockwell" panose="02060603020205020403" pitchFamily="18" charset="0"/>
              </a:rPr>
              <a:t>Business Session</a:t>
            </a:r>
          </a:p>
        </p:txBody>
      </p:sp>
      <p:sp>
        <p:nvSpPr>
          <p:cNvPr id="27651" name="Rectangle 3"/>
          <p:cNvSpPr>
            <a:spLocks noGrp="1" noChangeArrowheads="1"/>
          </p:cNvSpPr>
          <p:nvPr>
            <p:ph type="body" idx="1"/>
          </p:nvPr>
        </p:nvSpPr>
        <p:spPr>
          <a:xfrm>
            <a:off x="990600" y="1905000"/>
            <a:ext cx="7239000" cy="4419600"/>
          </a:xfrm>
        </p:spPr>
        <p:txBody>
          <a:bodyPr/>
          <a:lstStyle/>
          <a:p>
            <a:pPr marL="346075" indent="-346075" eaLnBrk="1" hangingPunct="1">
              <a:defRPr/>
            </a:pPr>
            <a:r>
              <a:rPr lang="en-US" dirty="0" smtClean="0">
                <a:latin typeface="Rockwell" panose="02060603020205020403" pitchFamily="18" charset="0"/>
              </a:rPr>
              <a:t>Voting on proposals and amendments.</a:t>
            </a:r>
          </a:p>
          <a:p>
            <a:pPr marL="346075" indent="-346075" eaLnBrk="1" hangingPunct="1">
              <a:defRPr/>
            </a:pPr>
            <a:r>
              <a:rPr lang="en-US" dirty="0" smtClean="0">
                <a:effectLst/>
                <a:latin typeface="Rockwell" panose="02060603020205020403" pitchFamily="18" charset="0"/>
              </a:rPr>
              <a:t>Requires either:</a:t>
            </a:r>
          </a:p>
          <a:p>
            <a:pPr marL="746125" lvl="1" indent="-346075" eaLnBrk="1" hangingPunct="1">
              <a:defRPr/>
            </a:pPr>
            <a:r>
              <a:rPr lang="en-US" sz="2400" dirty="0">
                <a:effectLst/>
                <a:latin typeface="Rockwell" panose="02060603020205020403" pitchFamily="18" charset="0"/>
              </a:rPr>
              <a:t>M</a:t>
            </a:r>
            <a:r>
              <a:rPr lang="en-US" sz="2400" dirty="0" smtClean="0">
                <a:effectLst/>
                <a:latin typeface="Rockwell" panose="02060603020205020403" pitchFamily="18" charset="0"/>
              </a:rPr>
              <a:t>ajority </a:t>
            </a:r>
            <a:r>
              <a:rPr lang="en-US" sz="2400" dirty="0">
                <a:effectLst/>
                <a:latin typeface="Rockwell" panose="02060603020205020403" pitchFamily="18" charset="0"/>
              </a:rPr>
              <a:t>vote of 3 of 5 </a:t>
            </a:r>
            <a:r>
              <a:rPr lang="en-US" sz="2400" dirty="0">
                <a:latin typeface="Rockwell" panose="02060603020205020403" pitchFamily="18" charset="0"/>
              </a:rPr>
              <a:t>c</a:t>
            </a:r>
            <a:r>
              <a:rPr lang="en-US" sz="2400" dirty="0" smtClean="0">
                <a:effectLst/>
                <a:latin typeface="Rockwell" panose="02060603020205020403" pitchFamily="18" charset="0"/>
              </a:rPr>
              <a:t>onferences </a:t>
            </a:r>
            <a:r>
              <a:rPr lang="en-US" sz="2400" dirty="0">
                <a:effectLst/>
                <a:latin typeface="Rockwell" panose="02060603020205020403" pitchFamily="18" charset="0"/>
              </a:rPr>
              <a:t>and 60% majority vote of all representatives; </a:t>
            </a:r>
            <a:r>
              <a:rPr lang="en-US" sz="2400" dirty="0" smtClean="0">
                <a:effectLst/>
                <a:latin typeface="Rockwell" panose="02060603020205020403" pitchFamily="18" charset="0"/>
              </a:rPr>
              <a:t>or</a:t>
            </a:r>
          </a:p>
          <a:p>
            <a:pPr marL="746125" lvl="1" indent="-346075" eaLnBrk="1" hangingPunct="1">
              <a:defRPr/>
            </a:pPr>
            <a:r>
              <a:rPr lang="en-US" sz="2400" dirty="0" smtClean="0">
                <a:effectLst/>
                <a:latin typeface="Rockwell" panose="02060603020205020403" pitchFamily="18" charset="0"/>
              </a:rPr>
              <a:t>Majority </a:t>
            </a:r>
            <a:r>
              <a:rPr lang="en-US" sz="2400" dirty="0">
                <a:effectLst/>
                <a:latin typeface="Rockwell" panose="02060603020205020403" pitchFamily="18" charset="0"/>
              </a:rPr>
              <a:t>vote of 4 of 5 conferences and simple majority vote of all </a:t>
            </a:r>
            <a:r>
              <a:rPr lang="en-US" sz="2400" dirty="0" smtClean="0">
                <a:effectLst/>
                <a:latin typeface="Rockwell" panose="02060603020205020403" pitchFamily="18" charset="0"/>
              </a:rPr>
              <a:t>representatives.</a:t>
            </a:r>
          </a:p>
          <a:p>
            <a:pPr marL="346075" indent="-346075" eaLnBrk="1" hangingPunct="1">
              <a:defRPr/>
            </a:pPr>
            <a:r>
              <a:rPr lang="en-US" dirty="0" smtClean="0">
                <a:effectLst/>
                <a:latin typeface="Rockwell" panose="02060603020205020403" pitchFamily="18" charset="0"/>
              </a:rPr>
              <a:t>One </a:t>
            </a:r>
            <a:r>
              <a:rPr lang="en-US" dirty="0">
                <a:effectLst/>
                <a:latin typeface="Rockwell" panose="02060603020205020403" pitchFamily="18" charset="0"/>
              </a:rPr>
              <a:t>institution/one vote for each </a:t>
            </a:r>
            <a:r>
              <a:rPr lang="en-US" dirty="0" smtClean="0">
                <a:effectLst/>
                <a:latin typeface="Rockwell" panose="02060603020205020403" pitchFamily="18" charset="0"/>
              </a:rPr>
              <a:t>institution; three </a:t>
            </a:r>
            <a:r>
              <a:rPr lang="en-US" dirty="0">
                <a:effectLst/>
                <a:latin typeface="Rockwell" panose="02060603020205020403" pitchFamily="18" charset="0"/>
              </a:rPr>
              <a:t>student-athletes </a:t>
            </a:r>
            <a:r>
              <a:rPr lang="en-US" dirty="0" smtClean="0">
                <a:effectLst/>
                <a:latin typeface="Rockwell" panose="02060603020205020403" pitchFamily="18" charset="0"/>
              </a:rPr>
              <a:t>votes from </a:t>
            </a:r>
            <a:r>
              <a:rPr lang="en-US" dirty="0">
                <a:effectLst/>
                <a:latin typeface="Rockwell" panose="02060603020205020403" pitchFamily="18" charset="0"/>
              </a:rPr>
              <a:t>each </a:t>
            </a:r>
            <a:r>
              <a:rPr lang="en-US" dirty="0" smtClean="0">
                <a:effectLst/>
                <a:latin typeface="Rockwell" panose="02060603020205020403" pitchFamily="18" charset="0"/>
              </a:rPr>
              <a:t>conference.</a:t>
            </a:r>
          </a:p>
          <a:p>
            <a:pPr marL="346075" indent="-346075" eaLnBrk="1" hangingPunct="1">
              <a:defRPr/>
            </a:pPr>
            <a:r>
              <a:rPr lang="en-US" dirty="0">
                <a:effectLst/>
                <a:latin typeface="Rockwell" panose="02060603020205020403" pitchFamily="18" charset="0"/>
              </a:rPr>
              <a:t>N</a:t>
            </a:r>
            <a:r>
              <a:rPr lang="en-US" dirty="0" smtClean="0">
                <a:effectLst/>
                <a:latin typeface="Rockwell" panose="02060603020205020403" pitchFamily="18" charset="0"/>
              </a:rPr>
              <a:t>o </a:t>
            </a:r>
            <a:r>
              <a:rPr lang="en-US" dirty="0">
                <a:effectLst/>
                <a:latin typeface="Rockwell" panose="02060603020205020403" pitchFamily="18" charset="0"/>
              </a:rPr>
              <a:t>additional conference vote.</a:t>
            </a:r>
            <a:endParaRPr lang="en-US" dirty="0" smtClean="0">
              <a:effectLst/>
              <a:latin typeface="Rockwell" panose="02060603020205020403" pitchFamily="18" charset="0"/>
            </a:endParaRPr>
          </a:p>
          <a:p>
            <a:pPr marL="803275" lvl="1" indent="-342900" eaLnBrk="1" hangingPunct="1">
              <a:buFont typeface="Wingdings" pitchFamily="2" charset="2"/>
              <a:buNone/>
              <a:defRPr/>
            </a:pPr>
            <a:endParaRPr lang="en-US" sz="1000" dirty="0" smtClean="0">
              <a:effectLst/>
            </a:endParaRPr>
          </a:p>
        </p:txBody>
      </p:sp>
    </p:spTree>
    <p:extLst>
      <p:ext uri="{BB962C8B-B14F-4D97-AF65-F5344CB8AC3E}">
        <p14:creationId xmlns:p14="http://schemas.microsoft.com/office/powerpoint/2010/main" val="194422944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828800"/>
            <a:ext cx="6637468" cy="1976904"/>
          </a:xfrm>
        </p:spPr>
        <p:txBody>
          <a:bodyPr>
            <a:normAutofit fontScale="90000"/>
          </a:bodyPr>
          <a:lstStyle/>
          <a:p>
            <a:pPr algn="ctr"/>
            <a:r>
              <a:rPr lang="en-US" dirty="0" smtClean="0"/>
              <a:t/>
            </a:r>
            <a:br>
              <a:rPr lang="en-US" dirty="0" smtClean="0"/>
            </a:br>
            <a:r>
              <a:rPr lang="en-US" dirty="0" smtClean="0"/>
              <a:t/>
            </a:r>
            <a:br>
              <a:rPr lang="en-US" dirty="0" smtClean="0"/>
            </a:br>
            <a:r>
              <a:rPr lang="en-US" dirty="0"/>
              <a:t/>
            </a:r>
            <a:br>
              <a:rPr lang="en-US" dirty="0"/>
            </a:br>
            <a:r>
              <a:rPr lang="en-US" b="1" dirty="0" smtClean="0">
                <a:latin typeface="Rockwell" panose="02060603020205020403" pitchFamily="18" charset="0"/>
              </a:rPr>
              <a:t>Council Governance and Football Legislative Process</a:t>
            </a:r>
            <a:endParaRPr lang="en-US" b="1" dirty="0">
              <a:latin typeface="Rockwell" panose="02060603020205020403" pitchFamily="18" charset="0"/>
            </a:endParaRPr>
          </a:p>
        </p:txBody>
      </p:sp>
    </p:spTree>
    <p:extLst>
      <p:ext uri="{BB962C8B-B14F-4D97-AF65-F5344CB8AC3E}">
        <p14:creationId xmlns:p14="http://schemas.microsoft.com/office/powerpoint/2010/main" val="30758978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762000"/>
            <a:ext cx="7162800" cy="990600"/>
          </a:xfrm>
        </p:spPr>
        <p:txBody>
          <a:bodyPr/>
          <a:lstStyle/>
          <a:p>
            <a:pPr algn="ctr" eaLnBrk="1" hangingPunct="1">
              <a:defRPr/>
            </a:pPr>
            <a:r>
              <a:rPr lang="en-US" sz="4000" b="1" dirty="0" smtClean="0">
                <a:latin typeface="Rockwell" panose="02060603020205020403" pitchFamily="18" charset="0"/>
              </a:rPr>
              <a:t>Defeated Proposals</a:t>
            </a:r>
          </a:p>
        </p:txBody>
      </p:sp>
      <p:sp>
        <p:nvSpPr>
          <p:cNvPr id="15363" name="Rectangle 3"/>
          <p:cNvSpPr>
            <a:spLocks noGrp="1" noChangeArrowheads="1"/>
          </p:cNvSpPr>
          <p:nvPr>
            <p:ph type="body" idx="1"/>
          </p:nvPr>
        </p:nvSpPr>
        <p:spPr>
          <a:xfrm>
            <a:off x="1066800" y="2286000"/>
            <a:ext cx="7086600" cy="3200400"/>
          </a:xfrm>
        </p:spPr>
        <p:txBody>
          <a:bodyPr/>
          <a:lstStyle/>
          <a:p>
            <a:pPr marL="469900" indent="-469900" eaLnBrk="1" hangingPunct="1">
              <a:lnSpc>
                <a:spcPct val="90000"/>
              </a:lnSpc>
              <a:buFont typeface="Wingdings" pitchFamily="2" charset="2"/>
              <a:buNone/>
              <a:defRPr/>
            </a:pPr>
            <a:r>
              <a:rPr lang="en-US" sz="1200" dirty="0" smtClean="0"/>
              <a:t> </a:t>
            </a:r>
          </a:p>
          <a:p>
            <a:pPr marL="347663" indent="-347663" eaLnBrk="1" hangingPunct="1">
              <a:lnSpc>
                <a:spcPct val="90000"/>
              </a:lnSpc>
              <a:defRPr/>
            </a:pPr>
            <a:r>
              <a:rPr lang="en-US" sz="2800" dirty="0">
                <a:latin typeface="Rockwell" panose="02060603020205020403" pitchFamily="18" charset="0"/>
              </a:rPr>
              <a:t>The concept of a defeated </a:t>
            </a:r>
            <a:r>
              <a:rPr lang="en-US" sz="2800" dirty="0" smtClean="0">
                <a:latin typeface="Rockwell" panose="02060603020205020403" pitchFamily="18" charset="0"/>
              </a:rPr>
              <a:t>proposal </a:t>
            </a:r>
            <a:r>
              <a:rPr lang="en-US" sz="2800" dirty="0">
                <a:latin typeface="Rockwell" panose="02060603020205020403" pitchFamily="18" charset="0"/>
              </a:rPr>
              <a:t>may not be resubmitted as a new </a:t>
            </a:r>
            <a:r>
              <a:rPr lang="en-US" sz="2800" dirty="0" smtClean="0">
                <a:latin typeface="Rockwell" panose="02060603020205020403" pitchFamily="18" charset="0"/>
              </a:rPr>
              <a:t>proposal </a:t>
            </a:r>
            <a:r>
              <a:rPr lang="en-US" sz="2800" dirty="0">
                <a:latin typeface="Rockwell" panose="02060603020205020403" pitchFamily="18" charset="0"/>
              </a:rPr>
              <a:t>for a two-year period</a:t>
            </a:r>
            <a:r>
              <a:rPr lang="en-US" sz="2800" dirty="0" smtClean="0">
                <a:latin typeface="Rockwell" panose="02060603020205020403" pitchFamily="18" charset="0"/>
              </a:rPr>
              <a:t>.</a:t>
            </a:r>
          </a:p>
        </p:txBody>
      </p:sp>
    </p:spTree>
    <p:extLst>
      <p:ext uri="{BB962C8B-B14F-4D97-AF65-F5344CB8AC3E}">
        <p14:creationId xmlns:p14="http://schemas.microsoft.com/office/powerpoint/2010/main" val="153691764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295400" y="762000"/>
            <a:ext cx="6477000" cy="1295400"/>
          </a:xfrm>
        </p:spPr>
        <p:txBody>
          <a:bodyPr>
            <a:normAutofit fontScale="90000"/>
          </a:bodyPr>
          <a:lstStyle/>
          <a:p>
            <a:pPr algn="ctr" eaLnBrk="1" hangingPunct="1">
              <a:defRPr/>
            </a:pPr>
            <a:r>
              <a:rPr lang="en-US" sz="4000" b="1" dirty="0" smtClean="0">
                <a:latin typeface="Rockwell" panose="02060603020205020403" pitchFamily="18" charset="0"/>
              </a:rPr>
              <a:t>Application to Other Conferences</a:t>
            </a:r>
          </a:p>
        </p:txBody>
      </p:sp>
      <p:sp>
        <p:nvSpPr>
          <p:cNvPr id="15363" name="Rectangle 3"/>
          <p:cNvSpPr>
            <a:spLocks noGrp="1" noChangeArrowheads="1"/>
          </p:cNvSpPr>
          <p:nvPr>
            <p:ph type="body" idx="1"/>
          </p:nvPr>
        </p:nvSpPr>
        <p:spPr>
          <a:xfrm>
            <a:off x="838200" y="2057400"/>
            <a:ext cx="7543800" cy="4267200"/>
          </a:xfrm>
        </p:spPr>
        <p:txBody>
          <a:bodyPr/>
          <a:lstStyle/>
          <a:p>
            <a:pPr marL="469900" indent="-469900" eaLnBrk="1" hangingPunct="1">
              <a:lnSpc>
                <a:spcPct val="90000"/>
              </a:lnSpc>
              <a:buFont typeface="Wingdings" pitchFamily="2" charset="2"/>
              <a:buNone/>
              <a:defRPr/>
            </a:pPr>
            <a:r>
              <a:rPr lang="en-US" sz="1200" dirty="0" smtClean="0"/>
              <a:t> </a:t>
            </a:r>
          </a:p>
          <a:p>
            <a:pPr marL="469900" indent="-469900" eaLnBrk="1" hangingPunct="1">
              <a:lnSpc>
                <a:spcPct val="90000"/>
              </a:lnSpc>
              <a:defRPr/>
            </a:pPr>
            <a:r>
              <a:rPr lang="en-US" dirty="0">
                <a:latin typeface="Rockwell" panose="02060603020205020403" pitchFamily="18" charset="0"/>
              </a:rPr>
              <a:t>Legislation </a:t>
            </a:r>
            <a:r>
              <a:rPr lang="en-US" dirty="0" smtClean="0">
                <a:latin typeface="Rockwell" panose="02060603020205020403" pitchFamily="18" charset="0"/>
              </a:rPr>
              <a:t>may </a:t>
            </a:r>
            <a:r>
              <a:rPr lang="en-US" dirty="0">
                <a:latin typeface="Rockwell" panose="02060603020205020403" pitchFamily="18" charset="0"/>
              </a:rPr>
              <a:t>be applied by other member institutions at each conference’s respective discretion, which may include delegation of such discretion to its member institutions</a:t>
            </a:r>
            <a:r>
              <a:rPr lang="en-US" dirty="0" smtClean="0">
                <a:latin typeface="Rockwell" panose="02060603020205020403" pitchFamily="18" charset="0"/>
              </a:rPr>
              <a:t>.</a:t>
            </a:r>
          </a:p>
          <a:p>
            <a:pPr marL="0" indent="0" eaLnBrk="1" hangingPunct="1">
              <a:lnSpc>
                <a:spcPct val="90000"/>
              </a:lnSpc>
              <a:buNone/>
              <a:defRPr/>
            </a:pPr>
            <a:endParaRPr lang="en-US" dirty="0" smtClean="0">
              <a:latin typeface="Rockwell" panose="02060603020205020403" pitchFamily="18" charset="0"/>
            </a:endParaRPr>
          </a:p>
          <a:p>
            <a:pPr marL="469900" indent="-469900" eaLnBrk="1" hangingPunct="1">
              <a:lnSpc>
                <a:spcPct val="90000"/>
              </a:lnSpc>
              <a:defRPr/>
            </a:pPr>
            <a:r>
              <a:rPr lang="en-US" dirty="0" smtClean="0">
                <a:latin typeface="Rockwell" panose="02060603020205020403" pitchFamily="18" charset="0"/>
              </a:rPr>
              <a:t>Most permissive provision will appear in the Division I Manual.</a:t>
            </a:r>
          </a:p>
          <a:p>
            <a:pPr marL="0" indent="0" eaLnBrk="1" hangingPunct="1">
              <a:lnSpc>
                <a:spcPct val="90000"/>
              </a:lnSpc>
              <a:buNone/>
              <a:defRPr/>
            </a:pPr>
            <a:endParaRPr lang="en-US" dirty="0" smtClean="0">
              <a:latin typeface="Rockwell" panose="02060603020205020403" pitchFamily="18" charset="0"/>
            </a:endParaRPr>
          </a:p>
          <a:p>
            <a:pPr marL="469900" indent="-469900" eaLnBrk="1" hangingPunct="1">
              <a:lnSpc>
                <a:spcPct val="90000"/>
              </a:lnSpc>
              <a:defRPr/>
            </a:pPr>
            <a:r>
              <a:rPr lang="en-US" dirty="0" smtClean="0">
                <a:latin typeface="Rockwell" panose="02060603020205020403" pitchFamily="18" charset="0"/>
              </a:rPr>
              <a:t>If autonomy legislation is more restrictive, both provisions will appear.</a:t>
            </a:r>
          </a:p>
        </p:txBody>
      </p:sp>
    </p:spTree>
    <p:extLst>
      <p:ext uri="{BB962C8B-B14F-4D97-AF65-F5344CB8AC3E}">
        <p14:creationId xmlns:p14="http://schemas.microsoft.com/office/powerpoint/2010/main" val="349514927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024744" cy="914400"/>
          </a:xfrm>
        </p:spPr>
        <p:txBody>
          <a:bodyPr>
            <a:normAutofit/>
          </a:bodyPr>
          <a:lstStyle/>
          <a:p>
            <a:pPr algn="ctr"/>
            <a:r>
              <a:rPr lang="en-US" b="1" dirty="0" smtClean="0">
                <a:latin typeface="Rockwell" panose="02060603020205020403" pitchFamily="18" charset="0"/>
              </a:rPr>
              <a:t>Autonomy Timeline</a:t>
            </a:r>
            <a:endParaRPr lang="en-US" b="1" dirty="0">
              <a:latin typeface="Rockwell" panose="02060603020205020403"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02583601"/>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08166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0"/>
            <a:ext cx="7024744" cy="951464"/>
          </a:xfrm>
        </p:spPr>
        <p:txBody>
          <a:bodyPr/>
          <a:lstStyle/>
          <a:p>
            <a:pPr algn="ctr"/>
            <a:r>
              <a:rPr lang="en-US" b="1" dirty="0" smtClean="0">
                <a:latin typeface="Rockwell" panose="02060603020205020403" pitchFamily="18" charset="0"/>
              </a:rPr>
              <a:t>Autonomy Timeline</a:t>
            </a:r>
            <a:endParaRPr lang="en-US" b="1" dirty="0">
              <a:latin typeface="Rockwell" panose="02060603020205020403"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345283"/>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61526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024744" cy="875264"/>
          </a:xfrm>
        </p:spPr>
        <p:txBody>
          <a:bodyPr/>
          <a:lstStyle/>
          <a:p>
            <a:pPr algn="ctr"/>
            <a:r>
              <a:rPr lang="en-US" b="1" dirty="0" smtClean="0">
                <a:latin typeface="Rockwell" panose="02060603020205020403" pitchFamily="18" charset="0"/>
              </a:rPr>
              <a:t>Autonomy Timeline</a:t>
            </a:r>
            <a:endParaRPr lang="en-US" b="1" dirty="0">
              <a:latin typeface="Rockwell" panose="02060603020205020403"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93850469"/>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39476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838200"/>
          </a:xfrm>
        </p:spPr>
        <p:txBody>
          <a:bodyPr/>
          <a:lstStyle/>
          <a:p>
            <a:pPr algn="ctr"/>
            <a:r>
              <a:rPr lang="en-US" b="1" dirty="0" smtClean="0">
                <a:latin typeface="Rockwell" panose="02060603020205020403" pitchFamily="18" charset="0"/>
              </a:rPr>
              <a:t>Legislative Processes</a:t>
            </a:r>
            <a:endParaRPr lang="en-US" b="1" dirty="0">
              <a:latin typeface="Rockwell" panose="02060603020205020403"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03385322"/>
              </p:ext>
            </p:extLst>
          </p:nvPr>
        </p:nvGraphicFramePr>
        <p:xfrm>
          <a:off x="685800" y="1447802"/>
          <a:ext cx="7772400" cy="4785053"/>
        </p:xfrm>
        <a:graphic>
          <a:graphicData uri="http://schemas.openxmlformats.org/drawingml/2006/table">
            <a:tbl>
              <a:tblPr firstRow="1" bandRow="1">
                <a:tableStyleId>{5C22544A-7EE6-4342-B048-85BDC9FD1C3A}</a:tableStyleId>
              </a:tblPr>
              <a:tblGrid>
                <a:gridCol w="3886200"/>
                <a:gridCol w="3886200"/>
              </a:tblGrid>
              <a:tr h="502698">
                <a:tc>
                  <a:txBody>
                    <a:bodyPr/>
                    <a:lstStyle/>
                    <a:p>
                      <a:pPr algn="ctr"/>
                      <a:r>
                        <a:rPr lang="en-US" dirty="0" smtClean="0">
                          <a:latin typeface="Rockwell" panose="02060603020205020403" pitchFamily="18" charset="0"/>
                        </a:rPr>
                        <a:t>Autonomy</a:t>
                      </a:r>
                      <a:endParaRPr lang="en-US" dirty="0">
                        <a:latin typeface="Rockwell" panose="02060603020205020403" pitchFamily="18" charset="0"/>
                      </a:endParaRPr>
                    </a:p>
                  </a:txBody>
                  <a:tcPr/>
                </a:tc>
                <a:tc>
                  <a:txBody>
                    <a:bodyPr/>
                    <a:lstStyle/>
                    <a:p>
                      <a:pPr algn="ctr"/>
                      <a:r>
                        <a:rPr lang="en-US" dirty="0" smtClean="0">
                          <a:latin typeface="Rockwell" panose="02060603020205020403" pitchFamily="18" charset="0"/>
                        </a:rPr>
                        <a:t>Council Governance</a:t>
                      </a:r>
                      <a:endParaRPr lang="en-US" dirty="0">
                        <a:latin typeface="Rockwell" panose="02060603020205020403" pitchFamily="18" charset="0"/>
                      </a:endParaRPr>
                    </a:p>
                  </a:txBody>
                  <a:tcPr/>
                </a:tc>
              </a:tr>
              <a:tr h="502698">
                <a:tc>
                  <a:txBody>
                    <a:bodyPr/>
                    <a:lstStyle/>
                    <a:p>
                      <a:r>
                        <a:rPr lang="en-US" sz="1600" dirty="0" smtClean="0">
                          <a:latin typeface="Rockwell" panose="02060603020205020403" pitchFamily="18" charset="0"/>
                        </a:rPr>
                        <a:t>September 1: Sponsorship deadline.</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September 1: Sponsorship deadline.</a:t>
                      </a:r>
                      <a:endParaRPr lang="en-US" sz="1600" dirty="0">
                        <a:latin typeface="Rockwell" panose="02060603020205020403" pitchFamily="18" charset="0"/>
                      </a:endParaRPr>
                    </a:p>
                  </a:txBody>
                  <a:tcPr/>
                </a:tc>
              </a:tr>
              <a:tr h="502698">
                <a:tc>
                  <a:txBody>
                    <a:bodyPr/>
                    <a:lstStyle/>
                    <a:p>
                      <a:r>
                        <a:rPr lang="en-US" sz="1600" dirty="0" smtClean="0">
                          <a:latin typeface="Rockwell" panose="02060603020205020403" pitchFamily="18" charset="0"/>
                        </a:rPr>
                        <a:t>October 1: </a:t>
                      </a:r>
                      <a:r>
                        <a:rPr lang="en-US" sz="1600" baseline="0" dirty="0" smtClean="0">
                          <a:latin typeface="Rockwell" panose="02060603020205020403" pitchFamily="18" charset="0"/>
                        </a:rPr>
                        <a:t> C</a:t>
                      </a:r>
                      <a:r>
                        <a:rPr lang="en-US" sz="1600" dirty="0" smtClean="0">
                          <a:latin typeface="Rockwell" panose="02060603020205020403" pitchFamily="18" charset="0"/>
                        </a:rPr>
                        <a:t>omment period.</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October 1: Comment period.</a:t>
                      </a:r>
                      <a:endParaRPr lang="en-US" sz="1600" dirty="0">
                        <a:latin typeface="Rockwell" panose="02060603020205020403" pitchFamily="18" charset="0"/>
                      </a:endParaRPr>
                    </a:p>
                  </a:txBody>
                  <a:tcPr/>
                </a:tc>
              </a:tr>
              <a:tr h="760079">
                <a:tc>
                  <a:txBody>
                    <a:bodyPr/>
                    <a:lstStyle/>
                    <a:p>
                      <a:r>
                        <a:rPr lang="en-US" sz="1600" dirty="0" smtClean="0">
                          <a:latin typeface="Rockwell" panose="02060603020205020403" pitchFamily="18" charset="0"/>
                        </a:rPr>
                        <a:t>October Council Meeting: Review</a:t>
                      </a:r>
                      <a:r>
                        <a:rPr lang="en-US" sz="1600" baseline="0" dirty="0" smtClean="0">
                          <a:latin typeface="Rockwell" panose="02060603020205020403" pitchFamily="18" charset="0"/>
                        </a:rPr>
                        <a:t> and possible amendments</a:t>
                      </a:r>
                      <a:r>
                        <a:rPr lang="en-US" sz="1600" dirty="0" smtClean="0">
                          <a:latin typeface="Rockwell" panose="02060603020205020403" pitchFamily="18" charset="0"/>
                        </a:rPr>
                        <a:t>.</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October Council Meeting:</a:t>
                      </a:r>
                      <a:r>
                        <a:rPr lang="en-US" sz="1600" baseline="0" dirty="0" smtClean="0">
                          <a:latin typeface="Rockwell" panose="02060603020205020403" pitchFamily="18" charset="0"/>
                        </a:rPr>
                        <a:t> Review and possible amendments.</a:t>
                      </a:r>
                      <a:endParaRPr lang="en-US" sz="1600" dirty="0">
                        <a:latin typeface="Rockwell" panose="02060603020205020403" pitchFamily="18" charset="0"/>
                      </a:endParaRPr>
                    </a:p>
                  </a:txBody>
                  <a:tcPr/>
                </a:tc>
              </a:tr>
              <a:tr h="629220">
                <a:tc>
                  <a:txBody>
                    <a:bodyPr/>
                    <a:lstStyle/>
                    <a:p>
                      <a:r>
                        <a:rPr lang="en-US" sz="1600" dirty="0" smtClean="0">
                          <a:latin typeface="Rockwell" panose="02060603020205020403" pitchFamily="18" charset="0"/>
                        </a:rPr>
                        <a:t>November 1 and 15: Modifications and amendments due.</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November 1 and 15: Modifications</a:t>
                      </a:r>
                      <a:r>
                        <a:rPr lang="en-US" sz="1600" baseline="0" dirty="0" smtClean="0">
                          <a:latin typeface="Rockwell" panose="02060603020205020403" pitchFamily="18" charset="0"/>
                        </a:rPr>
                        <a:t> and</a:t>
                      </a:r>
                      <a:r>
                        <a:rPr lang="en-US" sz="1600" dirty="0" smtClean="0">
                          <a:latin typeface="Rockwell" panose="02060603020205020403" pitchFamily="18" charset="0"/>
                        </a:rPr>
                        <a:t> amendments due.</a:t>
                      </a:r>
                      <a:endParaRPr lang="en-US" sz="1600" dirty="0">
                        <a:latin typeface="Rockwell" panose="02060603020205020403" pitchFamily="18" charset="0"/>
                      </a:endParaRPr>
                    </a:p>
                  </a:txBody>
                  <a:tcPr/>
                </a:tc>
              </a:tr>
              <a:tr h="629220">
                <a:tc>
                  <a:txBody>
                    <a:bodyPr/>
                    <a:lstStyle/>
                    <a:p>
                      <a:r>
                        <a:rPr lang="en-US" sz="1600" dirty="0" smtClean="0">
                          <a:latin typeface="Rockwell" panose="02060603020205020403" pitchFamily="18" charset="0"/>
                        </a:rPr>
                        <a:t>December 1: Official Notice.</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December 1: Official Notice.</a:t>
                      </a:r>
                      <a:endParaRPr lang="en-US" sz="1600" dirty="0">
                        <a:latin typeface="Rockwell" panose="02060603020205020403" pitchFamily="18" charset="0"/>
                      </a:endParaRPr>
                    </a:p>
                  </a:txBody>
                  <a:tcPr/>
                </a:tc>
              </a:tr>
              <a:tr h="629220">
                <a:tc>
                  <a:txBody>
                    <a:bodyPr/>
                    <a:lstStyle/>
                    <a:p>
                      <a:r>
                        <a:rPr lang="en-US" sz="1600" dirty="0" smtClean="0">
                          <a:latin typeface="Rockwell" panose="02060603020205020403" pitchFamily="18" charset="0"/>
                        </a:rPr>
                        <a:t>January Convention: Voting on proposals. </a:t>
                      </a:r>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January Convention: Discussion</a:t>
                      </a:r>
                      <a:r>
                        <a:rPr lang="en-US" sz="1600" baseline="0" dirty="0" smtClean="0">
                          <a:latin typeface="Rockwell" panose="02060603020205020403" pitchFamily="18" charset="0"/>
                        </a:rPr>
                        <a:t> of proposals.</a:t>
                      </a:r>
                      <a:endParaRPr lang="en-US" sz="1600" dirty="0">
                        <a:latin typeface="Rockwell" panose="02060603020205020403" pitchFamily="18" charset="0"/>
                      </a:endParaRPr>
                    </a:p>
                  </a:txBody>
                  <a:tcPr/>
                </a:tc>
              </a:tr>
              <a:tr h="629220">
                <a:tc>
                  <a:txBody>
                    <a:bodyPr/>
                    <a:lstStyle/>
                    <a:p>
                      <a:endParaRPr lang="en-US" sz="1600" dirty="0">
                        <a:latin typeface="Rockwell" panose="02060603020205020403" pitchFamily="18" charset="0"/>
                      </a:endParaRPr>
                    </a:p>
                  </a:txBody>
                  <a:tcPr/>
                </a:tc>
                <a:tc>
                  <a:txBody>
                    <a:bodyPr/>
                    <a:lstStyle/>
                    <a:p>
                      <a:r>
                        <a:rPr lang="en-US" sz="1600" dirty="0" smtClean="0">
                          <a:latin typeface="Rockwell" panose="02060603020205020403" pitchFamily="18" charset="0"/>
                        </a:rPr>
                        <a:t>April</a:t>
                      </a:r>
                      <a:r>
                        <a:rPr lang="en-US" sz="1600" baseline="0" dirty="0" smtClean="0">
                          <a:latin typeface="Rockwell" panose="02060603020205020403" pitchFamily="18" charset="0"/>
                        </a:rPr>
                        <a:t> Council meeting: Voting on proposals.</a:t>
                      </a:r>
                      <a:endParaRPr lang="en-US" sz="1600" dirty="0">
                        <a:latin typeface="Rockwell" panose="02060603020205020403" pitchFamily="18" charset="0"/>
                      </a:endParaRPr>
                    </a:p>
                  </a:txBody>
                  <a:tcPr/>
                </a:tc>
              </a:tr>
            </a:tbl>
          </a:graphicData>
        </a:graphic>
      </p:graphicFrame>
    </p:spTree>
    <p:extLst>
      <p:ext uri="{BB962C8B-B14F-4D97-AF65-F5344CB8AC3E}">
        <p14:creationId xmlns:p14="http://schemas.microsoft.com/office/powerpoint/2010/main" val="6516553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latin typeface="Rockwell" panose="02060603020205020403" pitchFamily="18" charset="0"/>
              </a:rPr>
              <a:t>Questions?</a:t>
            </a:r>
            <a:endParaRPr lang="en-US" sz="6000" dirty="0">
              <a:latin typeface="Rockwell" panose="02060603020205020403" pitchFamily="18" charset="0"/>
            </a:endParaRP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09570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71500" indent="-571500">
              <a:buFont typeface="Wingdings" panose="05000000000000000000" pitchFamily="2" charset="2"/>
              <a:buChar char="Ø"/>
            </a:pPr>
            <a:r>
              <a:rPr lang="en-US" sz="3600" dirty="0" smtClean="0">
                <a:latin typeface="Rockwell" panose="02060603020205020403" pitchFamily="18" charset="0"/>
                <a:cs typeface="Raavi" panose="020B0502040204020203" pitchFamily="34" charset="0"/>
              </a:rPr>
              <a:t>School House Rocks – “How a Bill Becomes a Law.”</a:t>
            </a:r>
            <a:endParaRPr lang="en-US" sz="3600" dirty="0">
              <a:latin typeface="Rockwell" panose="02060603020205020403" pitchFamily="18" charset="0"/>
              <a:cs typeface="Raavi" panose="020B0502040204020203" pitchFamily="34" charset="0"/>
            </a:endParaRPr>
          </a:p>
        </p:txBody>
      </p:sp>
    </p:spTree>
    <p:extLst>
      <p:ext uri="{BB962C8B-B14F-4D97-AF65-F5344CB8AC3E}">
        <p14:creationId xmlns:p14="http://schemas.microsoft.com/office/powerpoint/2010/main" val="1093328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875264"/>
          </a:xfrm>
        </p:spPr>
        <p:txBody>
          <a:bodyPr>
            <a:normAutofit fontScale="90000"/>
          </a:bodyPr>
          <a:lstStyle/>
          <a:p>
            <a:pPr algn="ctr"/>
            <a:r>
              <a:rPr lang="en-US" b="1" dirty="0" smtClean="0">
                <a:latin typeface="Rockwell" panose="02060603020205020403" pitchFamily="18" charset="0"/>
              </a:rPr>
              <a:t>Areas for Council Governance</a:t>
            </a:r>
            <a:endParaRPr lang="en-US" b="1" dirty="0">
              <a:latin typeface="Rockwell" panose="02060603020205020403" pitchFamily="18" charset="0"/>
            </a:endParaRPr>
          </a:p>
        </p:txBody>
      </p:sp>
      <p:sp>
        <p:nvSpPr>
          <p:cNvPr id="3" name="Content Placeholder 2"/>
          <p:cNvSpPr>
            <a:spLocks noGrp="1"/>
          </p:cNvSpPr>
          <p:nvPr>
            <p:ph idx="1"/>
          </p:nvPr>
        </p:nvSpPr>
        <p:spPr>
          <a:xfrm>
            <a:off x="838200" y="2590800"/>
            <a:ext cx="7620000" cy="3162748"/>
          </a:xfrm>
        </p:spPr>
        <p:txBody>
          <a:bodyPr>
            <a:normAutofit/>
          </a:bodyPr>
          <a:lstStyle/>
          <a:p>
            <a:pPr indent="-342900"/>
            <a:r>
              <a:rPr lang="en-US" sz="2800" dirty="0" smtClean="0">
                <a:latin typeface="Rockwell" panose="02060603020205020403" pitchFamily="18" charset="0"/>
              </a:rPr>
              <a:t>Legislation that is not an area of autonomy.</a:t>
            </a:r>
          </a:p>
          <a:p>
            <a:pPr marL="109728" indent="0">
              <a:buNone/>
            </a:pPr>
            <a:endParaRPr lang="en-US" sz="2800" dirty="0" smtClean="0">
              <a:latin typeface="Rockwell" panose="02060603020205020403" pitchFamily="18" charset="0"/>
            </a:endParaRPr>
          </a:p>
          <a:p>
            <a:pPr indent="-342900"/>
            <a:r>
              <a:rPr lang="en-US" sz="2800" dirty="0" smtClean="0">
                <a:latin typeface="Rockwell" panose="02060603020205020403" pitchFamily="18" charset="0"/>
              </a:rPr>
              <a:t>Football legislation. </a:t>
            </a:r>
          </a:p>
        </p:txBody>
      </p:sp>
    </p:spTree>
    <p:extLst>
      <p:ext uri="{BB962C8B-B14F-4D97-AF65-F5344CB8AC3E}">
        <p14:creationId xmlns:p14="http://schemas.microsoft.com/office/powerpoint/2010/main" val="805718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077200" cy="1143000"/>
          </a:xfrm>
        </p:spPr>
        <p:txBody>
          <a:bodyPr>
            <a:normAutofit fontScale="90000"/>
          </a:bodyPr>
          <a:lstStyle/>
          <a:p>
            <a:pPr algn="ctr"/>
            <a:r>
              <a:rPr lang="en-US" b="1" dirty="0" smtClean="0">
                <a:latin typeface="Rockwell" panose="02060603020205020403" pitchFamily="18" charset="0"/>
              </a:rPr>
              <a:t>How a Proposal Becomes Legislation</a:t>
            </a:r>
            <a:endParaRPr lang="en-US" b="1" dirty="0">
              <a:latin typeface="Rockwell" panose="02060603020205020403"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551102"/>
              </p:ext>
            </p:extLst>
          </p:nvPr>
        </p:nvGraphicFramePr>
        <p:xfrm>
          <a:off x="1043492" y="2323652"/>
          <a:ext cx="6957508" cy="38485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86890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7024744" cy="838200"/>
          </a:xfrm>
        </p:spPr>
        <p:txBody>
          <a:bodyPr/>
          <a:lstStyle/>
          <a:p>
            <a:pPr algn="ctr"/>
            <a:r>
              <a:rPr lang="en-US" b="1" dirty="0" smtClean="0">
                <a:latin typeface="Rockwell" panose="02060603020205020403" pitchFamily="18" charset="0"/>
              </a:rPr>
              <a:t>Developing a Concept</a:t>
            </a:r>
            <a:endParaRPr lang="en-US" b="1" dirty="0">
              <a:latin typeface="Rockwell" panose="02060603020205020403" pitchFamily="18" charset="0"/>
            </a:endParaRPr>
          </a:p>
        </p:txBody>
      </p:sp>
      <p:sp>
        <p:nvSpPr>
          <p:cNvPr id="3" name="Content Placeholder 2"/>
          <p:cNvSpPr>
            <a:spLocks noGrp="1"/>
          </p:cNvSpPr>
          <p:nvPr>
            <p:ph idx="1"/>
          </p:nvPr>
        </p:nvSpPr>
        <p:spPr>
          <a:xfrm>
            <a:off x="1219200" y="2286000"/>
            <a:ext cx="6777317" cy="3508977"/>
          </a:xfrm>
        </p:spPr>
        <p:txBody>
          <a:bodyPr>
            <a:normAutofit lnSpcReduction="10000"/>
          </a:bodyPr>
          <a:lstStyle/>
          <a:p>
            <a:pPr indent="-342900"/>
            <a:r>
              <a:rPr lang="en-US" sz="2800" dirty="0" smtClean="0">
                <a:latin typeface="Rockwell" panose="02060603020205020403" pitchFamily="18" charset="0"/>
              </a:rPr>
              <a:t>Institutions.</a:t>
            </a:r>
          </a:p>
          <a:p>
            <a:pPr marL="109728" indent="0">
              <a:buNone/>
            </a:pPr>
            <a:endParaRPr lang="en-US" sz="2800" dirty="0" smtClean="0">
              <a:latin typeface="Rockwell" panose="02060603020205020403" pitchFamily="18" charset="0"/>
            </a:endParaRPr>
          </a:p>
          <a:p>
            <a:pPr indent="-342900"/>
            <a:r>
              <a:rPr lang="en-US" sz="2800" dirty="0" smtClean="0">
                <a:latin typeface="Rockwell" panose="02060603020205020403" pitchFamily="18" charset="0"/>
              </a:rPr>
              <a:t>Conference Offices.</a:t>
            </a:r>
          </a:p>
          <a:p>
            <a:pPr marL="109728" indent="0">
              <a:buNone/>
            </a:pPr>
            <a:endParaRPr lang="en-US" sz="2800" dirty="0" smtClean="0">
              <a:latin typeface="Rockwell" panose="02060603020205020403" pitchFamily="18" charset="0"/>
            </a:endParaRPr>
          </a:p>
          <a:p>
            <a:pPr indent="-342900"/>
            <a:r>
              <a:rPr lang="en-US" sz="2800" dirty="0" smtClean="0">
                <a:latin typeface="Rockwell" panose="02060603020205020403" pitchFamily="18" charset="0"/>
              </a:rPr>
              <a:t>Committees.</a:t>
            </a:r>
          </a:p>
          <a:p>
            <a:pPr marL="109728" indent="0">
              <a:buNone/>
            </a:pPr>
            <a:endParaRPr lang="en-US" sz="2800" dirty="0" smtClean="0">
              <a:latin typeface="Rockwell" panose="02060603020205020403" pitchFamily="18" charset="0"/>
            </a:endParaRPr>
          </a:p>
          <a:p>
            <a:pPr indent="-342900"/>
            <a:r>
              <a:rPr lang="en-US" sz="2800" dirty="0" smtClean="0">
                <a:latin typeface="Rockwell" panose="02060603020205020403" pitchFamily="18" charset="0"/>
              </a:rPr>
              <a:t>Coaches Associations.</a:t>
            </a:r>
          </a:p>
          <a:p>
            <a:endParaRPr lang="en-US" dirty="0" smtClean="0"/>
          </a:p>
        </p:txBody>
      </p:sp>
    </p:spTree>
    <p:extLst>
      <p:ext uri="{BB962C8B-B14F-4D97-AF65-F5344CB8AC3E}">
        <p14:creationId xmlns:p14="http://schemas.microsoft.com/office/powerpoint/2010/main" val="1633374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799064"/>
          </a:xfrm>
        </p:spPr>
        <p:txBody>
          <a:bodyPr/>
          <a:lstStyle/>
          <a:p>
            <a:pPr algn="ctr"/>
            <a:r>
              <a:rPr lang="en-US" b="1" dirty="0" smtClean="0">
                <a:latin typeface="Rockwell" panose="02060603020205020403" pitchFamily="18" charset="0"/>
              </a:rPr>
              <a:t>Sponsoring a Proposal</a:t>
            </a:r>
            <a:endParaRPr lang="en-US" b="1" dirty="0">
              <a:latin typeface="Rockwell" panose="02060603020205020403" pitchFamily="18" charset="0"/>
            </a:endParaRPr>
          </a:p>
        </p:txBody>
      </p:sp>
      <p:sp>
        <p:nvSpPr>
          <p:cNvPr id="3" name="Content Placeholder 2"/>
          <p:cNvSpPr>
            <a:spLocks noGrp="1"/>
          </p:cNvSpPr>
          <p:nvPr>
            <p:ph idx="1"/>
          </p:nvPr>
        </p:nvSpPr>
        <p:spPr>
          <a:xfrm>
            <a:off x="1143000" y="1981200"/>
            <a:ext cx="6777317" cy="4191000"/>
          </a:xfrm>
        </p:spPr>
        <p:txBody>
          <a:bodyPr>
            <a:normAutofit/>
          </a:bodyPr>
          <a:lstStyle/>
          <a:p>
            <a:pPr indent="-342900">
              <a:lnSpc>
                <a:spcPct val="150000"/>
              </a:lnSpc>
            </a:pPr>
            <a:r>
              <a:rPr lang="en-US" sz="2600" dirty="0">
                <a:latin typeface="Rockwell" panose="02060603020205020403" pitchFamily="18" charset="0"/>
              </a:rPr>
              <a:t>Who can sponsor a proposal?</a:t>
            </a:r>
          </a:p>
          <a:p>
            <a:pPr marL="741363" lvl="1" indent="-374650">
              <a:lnSpc>
                <a:spcPct val="150000"/>
              </a:lnSpc>
            </a:pPr>
            <a:r>
              <a:rPr lang="en-US" dirty="0" smtClean="0">
                <a:solidFill>
                  <a:schemeClr val="tx1"/>
                </a:solidFill>
                <a:latin typeface="Rockwell" panose="02060603020205020403" pitchFamily="18" charset="0"/>
              </a:rPr>
              <a:t>NCAA Division I Board of Directors.</a:t>
            </a:r>
          </a:p>
          <a:p>
            <a:pPr marL="741363" lvl="1" indent="-374650">
              <a:lnSpc>
                <a:spcPct val="150000"/>
              </a:lnSpc>
            </a:pPr>
            <a:r>
              <a:rPr lang="en-US" dirty="0" smtClean="0">
                <a:solidFill>
                  <a:schemeClr val="tx1"/>
                </a:solidFill>
                <a:latin typeface="Rockwell" panose="02060603020205020403" pitchFamily="18" charset="0"/>
              </a:rPr>
              <a:t>NCAA Division I Council.</a:t>
            </a:r>
          </a:p>
          <a:p>
            <a:pPr marL="741363" lvl="1" indent="-374650">
              <a:lnSpc>
                <a:spcPct val="150000"/>
              </a:lnSpc>
            </a:pPr>
            <a:r>
              <a:rPr lang="en-US" dirty="0" smtClean="0">
                <a:solidFill>
                  <a:schemeClr val="tx1"/>
                </a:solidFill>
                <a:latin typeface="Rockwell" panose="02060603020205020403" pitchFamily="18" charset="0"/>
              </a:rPr>
              <a:t>Division I Conferences.</a:t>
            </a:r>
            <a:endParaRPr lang="en-US" dirty="0">
              <a:solidFill>
                <a:schemeClr val="tx1"/>
              </a:solidFill>
              <a:latin typeface="Rockwell" panose="02060603020205020403" pitchFamily="18" charset="0"/>
            </a:endParaRPr>
          </a:p>
          <a:p>
            <a:pPr marL="741363" lvl="1" indent="-374650">
              <a:lnSpc>
                <a:spcPct val="150000"/>
              </a:lnSpc>
            </a:pPr>
            <a:r>
              <a:rPr lang="en-US" dirty="0" smtClean="0">
                <a:solidFill>
                  <a:schemeClr val="tx1"/>
                </a:solidFill>
                <a:latin typeface="Rockwell" panose="02060603020205020403" pitchFamily="18" charset="0"/>
              </a:rPr>
              <a:t>Football </a:t>
            </a:r>
            <a:r>
              <a:rPr lang="en-US" dirty="0">
                <a:solidFill>
                  <a:schemeClr val="tx1"/>
                </a:solidFill>
                <a:latin typeface="Rockwell" panose="02060603020205020403" pitchFamily="18" charset="0"/>
              </a:rPr>
              <a:t>L</a:t>
            </a:r>
            <a:r>
              <a:rPr lang="en-US" dirty="0" smtClean="0">
                <a:solidFill>
                  <a:schemeClr val="tx1"/>
                </a:solidFill>
                <a:latin typeface="Rockwell" panose="02060603020205020403" pitchFamily="18" charset="0"/>
              </a:rPr>
              <a:t>egislation.</a:t>
            </a:r>
          </a:p>
          <a:p>
            <a:pPr marL="1030288" lvl="2" indent="-344488">
              <a:lnSpc>
                <a:spcPct val="150000"/>
              </a:lnSpc>
            </a:pPr>
            <a:r>
              <a:rPr lang="en-US" sz="2200" dirty="0" smtClean="0">
                <a:solidFill>
                  <a:schemeClr val="tx1"/>
                </a:solidFill>
                <a:latin typeface="Rockwell" panose="02060603020205020403" pitchFamily="18" charset="0"/>
              </a:rPr>
              <a:t>Division I Council.</a:t>
            </a:r>
          </a:p>
          <a:p>
            <a:pPr marL="1030288" lvl="2" indent="-344488">
              <a:lnSpc>
                <a:spcPct val="150000"/>
              </a:lnSpc>
            </a:pPr>
            <a:r>
              <a:rPr lang="en-US" sz="2200" dirty="0" smtClean="0">
                <a:solidFill>
                  <a:schemeClr val="tx1"/>
                </a:solidFill>
                <a:latin typeface="Rockwell" panose="02060603020205020403" pitchFamily="18" charset="0"/>
              </a:rPr>
              <a:t>FBS or FCS Conferences </a:t>
            </a:r>
            <a:r>
              <a:rPr lang="en-US" sz="2200" dirty="0">
                <a:solidFill>
                  <a:schemeClr val="tx1"/>
                </a:solidFill>
                <a:latin typeface="Rockwell" panose="02060603020205020403" pitchFamily="18" charset="0"/>
              </a:rPr>
              <a:t>O</a:t>
            </a:r>
            <a:r>
              <a:rPr lang="en-US" sz="2200" dirty="0" smtClean="0">
                <a:solidFill>
                  <a:schemeClr val="tx1"/>
                </a:solidFill>
                <a:latin typeface="Rockwell" panose="02060603020205020403" pitchFamily="18" charset="0"/>
              </a:rPr>
              <a:t>nly.</a:t>
            </a:r>
            <a:endParaRPr lang="en-US" sz="2200" dirty="0">
              <a:solidFill>
                <a:schemeClr val="tx1"/>
              </a:solidFill>
              <a:latin typeface="Rockwell" panose="02060603020205020403" pitchFamily="18" charset="0"/>
            </a:endParaRPr>
          </a:p>
          <a:p>
            <a:endParaRPr lang="en-US" dirty="0"/>
          </a:p>
        </p:txBody>
      </p:sp>
    </p:spTree>
    <p:extLst>
      <p:ext uri="{BB962C8B-B14F-4D97-AF65-F5344CB8AC3E}">
        <p14:creationId xmlns:p14="http://schemas.microsoft.com/office/powerpoint/2010/main" val="2929191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fontScale="90000"/>
          </a:bodyPr>
          <a:lstStyle/>
          <a:p>
            <a:pPr algn="ctr"/>
            <a:r>
              <a:rPr lang="en-US" b="1" dirty="0" smtClean="0">
                <a:latin typeface="Rockwell" panose="02060603020205020403" pitchFamily="18" charset="0"/>
              </a:rPr>
              <a:t>Entities Reporting to the Division I Council</a:t>
            </a:r>
            <a:endParaRPr lang="en-US" b="1" dirty="0">
              <a:latin typeface="Rockwell" panose="02060603020205020403" pitchFamily="18" charset="0"/>
            </a:endParaRPr>
          </a:p>
        </p:txBody>
      </p:sp>
      <p:sp>
        <p:nvSpPr>
          <p:cNvPr id="3" name="Content Placeholder 2"/>
          <p:cNvSpPr>
            <a:spLocks noGrp="1"/>
          </p:cNvSpPr>
          <p:nvPr>
            <p:ph idx="1"/>
          </p:nvPr>
        </p:nvSpPr>
        <p:spPr>
          <a:xfrm>
            <a:off x="990600" y="2133600"/>
            <a:ext cx="7315200" cy="4191000"/>
          </a:xfrm>
        </p:spPr>
        <p:txBody>
          <a:bodyPr>
            <a:normAutofit fontScale="85000" lnSpcReduction="20000"/>
          </a:bodyPr>
          <a:lstStyle/>
          <a:p>
            <a:pPr indent="-342900"/>
            <a:r>
              <a:rPr lang="en-US" dirty="0" smtClean="0">
                <a:latin typeface="Rockwell" panose="02060603020205020403" pitchFamily="18" charset="0"/>
              </a:rPr>
              <a:t>NCAA Division I Student-Athlete Advisory Committee.</a:t>
            </a:r>
          </a:p>
          <a:p>
            <a:pPr indent="-342900"/>
            <a:r>
              <a:rPr lang="en-US" dirty="0" smtClean="0">
                <a:latin typeface="Rockwell" panose="02060603020205020403" pitchFamily="18" charset="0"/>
              </a:rPr>
              <a:t>NCAA Division I Committee on Academics (legislative items).</a:t>
            </a:r>
          </a:p>
          <a:p>
            <a:pPr indent="-342900"/>
            <a:r>
              <a:rPr lang="en-US" dirty="0" smtClean="0">
                <a:latin typeface="Rockwell" panose="02060603020205020403" pitchFamily="18" charset="0"/>
              </a:rPr>
              <a:t>NCAA Division I Council Coordination Committee.</a:t>
            </a:r>
          </a:p>
          <a:p>
            <a:pPr indent="-342900"/>
            <a:r>
              <a:rPr lang="en-US" dirty="0" smtClean="0">
                <a:latin typeface="Rockwell" panose="02060603020205020403" pitchFamily="18" charset="0"/>
              </a:rPr>
              <a:t>Association-Wide Committees.</a:t>
            </a:r>
          </a:p>
          <a:p>
            <a:pPr indent="-342900"/>
            <a:r>
              <a:rPr lang="en-US" dirty="0" smtClean="0">
                <a:latin typeface="Rockwell" panose="02060603020205020403" pitchFamily="18" charset="0"/>
              </a:rPr>
              <a:t>Seven Standing Committees.</a:t>
            </a:r>
          </a:p>
          <a:p>
            <a:pPr marL="682625" lvl="1" indent="-315913">
              <a:buFont typeface="Wingdings" panose="05000000000000000000" pitchFamily="2" charset="2"/>
              <a:buChar char="v"/>
            </a:pPr>
            <a:r>
              <a:rPr lang="en-US" dirty="0" smtClean="0">
                <a:latin typeface="Rockwell" panose="02060603020205020403" pitchFamily="18" charset="0"/>
              </a:rPr>
              <a:t>Strategic Vision and Planning Committee.</a:t>
            </a:r>
          </a:p>
          <a:p>
            <a:pPr marL="682625" lvl="1" indent="-315913">
              <a:buFont typeface="Wingdings" panose="05000000000000000000" pitchFamily="2" charset="2"/>
              <a:buChar char="v"/>
            </a:pPr>
            <a:r>
              <a:rPr lang="en-US" dirty="0" smtClean="0">
                <a:latin typeface="Rockwell" panose="02060603020205020403" pitchFamily="18" charset="0"/>
              </a:rPr>
              <a:t>Legislative Committee.</a:t>
            </a:r>
          </a:p>
          <a:p>
            <a:pPr marL="682625" lvl="1" indent="-315913">
              <a:buFont typeface="Wingdings" panose="05000000000000000000" pitchFamily="2" charset="2"/>
              <a:buChar char="v"/>
            </a:pPr>
            <a:r>
              <a:rPr lang="en-US" dirty="0" smtClean="0">
                <a:latin typeface="Rockwell" panose="02060603020205020403" pitchFamily="18" charset="0"/>
              </a:rPr>
              <a:t>Student-Athlete Experience Committee.</a:t>
            </a:r>
          </a:p>
          <a:p>
            <a:pPr marL="682625" lvl="1" indent="-315913">
              <a:buFont typeface="Wingdings" panose="05000000000000000000" pitchFamily="2" charset="2"/>
              <a:buChar char="v"/>
            </a:pPr>
            <a:r>
              <a:rPr lang="en-US" dirty="0" smtClean="0">
                <a:latin typeface="Rockwell" panose="02060603020205020403" pitchFamily="18" charset="0"/>
              </a:rPr>
              <a:t>Competition Oversight Committee.</a:t>
            </a:r>
          </a:p>
          <a:p>
            <a:pPr marL="682625" lvl="1" indent="-315913">
              <a:buFont typeface="Wingdings" panose="05000000000000000000" pitchFamily="2" charset="2"/>
              <a:buChar char="v"/>
            </a:pPr>
            <a:r>
              <a:rPr lang="en-US" dirty="0" smtClean="0">
                <a:latin typeface="Rockwell" panose="02060603020205020403" pitchFamily="18" charset="0"/>
              </a:rPr>
              <a:t>Men’s Basketball Oversight Committee.</a:t>
            </a:r>
          </a:p>
          <a:p>
            <a:pPr marL="682625" lvl="1" indent="-315913">
              <a:buFont typeface="Wingdings" panose="05000000000000000000" pitchFamily="2" charset="2"/>
              <a:buChar char="v"/>
            </a:pPr>
            <a:r>
              <a:rPr lang="en-US" dirty="0" smtClean="0">
                <a:latin typeface="Rockwell" panose="02060603020205020403" pitchFamily="18" charset="0"/>
              </a:rPr>
              <a:t>Women’s Basketball Oversight Committee.</a:t>
            </a:r>
          </a:p>
          <a:p>
            <a:pPr marL="682625" lvl="1" indent="-315913">
              <a:buFont typeface="Wingdings" panose="05000000000000000000" pitchFamily="2" charset="2"/>
              <a:buChar char="v"/>
            </a:pPr>
            <a:r>
              <a:rPr lang="en-US" dirty="0" smtClean="0">
                <a:latin typeface="Rockwell" panose="02060603020205020403" pitchFamily="18" charset="0"/>
              </a:rPr>
              <a:t>Football Oversight Committee.</a:t>
            </a:r>
          </a:p>
          <a:p>
            <a:pPr lvl="1"/>
            <a:endParaRPr lang="en-US" dirty="0"/>
          </a:p>
        </p:txBody>
      </p:sp>
    </p:spTree>
    <p:extLst>
      <p:ext uri="{BB962C8B-B14F-4D97-AF65-F5344CB8AC3E}">
        <p14:creationId xmlns:p14="http://schemas.microsoft.com/office/powerpoint/2010/main" val="2716501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Props1.xml><?xml version="1.0" encoding="utf-8"?>
<ds:datastoreItem xmlns:ds="http://schemas.openxmlformats.org/officeDocument/2006/customXml" ds:itemID="{FF2560EB-C60C-4987-85DB-EB53D07A1B01}"/>
</file>

<file path=customXml/itemProps2.xml><?xml version="1.0" encoding="utf-8"?>
<ds:datastoreItem xmlns:ds="http://schemas.openxmlformats.org/officeDocument/2006/customXml" ds:itemID="{61A16659-7CFB-451D-A07F-800ED5539385}"/>
</file>

<file path=customXml/itemProps3.xml><?xml version="1.0" encoding="utf-8"?>
<ds:datastoreItem xmlns:ds="http://schemas.openxmlformats.org/officeDocument/2006/customXml" ds:itemID="{C2FC64E7-8363-4957-83E1-ECBEE044B842}"/>
</file>

<file path=docProps/app.xml><?xml version="1.0" encoding="utf-8"?>
<Properties xmlns="http://schemas.openxmlformats.org/officeDocument/2006/extended-properties" xmlns:vt="http://schemas.openxmlformats.org/officeDocument/2006/docPropsVTypes">
  <Template>Austin</Template>
  <TotalTime>1032</TotalTime>
  <Words>2501</Words>
  <Application>Microsoft Office PowerPoint</Application>
  <PresentationFormat>On-screen Show (4:3)</PresentationFormat>
  <Paragraphs>358</Paragraphs>
  <Slides>36</Slides>
  <Notes>21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Austin</vt:lpstr>
      <vt:lpstr>Division I Legislative Process</vt:lpstr>
      <vt:lpstr>Agenda</vt:lpstr>
      <vt:lpstr>   Council Governance and Football Legislative Process</vt:lpstr>
      <vt:lpstr>PowerPoint Presentation</vt:lpstr>
      <vt:lpstr>Areas for Council Governance</vt:lpstr>
      <vt:lpstr>How a Proposal Becomes Legislation</vt:lpstr>
      <vt:lpstr>Developing a Concept</vt:lpstr>
      <vt:lpstr>Sponsoring a Proposal</vt:lpstr>
      <vt:lpstr>Entities Reporting to the Division I Council</vt:lpstr>
      <vt:lpstr>PowerPoint Presentation</vt:lpstr>
      <vt:lpstr>Drafting a Proposal</vt:lpstr>
      <vt:lpstr>Drafting a Proposal</vt:lpstr>
      <vt:lpstr>Timeline</vt:lpstr>
      <vt:lpstr>Timeline</vt:lpstr>
      <vt:lpstr>Timeline</vt:lpstr>
      <vt:lpstr>PowerPoint Presentation</vt:lpstr>
      <vt:lpstr>Other Items</vt:lpstr>
      <vt:lpstr>Autonomy Process -- Overview</vt:lpstr>
      <vt:lpstr>Sponsoring Legislation</vt:lpstr>
      <vt:lpstr>Areas of Autonomy</vt:lpstr>
      <vt:lpstr>Areas of Autonomy</vt:lpstr>
      <vt:lpstr>Board of Directors Review</vt:lpstr>
      <vt:lpstr>Review and Comment</vt:lpstr>
      <vt:lpstr>Review and Comment</vt:lpstr>
      <vt:lpstr>Sponsor Modification Period  </vt:lpstr>
      <vt:lpstr>Amendment-to-Amendment Period </vt:lpstr>
      <vt:lpstr>Official Notice </vt:lpstr>
      <vt:lpstr>Legislative Forum</vt:lpstr>
      <vt:lpstr>Business Session</vt:lpstr>
      <vt:lpstr>Defeated Proposals</vt:lpstr>
      <vt:lpstr>Application to Other Conferences</vt:lpstr>
      <vt:lpstr>Autonomy Timeline</vt:lpstr>
      <vt:lpstr>Autonomy Timeline</vt:lpstr>
      <vt:lpstr>Autonomy Timeline</vt:lpstr>
      <vt:lpstr>Legislative Processes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 I Legislative Process</dc:title>
  <dc:creator>Ghiloni, Danielle</dc:creator>
  <cp:lastModifiedBy>Linda D. Henderson</cp:lastModifiedBy>
  <cp:revision>129</cp:revision>
  <cp:lastPrinted>2015-04-01T21:03:34Z</cp:lastPrinted>
  <dcterms:created xsi:type="dcterms:W3CDTF">2015-03-28T23:22:35Z</dcterms:created>
  <dcterms:modified xsi:type="dcterms:W3CDTF">2015-04-23T20:16:59Z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ies>
</file>