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26.xml" ContentType="application/vnd.openxmlformats-officedocument.presentationml.tags+xml"/>
  <Override PartName="/ppt/notesSlides/notesSlide2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27.xml" ContentType="application/vnd.openxmlformats-officedocument.presentationml.tags+xml"/>
  <Override PartName="/ppt/notesSlides/notesSlide2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28.xml" ContentType="application/vnd.openxmlformats-officedocument.presentationml.tags+xml"/>
  <Override PartName="/ppt/notesSlides/notesSlide2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ags/tag29.xml" ContentType="application/vnd.openxmlformats-officedocument.presentationml.tags+xml"/>
  <Override PartName="/ppt/notesSlides/notesSlide28.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ags/tag30.xml" ContentType="application/vnd.openxmlformats-officedocument.presentationml.tags+xml"/>
  <Override PartName="/ppt/notesSlides/notesSlide29.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tags/tag31.xml" ContentType="application/vnd.openxmlformats-officedocument.presentationml.tags+xml"/>
  <Override PartName="/ppt/notesSlides/notesSlide30.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tags/tag32.xml" ContentType="application/vnd.openxmlformats-officedocument.presentationml.tags+xml"/>
  <Override PartName="/ppt/notesSlides/notesSlide31.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tags/tag33.xml" ContentType="application/vnd.openxmlformats-officedocument.presentationml.tags+xml"/>
  <Override PartName="/ppt/notesSlides/notesSlide32.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tags/tag34.xml" ContentType="application/vnd.openxmlformats-officedocument.presentationml.tags+xml"/>
  <Override PartName="/ppt/notesSlides/notesSlide33.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tags/tag35.xml" ContentType="application/vnd.openxmlformats-officedocument.presentationml.tags+xml"/>
  <Override PartName="/ppt/notesSlides/notesSlide34.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tags/tag36.xml" ContentType="application/vnd.openxmlformats-officedocument.presentationml.tags+xml"/>
  <Override PartName="/ppt/notesSlides/notesSlide35.xml" ContentType="application/vnd.openxmlformats-officedocument.presentationml.notesSlide+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tags/tag37.xml" ContentType="application/vnd.openxmlformats-officedocument.presentationml.tags+xml"/>
  <Override PartName="/ppt/notesSlides/notesSlide36.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tags/tag38.xml" ContentType="application/vnd.openxmlformats-officedocument.presentationml.tags+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2"/>
  </p:notesMasterIdLst>
  <p:handoutMasterIdLst>
    <p:handoutMasterId r:id="rId43"/>
  </p:handoutMasterIdLst>
  <p:sldIdLst>
    <p:sldId id="256" r:id="rId5"/>
    <p:sldId id="274" r:id="rId6"/>
    <p:sldId id="313" r:id="rId7"/>
    <p:sldId id="270" r:id="rId8"/>
    <p:sldId id="269" r:id="rId9"/>
    <p:sldId id="306" r:id="rId10"/>
    <p:sldId id="275" r:id="rId11"/>
    <p:sldId id="272" r:id="rId12"/>
    <p:sldId id="273" r:id="rId13"/>
    <p:sldId id="277" r:id="rId14"/>
    <p:sldId id="267" r:id="rId15"/>
    <p:sldId id="262" r:id="rId16"/>
    <p:sldId id="279" r:id="rId17"/>
    <p:sldId id="281" r:id="rId18"/>
    <p:sldId id="282" r:id="rId19"/>
    <p:sldId id="284" r:id="rId20"/>
    <p:sldId id="310" r:id="rId21"/>
    <p:sldId id="311" r:id="rId22"/>
    <p:sldId id="312" r:id="rId23"/>
    <p:sldId id="290" r:id="rId24"/>
    <p:sldId id="266" r:id="rId25"/>
    <p:sldId id="292" r:id="rId26"/>
    <p:sldId id="293" r:id="rId27"/>
    <p:sldId id="294" r:id="rId28"/>
    <p:sldId id="295" r:id="rId29"/>
    <p:sldId id="296" r:id="rId30"/>
    <p:sldId id="297" r:id="rId31"/>
    <p:sldId id="298" r:id="rId32"/>
    <p:sldId id="299" r:id="rId33"/>
    <p:sldId id="300" r:id="rId34"/>
    <p:sldId id="301" r:id="rId35"/>
    <p:sldId id="302" r:id="rId36"/>
    <p:sldId id="303" r:id="rId37"/>
    <p:sldId id="307" r:id="rId38"/>
    <p:sldId id="309" r:id="rId39"/>
    <p:sldId id="304" r:id="rId40"/>
    <p:sldId id="305" r:id="rId41"/>
  </p:sldIdLst>
  <p:sldSz cx="9144000" cy="6858000" type="screen4x3"/>
  <p:notesSz cx="7010400" cy="9296400"/>
  <p:custDataLst>
    <p:tags r:id="rId4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00" autoAdjust="0"/>
    <p:restoredTop sz="49738" autoAdjust="0"/>
  </p:normalViewPr>
  <p:slideViewPr>
    <p:cSldViewPr>
      <p:cViewPr>
        <p:scale>
          <a:sx n="60" d="100"/>
          <a:sy n="60" d="100"/>
        </p:scale>
        <p:origin x="-1524" y="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9892F5-D87B-476E-A511-61450B4E84CB}" type="doc">
      <dgm:prSet loTypeId="urn:microsoft.com/office/officeart/2005/8/layout/radial4" loCatId="relationship" qsTypeId="urn:microsoft.com/office/officeart/2005/8/quickstyle/3d2" qsCatId="3D" csTypeId="urn:microsoft.com/office/officeart/2005/8/colors/accent0_3" csCatId="mainScheme" phldr="1"/>
      <dgm:spPr/>
      <dgm:t>
        <a:bodyPr/>
        <a:lstStyle/>
        <a:p>
          <a:endParaRPr lang="en-US"/>
        </a:p>
      </dgm:t>
    </dgm:pt>
    <dgm:pt modelId="{4D6A838C-2395-4420-87E4-BE52B5793868}">
      <dgm:prSet phldrT="[Text]" custT="1"/>
      <dgm:spPr/>
      <dgm:t>
        <a:bodyPr/>
        <a:lstStyle/>
        <a:p>
          <a:r>
            <a:rPr lang="en-US" sz="2400" dirty="0" smtClean="0"/>
            <a:t>Countable Coach.</a:t>
          </a:r>
          <a:endParaRPr lang="en-US" sz="2400" dirty="0"/>
        </a:p>
      </dgm:t>
    </dgm:pt>
    <dgm:pt modelId="{4F3BC225-54A9-4EF8-B97A-8B9707123CC5}" type="parTrans" cxnId="{53143C89-E381-468B-9B02-8CAA78148F1B}">
      <dgm:prSet/>
      <dgm:spPr/>
      <dgm:t>
        <a:bodyPr/>
        <a:lstStyle/>
        <a:p>
          <a:endParaRPr lang="en-US"/>
        </a:p>
      </dgm:t>
    </dgm:pt>
    <dgm:pt modelId="{5DBF706F-90D9-4A02-8534-FAB7E93588FB}" type="sibTrans" cxnId="{53143C89-E381-468B-9B02-8CAA78148F1B}">
      <dgm:prSet/>
      <dgm:spPr/>
      <dgm:t>
        <a:bodyPr/>
        <a:lstStyle/>
        <a:p>
          <a:endParaRPr lang="en-US"/>
        </a:p>
      </dgm:t>
    </dgm:pt>
    <dgm:pt modelId="{A245C2A8-3BA6-4E13-B239-6D423F60D094}">
      <dgm:prSet phldrT="[Text]" custT="1"/>
      <dgm:spPr/>
      <dgm:t>
        <a:bodyPr/>
        <a:lstStyle/>
        <a:p>
          <a:r>
            <a:rPr lang="en-US" sz="2000" dirty="0" smtClean="0"/>
            <a:t>Technical/Tactical Instruction - Related to SA’s sport at any time. </a:t>
          </a:r>
          <a:endParaRPr lang="en-US" sz="2000" dirty="0"/>
        </a:p>
      </dgm:t>
    </dgm:pt>
    <dgm:pt modelId="{5C62D95A-7D9D-4DEB-97DB-E5C628A10063}" type="parTrans" cxnId="{264E40B2-C62D-4BE0-AFCA-2E1D97CA4063}">
      <dgm:prSet/>
      <dgm:spPr/>
      <dgm:t>
        <a:bodyPr/>
        <a:lstStyle/>
        <a:p>
          <a:endParaRPr lang="en-US"/>
        </a:p>
      </dgm:t>
    </dgm:pt>
    <dgm:pt modelId="{D5B0EBFC-2425-4D64-8EF2-7DFAF3885847}" type="sibTrans" cxnId="{264E40B2-C62D-4BE0-AFCA-2E1D97CA4063}">
      <dgm:prSet/>
      <dgm:spPr/>
      <dgm:t>
        <a:bodyPr/>
        <a:lstStyle/>
        <a:p>
          <a:endParaRPr lang="en-US"/>
        </a:p>
      </dgm:t>
    </dgm:pt>
    <dgm:pt modelId="{1F2FA2D9-905A-45F3-B82F-C24D056D5CE6}">
      <dgm:prSet phldrT="[Text]" custT="1"/>
      <dgm:spPr/>
      <dgm:t>
        <a:bodyPr/>
        <a:lstStyle/>
        <a:p>
          <a:r>
            <a:rPr lang="en-US" sz="2000" dirty="0" smtClean="0"/>
            <a:t>Tactical Decisions - Related to on-field or on-court practice or competition.</a:t>
          </a:r>
          <a:endParaRPr lang="en-US" sz="2000" dirty="0"/>
        </a:p>
      </dgm:t>
    </dgm:pt>
    <dgm:pt modelId="{035BBA46-8449-4A2D-80E9-1B583348F0EA}" type="parTrans" cxnId="{D8798BAB-2253-488B-9364-5C3A54C00384}">
      <dgm:prSet/>
      <dgm:spPr/>
      <dgm:t>
        <a:bodyPr/>
        <a:lstStyle/>
        <a:p>
          <a:endParaRPr lang="en-US"/>
        </a:p>
      </dgm:t>
    </dgm:pt>
    <dgm:pt modelId="{2D4D8021-2EE6-4D50-916B-36FC0C89CB50}" type="sibTrans" cxnId="{D8798BAB-2253-488B-9364-5C3A54C00384}">
      <dgm:prSet/>
      <dgm:spPr/>
      <dgm:t>
        <a:bodyPr/>
        <a:lstStyle/>
        <a:p>
          <a:endParaRPr lang="en-US"/>
        </a:p>
      </dgm:t>
    </dgm:pt>
    <dgm:pt modelId="{0E43F36A-3701-42AC-BF1B-B4ACF0522A09}">
      <dgm:prSet phldrT="[Text]" custT="1"/>
      <dgm:spPr/>
      <dgm:t>
        <a:bodyPr/>
        <a:lstStyle/>
        <a:p>
          <a:r>
            <a:rPr lang="en-US" sz="2000" dirty="0" smtClean="0"/>
            <a:t>Off-Campus Recruiting Activities.</a:t>
          </a:r>
          <a:endParaRPr lang="en-US" sz="2000" dirty="0"/>
        </a:p>
      </dgm:t>
    </dgm:pt>
    <dgm:pt modelId="{D14110DD-1167-4241-BCEC-E0E34CD230E7}" type="parTrans" cxnId="{6658DDB9-5117-4D37-A8BF-3D8625FB24D5}">
      <dgm:prSet/>
      <dgm:spPr/>
      <dgm:t>
        <a:bodyPr/>
        <a:lstStyle/>
        <a:p>
          <a:endParaRPr lang="en-US"/>
        </a:p>
      </dgm:t>
    </dgm:pt>
    <dgm:pt modelId="{533FA49E-3F01-4B4D-9F6C-EACC1EB65906}" type="sibTrans" cxnId="{6658DDB9-5117-4D37-A8BF-3D8625FB24D5}">
      <dgm:prSet/>
      <dgm:spPr/>
      <dgm:t>
        <a:bodyPr/>
        <a:lstStyle/>
        <a:p>
          <a:endParaRPr lang="en-US"/>
        </a:p>
      </dgm:t>
    </dgm:pt>
    <dgm:pt modelId="{B9378A92-86E9-49B7-9779-2C54ED2B8BB3}" type="pres">
      <dgm:prSet presAssocID="{209892F5-D87B-476E-A511-61450B4E84CB}" presName="cycle" presStyleCnt="0">
        <dgm:presLayoutVars>
          <dgm:chMax val="1"/>
          <dgm:dir/>
          <dgm:animLvl val="ctr"/>
          <dgm:resizeHandles val="exact"/>
        </dgm:presLayoutVars>
      </dgm:prSet>
      <dgm:spPr/>
      <dgm:t>
        <a:bodyPr/>
        <a:lstStyle/>
        <a:p>
          <a:endParaRPr lang="en-US"/>
        </a:p>
      </dgm:t>
    </dgm:pt>
    <dgm:pt modelId="{1C7EAA3D-7EC3-40EF-8F30-1319C10F897A}" type="pres">
      <dgm:prSet presAssocID="{4D6A838C-2395-4420-87E4-BE52B5793868}" presName="centerShape" presStyleLbl="node0" presStyleIdx="0" presStyleCnt="1"/>
      <dgm:spPr/>
      <dgm:t>
        <a:bodyPr/>
        <a:lstStyle/>
        <a:p>
          <a:endParaRPr lang="en-US"/>
        </a:p>
      </dgm:t>
    </dgm:pt>
    <dgm:pt modelId="{C62678E1-5E34-49F3-A9A5-9DE28657ECD4}" type="pres">
      <dgm:prSet presAssocID="{5C62D95A-7D9D-4DEB-97DB-E5C628A10063}" presName="parTrans" presStyleLbl="bgSibTrans2D1" presStyleIdx="0" presStyleCnt="3"/>
      <dgm:spPr/>
      <dgm:t>
        <a:bodyPr/>
        <a:lstStyle/>
        <a:p>
          <a:endParaRPr lang="en-US"/>
        </a:p>
      </dgm:t>
    </dgm:pt>
    <dgm:pt modelId="{85A3C56B-9D20-4264-BB5C-5BCAADE4909E}" type="pres">
      <dgm:prSet presAssocID="{A245C2A8-3BA6-4E13-B239-6D423F60D094}" presName="node" presStyleLbl="node1" presStyleIdx="0" presStyleCnt="3">
        <dgm:presLayoutVars>
          <dgm:bulletEnabled val="1"/>
        </dgm:presLayoutVars>
      </dgm:prSet>
      <dgm:spPr/>
      <dgm:t>
        <a:bodyPr/>
        <a:lstStyle/>
        <a:p>
          <a:endParaRPr lang="en-US"/>
        </a:p>
      </dgm:t>
    </dgm:pt>
    <dgm:pt modelId="{424C3B6F-F09A-4084-89CC-F9A6944FA491}" type="pres">
      <dgm:prSet presAssocID="{035BBA46-8449-4A2D-80E9-1B583348F0EA}" presName="parTrans" presStyleLbl="bgSibTrans2D1" presStyleIdx="1" presStyleCnt="3"/>
      <dgm:spPr/>
      <dgm:t>
        <a:bodyPr/>
        <a:lstStyle/>
        <a:p>
          <a:endParaRPr lang="en-US"/>
        </a:p>
      </dgm:t>
    </dgm:pt>
    <dgm:pt modelId="{CABB79A3-D493-4C86-971E-92D980F3F9EF}" type="pres">
      <dgm:prSet presAssocID="{1F2FA2D9-905A-45F3-B82F-C24D056D5CE6}" presName="node" presStyleLbl="node1" presStyleIdx="1" presStyleCnt="3">
        <dgm:presLayoutVars>
          <dgm:bulletEnabled val="1"/>
        </dgm:presLayoutVars>
      </dgm:prSet>
      <dgm:spPr/>
      <dgm:t>
        <a:bodyPr/>
        <a:lstStyle/>
        <a:p>
          <a:endParaRPr lang="en-US"/>
        </a:p>
      </dgm:t>
    </dgm:pt>
    <dgm:pt modelId="{40EEEA94-3ABA-4AF2-9F23-BC5A5AC9C696}" type="pres">
      <dgm:prSet presAssocID="{D14110DD-1167-4241-BCEC-E0E34CD230E7}" presName="parTrans" presStyleLbl="bgSibTrans2D1" presStyleIdx="2" presStyleCnt="3"/>
      <dgm:spPr/>
      <dgm:t>
        <a:bodyPr/>
        <a:lstStyle/>
        <a:p>
          <a:endParaRPr lang="en-US"/>
        </a:p>
      </dgm:t>
    </dgm:pt>
    <dgm:pt modelId="{11A0805F-9BE5-43B5-9451-7D03CE3FE381}" type="pres">
      <dgm:prSet presAssocID="{0E43F36A-3701-42AC-BF1B-B4ACF0522A09}" presName="node" presStyleLbl="node1" presStyleIdx="2" presStyleCnt="3">
        <dgm:presLayoutVars>
          <dgm:bulletEnabled val="1"/>
        </dgm:presLayoutVars>
      </dgm:prSet>
      <dgm:spPr/>
      <dgm:t>
        <a:bodyPr/>
        <a:lstStyle/>
        <a:p>
          <a:endParaRPr lang="en-US"/>
        </a:p>
      </dgm:t>
    </dgm:pt>
  </dgm:ptLst>
  <dgm:cxnLst>
    <dgm:cxn modelId="{E4D747A2-5BE8-4AD6-A1AC-262F368EEE2B}" type="presOf" srcId="{4D6A838C-2395-4420-87E4-BE52B5793868}" destId="{1C7EAA3D-7EC3-40EF-8F30-1319C10F897A}" srcOrd="0" destOrd="0" presId="urn:microsoft.com/office/officeart/2005/8/layout/radial4"/>
    <dgm:cxn modelId="{E62CEB1E-7BC8-44FD-B345-DFD84D8C0B4A}" type="presOf" srcId="{0E43F36A-3701-42AC-BF1B-B4ACF0522A09}" destId="{11A0805F-9BE5-43B5-9451-7D03CE3FE381}" srcOrd="0" destOrd="0" presId="urn:microsoft.com/office/officeart/2005/8/layout/radial4"/>
    <dgm:cxn modelId="{0FD32226-FB32-4230-B203-CD47902808A5}" type="presOf" srcId="{1F2FA2D9-905A-45F3-B82F-C24D056D5CE6}" destId="{CABB79A3-D493-4C86-971E-92D980F3F9EF}" srcOrd="0" destOrd="0" presId="urn:microsoft.com/office/officeart/2005/8/layout/radial4"/>
    <dgm:cxn modelId="{6658DDB9-5117-4D37-A8BF-3D8625FB24D5}" srcId="{4D6A838C-2395-4420-87E4-BE52B5793868}" destId="{0E43F36A-3701-42AC-BF1B-B4ACF0522A09}" srcOrd="2" destOrd="0" parTransId="{D14110DD-1167-4241-BCEC-E0E34CD230E7}" sibTransId="{533FA49E-3F01-4B4D-9F6C-EACC1EB65906}"/>
    <dgm:cxn modelId="{264E40B2-C62D-4BE0-AFCA-2E1D97CA4063}" srcId="{4D6A838C-2395-4420-87E4-BE52B5793868}" destId="{A245C2A8-3BA6-4E13-B239-6D423F60D094}" srcOrd="0" destOrd="0" parTransId="{5C62D95A-7D9D-4DEB-97DB-E5C628A10063}" sibTransId="{D5B0EBFC-2425-4D64-8EF2-7DFAF3885847}"/>
    <dgm:cxn modelId="{60D89125-D347-405B-9178-EB02E9774E05}" type="presOf" srcId="{A245C2A8-3BA6-4E13-B239-6D423F60D094}" destId="{85A3C56B-9D20-4264-BB5C-5BCAADE4909E}" srcOrd="0" destOrd="0" presId="urn:microsoft.com/office/officeart/2005/8/layout/radial4"/>
    <dgm:cxn modelId="{D888E724-0311-4D20-81EF-F66A32AD8242}" type="presOf" srcId="{035BBA46-8449-4A2D-80E9-1B583348F0EA}" destId="{424C3B6F-F09A-4084-89CC-F9A6944FA491}" srcOrd="0" destOrd="0" presId="urn:microsoft.com/office/officeart/2005/8/layout/radial4"/>
    <dgm:cxn modelId="{D8798BAB-2253-488B-9364-5C3A54C00384}" srcId="{4D6A838C-2395-4420-87E4-BE52B5793868}" destId="{1F2FA2D9-905A-45F3-B82F-C24D056D5CE6}" srcOrd="1" destOrd="0" parTransId="{035BBA46-8449-4A2D-80E9-1B583348F0EA}" sibTransId="{2D4D8021-2EE6-4D50-916B-36FC0C89CB50}"/>
    <dgm:cxn modelId="{F3781319-9826-4F79-8559-A99E71D2BDAD}" type="presOf" srcId="{209892F5-D87B-476E-A511-61450B4E84CB}" destId="{B9378A92-86E9-49B7-9779-2C54ED2B8BB3}" srcOrd="0" destOrd="0" presId="urn:microsoft.com/office/officeart/2005/8/layout/radial4"/>
    <dgm:cxn modelId="{CB506244-371D-4701-91D4-10076C1CF08B}" type="presOf" srcId="{5C62D95A-7D9D-4DEB-97DB-E5C628A10063}" destId="{C62678E1-5E34-49F3-A9A5-9DE28657ECD4}" srcOrd="0" destOrd="0" presId="urn:microsoft.com/office/officeart/2005/8/layout/radial4"/>
    <dgm:cxn modelId="{53143C89-E381-468B-9B02-8CAA78148F1B}" srcId="{209892F5-D87B-476E-A511-61450B4E84CB}" destId="{4D6A838C-2395-4420-87E4-BE52B5793868}" srcOrd="0" destOrd="0" parTransId="{4F3BC225-54A9-4EF8-B97A-8B9707123CC5}" sibTransId="{5DBF706F-90D9-4A02-8534-FAB7E93588FB}"/>
    <dgm:cxn modelId="{2E026CE3-7627-4C38-B180-441B11A4AD4F}" type="presOf" srcId="{D14110DD-1167-4241-BCEC-E0E34CD230E7}" destId="{40EEEA94-3ABA-4AF2-9F23-BC5A5AC9C696}" srcOrd="0" destOrd="0" presId="urn:microsoft.com/office/officeart/2005/8/layout/radial4"/>
    <dgm:cxn modelId="{340F4553-FA87-4871-AD33-9F972321666F}" type="presParOf" srcId="{B9378A92-86E9-49B7-9779-2C54ED2B8BB3}" destId="{1C7EAA3D-7EC3-40EF-8F30-1319C10F897A}" srcOrd="0" destOrd="0" presId="urn:microsoft.com/office/officeart/2005/8/layout/radial4"/>
    <dgm:cxn modelId="{A3761334-5085-4F95-B069-5E30A94B1B2D}" type="presParOf" srcId="{B9378A92-86E9-49B7-9779-2C54ED2B8BB3}" destId="{C62678E1-5E34-49F3-A9A5-9DE28657ECD4}" srcOrd="1" destOrd="0" presId="urn:microsoft.com/office/officeart/2005/8/layout/radial4"/>
    <dgm:cxn modelId="{41111575-929F-41EF-8E60-7D1FCCA3E7CC}" type="presParOf" srcId="{B9378A92-86E9-49B7-9779-2C54ED2B8BB3}" destId="{85A3C56B-9D20-4264-BB5C-5BCAADE4909E}" srcOrd="2" destOrd="0" presId="urn:microsoft.com/office/officeart/2005/8/layout/radial4"/>
    <dgm:cxn modelId="{6C980C9D-A87E-46D7-AC6D-5743B1CACF0B}" type="presParOf" srcId="{B9378A92-86E9-49B7-9779-2C54ED2B8BB3}" destId="{424C3B6F-F09A-4084-89CC-F9A6944FA491}" srcOrd="3" destOrd="0" presId="urn:microsoft.com/office/officeart/2005/8/layout/radial4"/>
    <dgm:cxn modelId="{5001A1AD-B531-4DE5-BB27-B8B3E7904429}" type="presParOf" srcId="{B9378A92-86E9-49B7-9779-2C54ED2B8BB3}" destId="{CABB79A3-D493-4C86-971E-92D980F3F9EF}" srcOrd="4" destOrd="0" presId="urn:microsoft.com/office/officeart/2005/8/layout/radial4"/>
    <dgm:cxn modelId="{EA661B9F-A617-4847-93DF-4C9A2C97EE4C}" type="presParOf" srcId="{B9378A92-86E9-49B7-9779-2C54ED2B8BB3}" destId="{40EEEA94-3ABA-4AF2-9F23-BC5A5AC9C696}" srcOrd="5" destOrd="0" presId="urn:microsoft.com/office/officeart/2005/8/layout/radial4"/>
    <dgm:cxn modelId="{ABD3A9A6-16C8-4AD2-BDD0-C9815B34DFCF}" type="presParOf" srcId="{B9378A92-86E9-49B7-9779-2C54ED2B8BB3}" destId="{11A0805F-9BE5-43B5-9451-7D03CE3FE381}" srcOrd="6" destOrd="0" presId="urn:microsoft.com/office/officeart/2005/8/layout/radial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8624D7FA-147D-4BCA-A18F-42F064EC2031}">
      <dgm:prSet phldrT="[Text]" custT="1"/>
      <dgm:spPr>
        <a:solidFill>
          <a:schemeClr val="accent2"/>
        </a:solidFill>
        <a:ln w="76200">
          <a:solidFill>
            <a:srgbClr val="FFFF00"/>
          </a:solidFill>
        </a:ln>
      </dgm:spPr>
      <dgm:t>
        <a:bodyPr/>
        <a:lstStyle/>
        <a:p>
          <a:r>
            <a:rPr lang="en-US" sz="2200" dirty="0" smtClean="0"/>
            <a:t>2015</a:t>
          </a:r>
          <a:endParaRPr lang="en-US" sz="2200" dirty="0"/>
        </a:p>
      </dgm:t>
    </dgm:pt>
    <dgm:pt modelId="{90A50A30-474B-408C-91D0-D86A9997F477}" type="parTrans" cxnId="{D3EC1296-AFCB-4876-8B45-F11C5E8A9D4A}">
      <dgm:prSet/>
      <dgm:spPr/>
      <dgm:t>
        <a:bodyPr/>
        <a:lstStyle/>
        <a:p>
          <a:endParaRPr lang="en-US" sz="2200"/>
        </a:p>
      </dgm:t>
    </dgm:pt>
    <dgm:pt modelId="{C2E83D32-9548-401E-9486-AB7E407D00C1}" type="sibTrans" cxnId="{D3EC1296-AFCB-4876-8B45-F11C5E8A9D4A}">
      <dgm:prSet/>
      <dgm:spPr/>
      <dgm:t>
        <a:bodyPr/>
        <a:lstStyle/>
        <a:p>
          <a:endParaRPr lang="en-US" sz="2200"/>
        </a:p>
      </dgm:t>
    </dgm:pt>
    <dgm:pt modelId="{8B1C6B58-3DA9-46BF-88B9-9F73ABA80342}">
      <dgm:prSet phldrT="[Text]" custT="1"/>
      <dgm:spPr/>
      <dgm:t>
        <a:bodyPr/>
        <a:lstStyle/>
        <a:p>
          <a:r>
            <a:rPr lang="en-US" sz="2200" dirty="0" smtClean="0"/>
            <a:t>Institution No. 2</a:t>
          </a:r>
          <a:endParaRPr lang="en-US" sz="2200" dirty="0"/>
        </a:p>
      </dgm:t>
    </dgm:pt>
    <dgm:pt modelId="{62D2B131-167D-4342-8301-6A5A09B58631}" type="parTrans" cxnId="{75BBD140-16DA-47AF-9324-AAEB71FE5834}">
      <dgm:prSet/>
      <dgm:spPr/>
      <dgm:t>
        <a:bodyPr/>
        <a:lstStyle/>
        <a:p>
          <a:endParaRPr lang="en-US" sz="2200"/>
        </a:p>
      </dgm:t>
    </dgm:pt>
    <dgm:pt modelId="{34391F44-1B26-4E5B-9151-C862B8580085}" type="sibTrans" cxnId="{75BBD140-16DA-47AF-9324-AAEB71FE5834}">
      <dgm:prSet/>
      <dgm:spPr/>
      <dgm:t>
        <a:bodyPr/>
        <a:lstStyle/>
        <a:p>
          <a:endParaRPr lang="en-US" sz="2200"/>
        </a:p>
      </dgm:t>
    </dgm:pt>
    <dgm:pt modelId="{4D02C0A0-0A17-41DB-8E73-B89134603F4A}">
      <dgm:prSet phldrT="[Text]" custT="1"/>
      <dgm:spPr/>
      <dgm:t>
        <a:bodyPr/>
        <a:lstStyle/>
        <a:p>
          <a:r>
            <a:rPr lang="en-US" sz="2200" dirty="0" smtClean="0"/>
            <a:t>Director of Basketball Operations</a:t>
          </a:r>
          <a:endParaRPr lang="en-US" sz="2200" dirty="0"/>
        </a:p>
      </dgm:t>
    </dgm:pt>
    <dgm:pt modelId="{DA42B2FD-2DD3-447C-B63E-C563D2E7BAF2}" type="parTrans" cxnId="{EA0E89D2-85DF-46AC-AEA7-BBB74E397638}">
      <dgm:prSet/>
      <dgm:spPr/>
      <dgm:t>
        <a:bodyPr/>
        <a:lstStyle/>
        <a:p>
          <a:endParaRPr lang="en-US" sz="2200"/>
        </a:p>
      </dgm:t>
    </dgm:pt>
    <dgm:pt modelId="{8A4D8DE4-8CE0-4974-B62E-017FA5DFD3A9}" type="sibTrans" cxnId="{EA0E89D2-85DF-46AC-AEA7-BBB74E397638}">
      <dgm:prSet/>
      <dgm:spPr/>
      <dgm:t>
        <a:bodyPr/>
        <a:lstStyle/>
        <a:p>
          <a:endParaRPr lang="en-US" sz="2200"/>
        </a:p>
      </dgm:t>
    </dgm:pt>
    <dgm:pt modelId="{846BE8FB-FBDD-4856-ACD0-F3D0E2687230}">
      <dgm:prSet phldrT="[Text]" custT="1"/>
      <dgm:spPr>
        <a:solidFill>
          <a:schemeClr val="accent2"/>
        </a:solidFill>
        <a:ln w="76200">
          <a:solidFill>
            <a:srgbClr val="FFFF00"/>
          </a:solidFill>
        </a:ln>
      </dgm:spPr>
      <dgm:t>
        <a:bodyPr/>
        <a:lstStyle/>
        <a:p>
          <a:r>
            <a:rPr lang="en-US" sz="2200" dirty="0" smtClean="0"/>
            <a:t>2016</a:t>
          </a:r>
          <a:endParaRPr lang="en-US" sz="2200" dirty="0"/>
        </a:p>
      </dgm:t>
    </dgm:pt>
    <dgm:pt modelId="{016BA71D-4B77-48C3-B312-0ED20C48141F}" type="parTrans" cxnId="{AE2DAC4A-1D42-4B8A-8C64-377D1C7AF017}">
      <dgm:prSet/>
      <dgm:spPr/>
      <dgm:t>
        <a:bodyPr/>
        <a:lstStyle/>
        <a:p>
          <a:endParaRPr lang="en-US" sz="2200"/>
        </a:p>
      </dgm:t>
    </dgm:pt>
    <dgm:pt modelId="{3FC3699F-3EA4-4FB5-9D00-B28BC2259B02}" type="sibTrans" cxnId="{AE2DAC4A-1D42-4B8A-8C64-377D1C7AF017}">
      <dgm:prSet/>
      <dgm:spPr/>
      <dgm:t>
        <a:bodyPr/>
        <a:lstStyle/>
        <a:p>
          <a:endParaRPr lang="en-US" sz="2200"/>
        </a:p>
      </dgm:t>
    </dgm:pt>
    <dgm:pt modelId="{D37B2B32-8E38-4066-B99C-F1D7B26D8098}">
      <dgm:prSet phldrT="[Text]" custT="1"/>
      <dgm:spPr>
        <a:ln w="76200">
          <a:solidFill>
            <a:srgbClr val="FFFF00"/>
          </a:solidFill>
        </a:ln>
      </dgm:spPr>
      <dgm:t>
        <a:bodyPr/>
        <a:lstStyle/>
        <a:p>
          <a:r>
            <a:rPr lang="en-US" sz="2200" dirty="0" smtClean="0"/>
            <a:t>Director of Basketball Operations</a:t>
          </a:r>
          <a:endParaRPr lang="en-US" sz="2200" dirty="0"/>
        </a:p>
      </dgm:t>
    </dgm:pt>
    <dgm:pt modelId="{612EE145-1B5A-4DFD-A676-02463C967B43}" type="parTrans" cxnId="{9C22F71F-96B7-40AA-A0CB-EDA0DF6BB8F5}">
      <dgm:prSet/>
      <dgm:spPr/>
      <dgm:t>
        <a:bodyPr/>
        <a:lstStyle/>
        <a:p>
          <a:endParaRPr lang="en-US" sz="2200"/>
        </a:p>
      </dgm:t>
    </dgm:pt>
    <dgm:pt modelId="{28F476B3-4C52-4A42-AD56-C0D6FC3ACC6D}" type="sibTrans" cxnId="{9C22F71F-96B7-40AA-A0CB-EDA0DF6BB8F5}">
      <dgm:prSet/>
      <dgm:spPr/>
      <dgm:t>
        <a:bodyPr/>
        <a:lstStyle/>
        <a:p>
          <a:endParaRPr lang="en-US" sz="2200"/>
        </a:p>
      </dgm:t>
    </dgm:pt>
    <dgm:pt modelId="{A61C4B19-7400-4E6F-AC62-2E5B4CB9F38B}">
      <dgm:prSet phldrT="[Text]" custT="1"/>
      <dgm:spPr>
        <a:ln w="76200">
          <a:solidFill>
            <a:srgbClr val="FFFF00"/>
          </a:solidFill>
        </a:ln>
      </dgm:spPr>
      <dgm:t>
        <a:bodyPr/>
        <a:lstStyle/>
        <a:p>
          <a:r>
            <a:rPr lang="en-US" sz="2200" dirty="0" smtClean="0"/>
            <a:t>Institution No. 2</a:t>
          </a:r>
          <a:endParaRPr lang="en-US" sz="2200" dirty="0"/>
        </a:p>
      </dgm:t>
    </dgm:pt>
    <dgm:pt modelId="{E07973EC-3B8C-4BCF-AF0B-3162A7192D70}" type="parTrans" cxnId="{D32C6542-6195-4E0F-8720-F2B026AADF50}">
      <dgm:prSet/>
      <dgm:spPr/>
      <dgm:t>
        <a:bodyPr/>
        <a:lstStyle/>
        <a:p>
          <a:endParaRPr lang="en-US" sz="2200"/>
        </a:p>
      </dgm:t>
    </dgm:pt>
    <dgm:pt modelId="{CF7E2349-4F5E-4823-93F1-6F340C37FECF}" type="sibTrans" cxnId="{D32C6542-6195-4E0F-8720-F2B026AADF50}">
      <dgm:prSet/>
      <dgm:spPr/>
      <dgm:t>
        <a:bodyPr/>
        <a:lstStyle/>
        <a:p>
          <a:endParaRPr lang="en-US" sz="2200"/>
        </a:p>
      </dgm:t>
    </dgm:pt>
    <dgm:pt modelId="{CEBB6976-8AA8-42E3-A595-9D8ABB9BF8C1}">
      <dgm:prSet phldrT="[Text]" custT="1"/>
      <dgm:spPr>
        <a:solidFill>
          <a:schemeClr val="accent5">
            <a:lumMod val="50000"/>
          </a:schemeClr>
        </a:solidFill>
        <a:ln w="76200">
          <a:solidFill>
            <a:srgbClr val="FFFF00"/>
          </a:solidFill>
        </a:ln>
      </dgm:spPr>
      <dgm:t>
        <a:bodyPr/>
        <a:lstStyle/>
        <a:p>
          <a:r>
            <a:rPr lang="en-US" sz="2200" dirty="0" smtClean="0"/>
            <a:t>2017 </a:t>
          </a:r>
          <a:endParaRPr lang="en-US" sz="2200" dirty="0"/>
        </a:p>
      </dgm:t>
    </dgm:pt>
    <dgm:pt modelId="{63DA0A71-093B-4CB4-901C-CE9D4F028793}" type="parTrans" cxnId="{99789A20-88CE-4E5A-9B94-99FEC20FF28C}">
      <dgm:prSet/>
      <dgm:spPr/>
      <dgm:t>
        <a:bodyPr/>
        <a:lstStyle/>
        <a:p>
          <a:endParaRPr lang="en-US" sz="2200"/>
        </a:p>
      </dgm:t>
    </dgm:pt>
    <dgm:pt modelId="{DDBF5F8F-EDD5-4ADD-98E6-DEBE0A4D0BAC}" type="sibTrans" cxnId="{99789A20-88CE-4E5A-9B94-99FEC20FF28C}">
      <dgm:prSet/>
      <dgm:spPr/>
      <dgm:t>
        <a:bodyPr/>
        <a:lstStyle/>
        <a:p>
          <a:endParaRPr lang="en-US" sz="2200"/>
        </a:p>
      </dgm:t>
    </dgm:pt>
    <dgm:pt modelId="{4C9CAF61-516A-46A7-8910-D6EA33BDB6B1}">
      <dgm:prSet phldrT="[Text]" custT="1"/>
      <dgm:spPr>
        <a:solidFill>
          <a:schemeClr val="accent2"/>
        </a:solidFill>
        <a:ln w="76200">
          <a:solidFill>
            <a:srgbClr val="FFFF00"/>
          </a:solidFill>
        </a:ln>
      </dgm:spPr>
      <dgm:t>
        <a:bodyPr/>
        <a:lstStyle/>
        <a:p>
          <a:r>
            <a:rPr lang="en-US" sz="2200" dirty="0" smtClean="0"/>
            <a:t>Institution No. 2 </a:t>
          </a:r>
          <a:endParaRPr lang="en-US" sz="2200" dirty="0"/>
        </a:p>
      </dgm:t>
    </dgm:pt>
    <dgm:pt modelId="{168370BF-357B-4B75-A2FD-465DF122B97E}" type="parTrans" cxnId="{CD1F46A0-613B-48CD-845B-8C3E4425EDE8}">
      <dgm:prSet/>
      <dgm:spPr/>
      <dgm:t>
        <a:bodyPr/>
        <a:lstStyle/>
        <a:p>
          <a:endParaRPr lang="en-US" sz="2200"/>
        </a:p>
      </dgm:t>
    </dgm:pt>
    <dgm:pt modelId="{6CBEBBC4-FAAB-4BA0-B795-C26B7C4F3779}" type="sibTrans" cxnId="{CD1F46A0-613B-48CD-845B-8C3E4425EDE8}">
      <dgm:prSet/>
      <dgm:spPr/>
      <dgm:t>
        <a:bodyPr/>
        <a:lstStyle/>
        <a:p>
          <a:endParaRPr lang="en-US" sz="2200"/>
        </a:p>
      </dgm:t>
    </dgm:pt>
    <dgm:pt modelId="{F0B67B05-136D-4930-A997-B74CF7960CB1}">
      <dgm:prSet phldrT="[Text]" custT="1"/>
      <dgm:spPr>
        <a:solidFill>
          <a:schemeClr val="accent2"/>
        </a:solidFill>
        <a:ln w="76200">
          <a:solidFill>
            <a:srgbClr val="FFFF00"/>
          </a:solidFill>
        </a:ln>
      </dgm:spPr>
      <dgm:t>
        <a:bodyPr/>
        <a:lstStyle/>
        <a:p>
          <a:r>
            <a:rPr lang="en-US" sz="2200" dirty="0" smtClean="0"/>
            <a:t>Director of Basketball Operations</a:t>
          </a:r>
          <a:endParaRPr lang="en-US" sz="2200" dirty="0"/>
        </a:p>
      </dgm:t>
    </dgm:pt>
    <dgm:pt modelId="{A8E7022E-C80C-42B5-85EC-E26075382E8F}" type="parTrans" cxnId="{F06A9031-7A26-4B7D-A87F-64C6A1A3053B}">
      <dgm:prSet/>
      <dgm:spPr/>
      <dgm:t>
        <a:bodyPr/>
        <a:lstStyle/>
        <a:p>
          <a:endParaRPr lang="en-US" sz="2200"/>
        </a:p>
      </dgm:t>
    </dgm:pt>
    <dgm:pt modelId="{A988E45A-399F-4286-89E2-7FFD33A98EC8}" type="sibTrans" cxnId="{F06A9031-7A26-4B7D-A87F-64C6A1A3053B}">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86FAECAD-E2F5-4E89-8BEC-73FF3D085025}" type="pres">
      <dgm:prSet presAssocID="{8624D7FA-147D-4BCA-A18F-42F064EC2031}" presName="compositeNode" presStyleCnt="0">
        <dgm:presLayoutVars>
          <dgm:bulletEnabled val="1"/>
        </dgm:presLayoutVars>
      </dgm:prSet>
      <dgm:spPr/>
    </dgm:pt>
    <dgm:pt modelId="{EF4CB12E-6AF4-4D1C-8C94-99696D198F41}" type="pres">
      <dgm:prSet presAssocID="{8624D7FA-147D-4BCA-A18F-42F064EC2031}" presName="bgRect" presStyleLbl="node1" presStyleIdx="0" presStyleCnt="3"/>
      <dgm:spPr/>
      <dgm:t>
        <a:bodyPr/>
        <a:lstStyle/>
        <a:p>
          <a:endParaRPr lang="en-US"/>
        </a:p>
      </dgm:t>
    </dgm:pt>
    <dgm:pt modelId="{BCC65D9D-939D-4221-BD26-2A9F433DACE2}" type="pres">
      <dgm:prSet presAssocID="{8624D7FA-147D-4BCA-A18F-42F064EC2031}" presName="parentNode" presStyleLbl="node1" presStyleIdx="0" presStyleCnt="3">
        <dgm:presLayoutVars>
          <dgm:chMax val="0"/>
          <dgm:bulletEnabled val="1"/>
        </dgm:presLayoutVars>
      </dgm:prSet>
      <dgm:spPr/>
      <dgm:t>
        <a:bodyPr/>
        <a:lstStyle/>
        <a:p>
          <a:endParaRPr lang="en-US"/>
        </a:p>
      </dgm:t>
    </dgm:pt>
    <dgm:pt modelId="{354EFBD4-9F54-489E-8359-FA4070584D44}" type="pres">
      <dgm:prSet presAssocID="{8624D7FA-147D-4BCA-A18F-42F064EC2031}" presName="childNode" presStyleLbl="node1" presStyleIdx="0" presStyleCnt="3">
        <dgm:presLayoutVars>
          <dgm:bulletEnabled val="1"/>
        </dgm:presLayoutVars>
      </dgm:prSet>
      <dgm:spPr/>
      <dgm:t>
        <a:bodyPr/>
        <a:lstStyle/>
        <a:p>
          <a:endParaRPr lang="en-US"/>
        </a:p>
      </dgm:t>
    </dgm:pt>
    <dgm:pt modelId="{6BC466D5-BBA7-4FAA-A4B0-0BB86FD19787}" type="pres">
      <dgm:prSet presAssocID="{C2E83D32-9548-401E-9486-AB7E407D00C1}" presName="hSp" presStyleCnt="0"/>
      <dgm:spPr/>
    </dgm:pt>
    <dgm:pt modelId="{77840C8C-3CA9-45F0-8D90-8F3EBD34AC3C}" type="pres">
      <dgm:prSet presAssocID="{C2E83D32-9548-401E-9486-AB7E407D00C1}" presName="vProcSp" presStyleCnt="0"/>
      <dgm:spPr/>
    </dgm:pt>
    <dgm:pt modelId="{1242E447-BF04-482D-A8F8-2E931898C00C}" type="pres">
      <dgm:prSet presAssocID="{C2E83D32-9548-401E-9486-AB7E407D00C1}" presName="vSp1" presStyleCnt="0"/>
      <dgm:spPr/>
    </dgm:pt>
    <dgm:pt modelId="{7D9A620E-26DB-48C1-A2EF-94B41AEF941C}" type="pres">
      <dgm:prSet presAssocID="{C2E83D32-9548-401E-9486-AB7E407D00C1}" presName="simulatedConn" presStyleLbl="solidFgAcc1" presStyleIdx="0" presStyleCnt="2"/>
      <dgm:spPr/>
    </dgm:pt>
    <dgm:pt modelId="{94304B6F-56B1-41C2-816C-E04323843850}" type="pres">
      <dgm:prSet presAssocID="{C2E83D32-9548-401E-9486-AB7E407D00C1}" presName="vSp2" presStyleCnt="0"/>
      <dgm:spPr/>
    </dgm:pt>
    <dgm:pt modelId="{17A2602C-9FFB-47D2-8E4F-73C065D33AAC}" type="pres">
      <dgm:prSet presAssocID="{C2E83D32-9548-401E-9486-AB7E407D00C1}" presName="sibTrans" presStyleCnt="0"/>
      <dgm:spPr/>
    </dgm:pt>
    <dgm:pt modelId="{AC8CD680-8B9F-4A68-92A4-E03FC5986754}" type="pres">
      <dgm:prSet presAssocID="{846BE8FB-FBDD-4856-ACD0-F3D0E2687230}" presName="compositeNode" presStyleCnt="0">
        <dgm:presLayoutVars>
          <dgm:bulletEnabled val="1"/>
        </dgm:presLayoutVars>
      </dgm:prSet>
      <dgm:spPr/>
    </dgm:pt>
    <dgm:pt modelId="{A42D5836-20A8-40E1-AC51-7A7D031D442C}" type="pres">
      <dgm:prSet presAssocID="{846BE8FB-FBDD-4856-ACD0-F3D0E2687230}" presName="bgRect" presStyleLbl="node1" presStyleIdx="1" presStyleCnt="3"/>
      <dgm:spPr/>
      <dgm:t>
        <a:bodyPr/>
        <a:lstStyle/>
        <a:p>
          <a:endParaRPr lang="en-US"/>
        </a:p>
      </dgm:t>
    </dgm:pt>
    <dgm:pt modelId="{B146C624-951F-4398-83F2-D8B3AF08B153}" type="pres">
      <dgm:prSet presAssocID="{846BE8FB-FBDD-4856-ACD0-F3D0E2687230}" presName="parentNode" presStyleLbl="node1" presStyleIdx="1" presStyleCnt="3">
        <dgm:presLayoutVars>
          <dgm:chMax val="0"/>
          <dgm:bulletEnabled val="1"/>
        </dgm:presLayoutVars>
      </dgm:prSet>
      <dgm:spPr/>
      <dgm:t>
        <a:bodyPr/>
        <a:lstStyle/>
        <a:p>
          <a:endParaRPr lang="en-US"/>
        </a:p>
      </dgm:t>
    </dgm:pt>
    <dgm:pt modelId="{10F8FF9B-5972-4EB3-9F96-B3A38D2299D3}" type="pres">
      <dgm:prSet presAssocID="{846BE8FB-FBDD-4856-ACD0-F3D0E2687230}" presName="childNode" presStyleLbl="node1" presStyleIdx="1" presStyleCnt="3">
        <dgm:presLayoutVars>
          <dgm:bulletEnabled val="1"/>
        </dgm:presLayoutVars>
      </dgm:prSet>
      <dgm:spPr/>
      <dgm:t>
        <a:bodyPr/>
        <a:lstStyle/>
        <a:p>
          <a:endParaRPr lang="en-US"/>
        </a:p>
      </dgm:t>
    </dgm:pt>
    <dgm:pt modelId="{46B9C107-B51F-44BD-8892-1D2918F7960C}" type="pres">
      <dgm:prSet presAssocID="{3FC3699F-3EA4-4FB5-9D00-B28BC2259B02}" presName="hSp" presStyleCnt="0"/>
      <dgm:spPr/>
    </dgm:pt>
    <dgm:pt modelId="{26655B87-7F5E-4E98-8D94-1F7664FC40A4}" type="pres">
      <dgm:prSet presAssocID="{3FC3699F-3EA4-4FB5-9D00-B28BC2259B02}" presName="vProcSp" presStyleCnt="0"/>
      <dgm:spPr/>
    </dgm:pt>
    <dgm:pt modelId="{83D1F8F6-E341-4E52-BF7D-CD30E0720B47}" type="pres">
      <dgm:prSet presAssocID="{3FC3699F-3EA4-4FB5-9D00-B28BC2259B02}" presName="vSp1" presStyleCnt="0"/>
      <dgm:spPr/>
    </dgm:pt>
    <dgm:pt modelId="{2EAD41A5-70A9-4E62-9FE0-C5C454004954}" type="pres">
      <dgm:prSet presAssocID="{3FC3699F-3EA4-4FB5-9D00-B28BC2259B02}" presName="simulatedConn" presStyleLbl="solidFgAcc1" presStyleIdx="1" presStyleCnt="2"/>
      <dgm:spPr/>
    </dgm:pt>
    <dgm:pt modelId="{5D98D1BC-B154-4D15-8354-9E7E7777F16B}" type="pres">
      <dgm:prSet presAssocID="{3FC3699F-3EA4-4FB5-9D00-B28BC2259B02}" presName="vSp2" presStyleCnt="0"/>
      <dgm:spPr/>
    </dgm:pt>
    <dgm:pt modelId="{1D8DFD7A-F95E-4744-9A1C-54AB16E43651}" type="pres">
      <dgm:prSet presAssocID="{3FC3699F-3EA4-4FB5-9D00-B28BC2259B02}" presName="sibTrans" presStyleCnt="0"/>
      <dgm:spPr/>
    </dgm:pt>
    <dgm:pt modelId="{022980BE-6AF1-41D0-9909-1EF7454159F2}" type="pres">
      <dgm:prSet presAssocID="{CEBB6976-8AA8-42E3-A595-9D8ABB9BF8C1}" presName="compositeNode" presStyleCnt="0">
        <dgm:presLayoutVars>
          <dgm:bulletEnabled val="1"/>
        </dgm:presLayoutVars>
      </dgm:prSet>
      <dgm:spPr/>
    </dgm:pt>
    <dgm:pt modelId="{3FEDEACC-950D-4E28-A468-521A6A93A358}" type="pres">
      <dgm:prSet presAssocID="{CEBB6976-8AA8-42E3-A595-9D8ABB9BF8C1}" presName="bgRect" presStyleLbl="node1" presStyleIdx="2" presStyleCnt="3"/>
      <dgm:spPr/>
      <dgm:t>
        <a:bodyPr/>
        <a:lstStyle/>
        <a:p>
          <a:endParaRPr lang="en-US"/>
        </a:p>
      </dgm:t>
    </dgm:pt>
    <dgm:pt modelId="{1AFFE85D-0EEC-4671-B49C-387B9115934B}" type="pres">
      <dgm:prSet presAssocID="{CEBB6976-8AA8-42E3-A595-9D8ABB9BF8C1}" presName="parentNode" presStyleLbl="node1" presStyleIdx="2" presStyleCnt="3">
        <dgm:presLayoutVars>
          <dgm:chMax val="0"/>
          <dgm:bulletEnabled val="1"/>
        </dgm:presLayoutVars>
      </dgm:prSet>
      <dgm:spPr/>
      <dgm:t>
        <a:bodyPr/>
        <a:lstStyle/>
        <a:p>
          <a:endParaRPr lang="en-US"/>
        </a:p>
      </dgm:t>
    </dgm:pt>
    <dgm:pt modelId="{ABC904E4-9503-49C8-9BFF-399091C934BB}" type="pres">
      <dgm:prSet presAssocID="{CEBB6976-8AA8-42E3-A595-9D8ABB9BF8C1}" presName="childNode" presStyleLbl="node1" presStyleIdx="2" presStyleCnt="3">
        <dgm:presLayoutVars>
          <dgm:bulletEnabled val="1"/>
        </dgm:presLayoutVars>
      </dgm:prSet>
      <dgm:spPr/>
      <dgm:t>
        <a:bodyPr/>
        <a:lstStyle/>
        <a:p>
          <a:endParaRPr lang="en-US"/>
        </a:p>
      </dgm:t>
    </dgm:pt>
  </dgm:ptLst>
  <dgm:cxnLst>
    <dgm:cxn modelId="{8D468635-3DB3-4377-B9DA-B7F83FC6F540}" type="presOf" srcId="{D37B2B32-8E38-4066-B99C-F1D7B26D8098}" destId="{10F8FF9B-5972-4EB3-9F96-B3A38D2299D3}" srcOrd="0" destOrd="1" presId="urn:microsoft.com/office/officeart/2005/8/layout/hProcess7"/>
    <dgm:cxn modelId="{0AE55A3C-F650-4030-8E55-07DA7C02FF4C}" type="presOf" srcId="{846BE8FB-FBDD-4856-ACD0-F3D0E2687230}" destId="{B146C624-951F-4398-83F2-D8B3AF08B153}" srcOrd="1" destOrd="0" presId="urn:microsoft.com/office/officeart/2005/8/layout/hProcess7"/>
    <dgm:cxn modelId="{AE2DAC4A-1D42-4B8A-8C64-377D1C7AF017}" srcId="{914D04EC-0D43-45D2-B387-ECECCCB90C46}" destId="{846BE8FB-FBDD-4856-ACD0-F3D0E2687230}" srcOrd="1" destOrd="0" parTransId="{016BA71D-4B77-48C3-B312-0ED20C48141F}" sibTransId="{3FC3699F-3EA4-4FB5-9D00-B28BC2259B02}"/>
    <dgm:cxn modelId="{D32C6542-6195-4E0F-8720-F2B026AADF50}" srcId="{846BE8FB-FBDD-4856-ACD0-F3D0E2687230}" destId="{A61C4B19-7400-4E6F-AC62-2E5B4CB9F38B}" srcOrd="0" destOrd="0" parTransId="{E07973EC-3B8C-4BCF-AF0B-3162A7192D70}" sibTransId="{CF7E2349-4F5E-4823-93F1-6F340C37FECF}"/>
    <dgm:cxn modelId="{BF4207A2-CF33-4C7D-8802-E644AC157A23}" type="presOf" srcId="{4C9CAF61-516A-46A7-8910-D6EA33BDB6B1}" destId="{ABC904E4-9503-49C8-9BFF-399091C934BB}" srcOrd="0" destOrd="0" presId="urn:microsoft.com/office/officeart/2005/8/layout/hProcess7"/>
    <dgm:cxn modelId="{D3EC1296-AFCB-4876-8B45-F11C5E8A9D4A}" srcId="{914D04EC-0D43-45D2-B387-ECECCCB90C46}" destId="{8624D7FA-147D-4BCA-A18F-42F064EC2031}" srcOrd="0" destOrd="0" parTransId="{90A50A30-474B-408C-91D0-D86A9997F477}" sibTransId="{C2E83D32-9548-401E-9486-AB7E407D00C1}"/>
    <dgm:cxn modelId="{564BF49B-C38B-45AD-8712-B0AA32A20319}" type="presOf" srcId="{A61C4B19-7400-4E6F-AC62-2E5B4CB9F38B}" destId="{10F8FF9B-5972-4EB3-9F96-B3A38D2299D3}" srcOrd="0" destOrd="0" presId="urn:microsoft.com/office/officeart/2005/8/layout/hProcess7"/>
    <dgm:cxn modelId="{4F1EFE7D-5225-4D56-B16A-FF7F99948E69}" type="presOf" srcId="{4D02C0A0-0A17-41DB-8E73-B89134603F4A}" destId="{354EFBD4-9F54-489E-8359-FA4070584D44}" srcOrd="0" destOrd="1" presId="urn:microsoft.com/office/officeart/2005/8/layout/hProcess7"/>
    <dgm:cxn modelId="{5B66C901-2FE1-43E2-88C5-6ECD893AF334}" type="presOf" srcId="{8B1C6B58-3DA9-46BF-88B9-9F73ABA80342}" destId="{354EFBD4-9F54-489E-8359-FA4070584D44}" srcOrd="0" destOrd="0" presId="urn:microsoft.com/office/officeart/2005/8/layout/hProcess7"/>
    <dgm:cxn modelId="{CD1F46A0-613B-48CD-845B-8C3E4425EDE8}" srcId="{CEBB6976-8AA8-42E3-A595-9D8ABB9BF8C1}" destId="{4C9CAF61-516A-46A7-8910-D6EA33BDB6B1}" srcOrd="0" destOrd="0" parTransId="{168370BF-357B-4B75-A2FD-465DF122B97E}" sibTransId="{6CBEBBC4-FAAB-4BA0-B795-C26B7C4F3779}"/>
    <dgm:cxn modelId="{DEDB76A7-0C1A-429B-8A59-78DDB2318305}" type="presOf" srcId="{914D04EC-0D43-45D2-B387-ECECCCB90C46}" destId="{A4A9EC14-EF42-4F9F-A15D-806AD76BF786}" srcOrd="0" destOrd="0" presId="urn:microsoft.com/office/officeart/2005/8/layout/hProcess7"/>
    <dgm:cxn modelId="{F06A9031-7A26-4B7D-A87F-64C6A1A3053B}" srcId="{CEBB6976-8AA8-42E3-A595-9D8ABB9BF8C1}" destId="{F0B67B05-136D-4930-A997-B74CF7960CB1}" srcOrd="1" destOrd="0" parTransId="{A8E7022E-C80C-42B5-85EC-E26075382E8F}" sibTransId="{A988E45A-399F-4286-89E2-7FFD33A98EC8}"/>
    <dgm:cxn modelId="{143EAB01-8558-4FD2-9568-F9FD3731D209}" type="presOf" srcId="{F0B67B05-136D-4930-A997-B74CF7960CB1}" destId="{ABC904E4-9503-49C8-9BFF-399091C934BB}" srcOrd="0" destOrd="1" presId="urn:microsoft.com/office/officeart/2005/8/layout/hProcess7"/>
    <dgm:cxn modelId="{D91D6041-6270-4DAD-A19D-077E6F176C2A}" type="presOf" srcId="{8624D7FA-147D-4BCA-A18F-42F064EC2031}" destId="{BCC65D9D-939D-4221-BD26-2A9F433DACE2}" srcOrd="1" destOrd="0" presId="urn:microsoft.com/office/officeart/2005/8/layout/hProcess7"/>
    <dgm:cxn modelId="{6C7FF87F-9708-4613-9D69-EAAE1016BAE2}" type="presOf" srcId="{846BE8FB-FBDD-4856-ACD0-F3D0E2687230}" destId="{A42D5836-20A8-40E1-AC51-7A7D031D442C}" srcOrd="0" destOrd="0" presId="urn:microsoft.com/office/officeart/2005/8/layout/hProcess7"/>
    <dgm:cxn modelId="{ECDAEBE8-C4F1-45D2-9D49-CDE74E5C4F27}" type="presOf" srcId="{CEBB6976-8AA8-42E3-A595-9D8ABB9BF8C1}" destId="{3FEDEACC-950D-4E28-A468-521A6A93A358}" srcOrd="0" destOrd="0" presId="urn:microsoft.com/office/officeart/2005/8/layout/hProcess7"/>
    <dgm:cxn modelId="{EA0E89D2-85DF-46AC-AEA7-BBB74E397638}" srcId="{8624D7FA-147D-4BCA-A18F-42F064EC2031}" destId="{4D02C0A0-0A17-41DB-8E73-B89134603F4A}" srcOrd="1" destOrd="0" parTransId="{DA42B2FD-2DD3-447C-B63E-C563D2E7BAF2}" sibTransId="{8A4D8DE4-8CE0-4974-B62E-017FA5DFD3A9}"/>
    <dgm:cxn modelId="{EE9E970B-2DE3-48CC-810C-698A4A3A02E0}" type="presOf" srcId="{CEBB6976-8AA8-42E3-A595-9D8ABB9BF8C1}" destId="{1AFFE85D-0EEC-4671-B49C-387B9115934B}" srcOrd="1" destOrd="0" presId="urn:microsoft.com/office/officeart/2005/8/layout/hProcess7"/>
    <dgm:cxn modelId="{39DE1594-C16A-4C24-82D2-461410736B86}" type="presOf" srcId="{8624D7FA-147D-4BCA-A18F-42F064EC2031}" destId="{EF4CB12E-6AF4-4D1C-8C94-99696D198F41}" srcOrd="0" destOrd="0" presId="urn:microsoft.com/office/officeart/2005/8/layout/hProcess7"/>
    <dgm:cxn modelId="{99789A20-88CE-4E5A-9B94-99FEC20FF28C}" srcId="{914D04EC-0D43-45D2-B387-ECECCCB90C46}" destId="{CEBB6976-8AA8-42E3-A595-9D8ABB9BF8C1}" srcOrd="2" destOrd="0" parTransId="{63DA0A71-093B-4CB4-901C-CE9D4F028793}" sibTransId="{DDBF5F8F-EDD5-4ADD-98E6-DEBE0A4D0BAC}"/>
    <dgm:cxn modelId="{9C22F71F-96B7-40AA-A0CB-EDA0DF6BB8F5}" srcId="{846BE8FB-FBDD-4856-ACD0-F3D0E2687230}" destId="{D37B2B32-8E38-4066-B99C-F1D7B26D8098}" srcOrd="1" destOrd="0" parTransId="{612EE145-1B5A-4DFD-A676-02463C967B43}" sibTransId="{28F476B3-4C52-4A42-AD56-C0D6FC3ACC6D}"/>
    <dgm:cxn modelId="{75BBD140-16DA-47AF-9324-AAEB71FE5834}" srcId="{8624D7FA-147D-4BCA-A18F-42F064EC2031}" destId="{8B1C6B58-3DA9-46BF-88B9-9F73ABA80342}" srcOrd="0" destOrd="0" parTransId="{62D2B131-167D-4342-8301-6A5A09B58631}" sibTransId="{34391F44-1B26-4E5B-9151-C862B8580085}"/>
    <dgm:cxn modelId="{928F6821-508D-4879-B786-05B420DDFF7C}" type="presParOf" srcId="{A4A9EC14-EF42-4F9F-A15D-806AD76BF786}" destId="{86FAECAD-E2F5-4E89-8BEC-73FF3D085025}" srcOrd="0" destOrd="0" presId="urn:microsoft.com/office/officeart/2005/8/layout/hProcess7"/>
    <dgm:cxn modelId="{FF75126F-DC64-4597-915D-FC1CD924916B}" type="presParOf" srcId="{86FAECAD-E2F5-4E89-8BEC-73FF3D085025}" destId="{EF4CB12E-6AF4-4D1C-8C94-99696D198F41}" srcOrd="0" destOrd="0" presId="urn:microsoft.com/office/officeart/2005/8/layout/hProcess7"/>
    <dgm:cxn modelId="{FBA4B857-9826-42EF-88AA-2EF907B8BBEA}" type="presParOf" srcId="{86FAECAD-E2F5-4E89-8BEC-73FF3D085025}" destId="{BCC65D9D-939D-4221-BD26-2A9F433DACE2}" srcOrd="1" destOrd="0" presId="urn:microsoft.com/office/officeart/2005/8/layout/hProcess7"/>
    <dgm:cxn modelId="{5ED5E637-9EE6-4F66-A6E8-4D47E34C88AA}" type="presParOf" srcId="{86FAECAD-E2F5-4E89-8BEC-73FF3D085025}" destId="{354EFBD4-9F54-489E-8359-FA4070584D44}" srcOrd="2" destOrd="0" presId="urn:microsoft.com/office/officeart/2005/8/layout/hProcess7"/>
    <dgm:cxn modelId="{9EA2599D-1C06-463C-BE33-42423F4BE585}" type="presParOf" srcId="{A4A9EC14-EF42-4F9F-A15D-806AD76BF786}" destId="{6BC466D5-BBA7-4FAA-A4B0-0BB86FD19787}" srcOrd="1" destOrd="0" presId="urn:microsoft.com/office/officeart/2005/8/layout/hProcess7"/>
    <dgm:cxn modelId="{3CC3C13A-3521-4BB7-9FF2-1A66226086A7}" type="presParOf" srcId="{A4A9EC14-EF42-4F9F-A15D-806AD76BF786}" destId="{77840C8C-3CA9-45F0-8D90-8F3EBD34AC3C}" srcOrd="2" destOrd="0" presId="urn:microsoft.com/office/officeart/2005/8/layout/hProcess7"/>
    <dgm:cxn modelId="{4FBEA516-28D0-4126-BD5D-B227E1C78443}" type="presParOf" srcId="{77840C8C-3CA9-45F0-8D90-8F3EBD34AC3C}" destId="{1242E447-BF04-482D-A8F8-2E931898C00C}" srcOrd="0" destOrd="0" presId="urn:microsoft.com/office/officeart/2005/8/layout/hProcess7"/>
    <dgm:cxn modelId="{E34A257C-BEB0-4227-9D15-9CA3316B099B}" type="presParOf" srcId="{77840C8C-3CA9-45F0-8D90-8F3EBD34AC3C}" destId="{7D9A620E-26DB-48C1-A2EF-94B41AEF941C}" srcOrd="1" destOrd="0" presId="urn:microsoft.com/office/officeart/2005/8/layout/hProcess7"/>
    <dgm:cxn modelId="{9616B1A5-C0B2-48ED-B807-67E056CE2F29}" type="presParOf" srcId="{77840C8C-3CA9-45F0-8D90-8F3EBD34AC3C}" destId="{94304B6F-56B1-41C2-816C-E04323843850}" srcOrd="2" destOrd="0" presId="urn:microsoft.com/office/officeart/2005/8/layout/hProcess7"/>
    <dgm:cxn modelId="{F24A2C3F-E1DA-4C8E-999B-048700EE3286}" type="presParOf" srcId="{A4A9EC14-EF42-4F9F-A15D-806AD76BF786}" destId="{17A2602C-9FFB-47D2-8E4F-73C065D33AAC}" srcOrd="3" destOrd="0" presId="urn:microsoft.com/office/officeart/2005/8/layout/hProcess7"/>
    <dgm:cxn modelId="{72E30794-674B-411C-9F12-D5CFA3D3CBA3}" type="presParOf" srcId="{A4A9EC14-EF42-4F9F-A15D-806AD76BF786}" destId="{AC8CD680-8B9F-4A68-92A4-E03FC5986754}" srcOrd="4" destOrd="0" presId="urn:microsoft.com/office/officeart/2005/8/layout/hProcess7"/>
    <dgm:cxn modelId="{F27E09B8-3A98-4486-AD4E-FBA809265BD7}" type="presParOf" srcId="{AC8CD680-8B9F-4A68-92A4-E03FC5986754}" destId="{A42D5836-20A8-40E1-AC51-7A7D031D442C}" srcOrd="0" destOrd="0" presId="urn:microsoft.com/office/officeart/2005/8/layout/hProcess7"/>
    <dgm:cxn modelId="{807FBD7C-D623-4DE9-80BB-EB2A12C7945C}" type="presParOf" srcId="{AC8CD680-8B9F-4A68-92A4-E03FC5986754}" destId="{B146C624-951F-4398-83F2-D8B3AF08B153}" srcOrd="1" destOrd="0" presId="urn:microsoft.com/office/officeart/2005/8/layout/hProcess7"/>
    <dgm:cxn modelId="{3AE8049C-9A75-4CBA-B113-F4FA5BC77FE9}" type="presParOf" srcId="{AC8CD680-8B9F-4A68-92A4-E03FC5986754}" destId="{10F8FF9B-5972-4EB3-9F96-B3A38D2299D3}" srcOrd="2" destOrd="0" presId="urn:microsoft.com/office/officeart/2005/8/layout/hProcess7"/>
    <dgm:cxn modelId="{01FD1FBE-48E4-4A54-946E-2757C17C60CC}" type="presParOf" srcId="{A4A9EC14-EF42-4F9F-A15D-806AD76BF786}" destId="{46B9C107-B51F-44BD-8892-1D2918F7960C}" srcOrd="5" destOrd="0" presId="urn:microsoft.com/office/officeart/2005/8/layout/hProcess7"/>
    <dgm:cxn modelId="{BA56C5BB-C36B-4BCA-A40F-CBB24A4A68EC}" type="presParOf" srcId="{A4A9EC14-EF42-4F9F-A15D-806AD76BF786}" destId="{26655B87-7F5E-4E98-8D94-1F7664FC40A4}" srcOrd="6" destOrd="0" presId="urn:microsoft.com/office/officeart/2005/8/layout/hProcess7"/>
    <dgm:cxn modelId="{0178D8CC-CF2E-498B-A6DF-AF921AF9B722}" type="presParOf" srcId="{26655B87-7F5E-4E98-8D94-1F7664FC40A4}" destId="{83D1F8F6-E341-4E52-BF7D-CD30E0720B47}" srcOrd="0" destOrd="0" presId="urn:microsoft.com/office/officeart/2005/8/layout/hProcess7"/>
    <dgm:cxn modelId="{3D5F8FB4-3B6D-4B5D-A812-029860B731FD}" type="presParOf" srcId="{26655B87-7F5E-4E98-8D94-1F7664FC40A4}" destId="{2EAD41A5-70A9-4E62-9FE0-C5C454004954}" srcOrd="1" destOrd="0" presId="urn:microsoft.com/office/officeart/2005/8/layout/hProcess7"/>
    <dgm:cxn modelId="{8CD36F7B-57FC-4D79-9355-4326734B7C36}" type="presParOf" srcId="{26655B87-7F5E-4E98-8D94-1F7664FC40A4}" destId="{5D98D1BC-B154-4D15-8354-9E7E7777F16B}" srcOrd="2" destOrd="0" presId="urn:microsoft.com/office/officeart/2005/8/layout/hProcess7"/>
    <dgm:cxn modelId="{FAFC11FC-BA2A-47A3-BA61-F9F0D23F7DE7}" type="presParOf" srcId="{A4A9EC14-EF42-4F9F-A15D-806AD76BF786}" destId="{1D8DFD7A-F95E-4744-9A1C-54AB16E43651}" srcOrd="7" destOrd="0" presId="urn:microsoft.com/office/officeart/2005/8/layout/hProcess7"/>
    <dgm:cxn modelId="{F6B36610-3D81-43EF-A1F2-A762A3F49478}" type="presParOf" srcId="{A4A9EC14-EF42-4F9F-A15D-806AD76BF786}" destId="{022980BE-6AF1-41D0-9909-1EF7454159F2}" srcOrd="8" destOrd="0" presId="urn:microsoft.com/office/officeart/2005/8/layout/hProcess7"/>
    <dgm:cxn modelId="{AF37C798-AB2A-48E5-AF5E-752FE909EB69}" type="presParOf" srcId="{022980BE-6AF1-41D0-9909-1EF7454159F2}" destId="{3FEDEACC-950D-4E28-A468-521A6A93A358}" srcOrd="0" destOrd="0" presId="urn:microsoft.com/office/officeart/2005/8/layout/hProcess7"/>
    <dgm:cxn modelId="{7641238C-4837-45E3-B518-6A02B3617DDA}" type="presParOf" srcId="{022980BE-6AF1-41D0-9909-1EF7454159F2}" destId="{1AFFE85D-0EEC-4671-B49C-387B9115934B}" srcOrd="1" destOrd="0" presId="urn:microsoft.com/office/officeart/2005/8/layout/hProcess7"/>
    <dgm:cxn modelId="{5EAB785C-2E38-47D2-844A-48E3ECAB9592}" type="presParOf" srcId="{022980BE-6AF1-41D0-9909-1EF7454159F2}" destId="{ABC904E4-9503-49C8-9BFF-399091C934BB}" srcOrd="2" destOrd="0" presId="urn:microsoft.com/office/officeart/2005/8/layout/hProcess7"/>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2FA1911A-C56C-462C-A21E-ECDA17FE47F2}">
      <dgm:prSet phldrT="[Text]" custT="1"/>
      <dgm:spPr>
        <a:solidFill>
          <a:schemeClr val="accent2">
            <a:lumMod val="50000"/>
          </a:schemeClr>
        </a:solidFill>
      </dgm:spPr>
      <dgm:t>
        <a:bodyPr/>
        <a:lstStyle/>
        <a:p>
          <a:r>
            <a:rPr lang="en-US" sz="2200" dirty="0" smtClean="0"/>
            <a:t>2011</a:t>
          </a:r>
          <a:endParaRPr lang="en-US" sz="2200" dirty="0"/>
        </a:p>
      </dgm:t>
    </dgm:pt>
    <dgm:pt modelId="{4F5E7B15-D153-48E7-AC74-FF2D0BD59DD9}" type="parTrans" cxnId="{6F49519C-DCF2-45CF-80DE-BD7F4FDC2BE1}">
      <dgm:prSet/>
      <dgm:spPr/>
      <dgm:t>
        <a:bodyPr/>
        <a:lstStyle/>
        <a:p>
          <a:endParaRPr lang="en-US" sz="2200"/>
        </a:p>
      </dgm:t>
    </dgm:pt>
    <dgm:pt modelId="{44063B1C-16C5-426B-A57E-8EC68AC415C6}" type="sibTrans" cxnId="{6F49519C-DCF2-45CF-80DE-BD7F4FDC2BE1}">
      <dgm:prSet/>
      <dgm:spPr/>
      <dgm:t>
        <a:bodyPr/>
        <a:lstStyle/>
        <a:p>
          <a:endParaRPr lang="en-US" sz="2200"/>
        </a:p>
      </dgm:t>
    </dgm:pt>
    <dgm:pt modelId="{725A0CD4-67C0-44DC-9B37-747AD6B03D70}">
      <dgm:prSet phldrT="[Text]" custT="1"/>
      <dgm:spPr/>
      <dgm:t>
        <a:bodyPr/>
        <a:lstStyle/>
        <a:p>
          <a:r>
            <a:rPr lang="en-US" sz="2200" dirty="0" smtClean="0"/>
            <a:t>AAU</a:t>
          </a:r>
          <a:endParaRPr lang="en-US" sz="2200" dirty="0"/>
        </a:p>
      </dgm:t>
    </dgm:pt>
    <dgm:pt modelId="{21F4C7FB-D77C-4643-BD35-7913672229B8}" type="parTrans" cxnId="{05CADE19-AECF-4EA4-8974-C9726CA9F18E}">
      <dgm:prSet/>
      <dgm:spPr/>
      <dgm:t>
        <a:bodyPr/>
        <a:lstStyle/>
        <a:p>
          <a:endParaRPr lang="en-US" sz="2200"/>
        </a:p>
      </dgm:t>
    </dgm:pt>
    <dgm:pt modelId="{6884DC04-2AA0-455B-8426-5CE3A3A3A702}" type="sibTrans" cxnId="{05CADE19-AECF-4EA4-8974-C9726CA9F18E}">
      <dgm:prSet/>
      <dgm:spPr/>
      <dgm:t>
        <a:bodyPr/>
        <a:lstStyle/>
        <a:p>
          <a:endParaRPr lang="en-US" sz="2200"/>
        </a:p>
      </dgm:t>
    </dgm:pt>
    <dgm:pt modelId="{0D668E0C-790E-4EBA-AD4E-7324E6512BA2}">
      <dgm:prSet phldrT="[Text]" custT="1"/>
      <dgm:spPr/>
      <dgm:t>
        <a:bodyPr/>
        <a:lstStyle/>
        <a:p>
          <a:r>
            <a:rPr lang="en-US" sz="2200" dirty="0" smtClean="0"/>
            <a:t>2012</a:t>
          </a:r>
          <a:endParaRPr lang="en-US" sz="2200" dirty="0"/>
        </a:p>
      </dgm:t>
    </dgm:pt>
    <dgm:pt modelId="{33837F47-7539-46A6-B01B-26B742445799}" type="parTrans" cxnId="{34F392C4-D203-47BD-9FFB-C21BFC9A023E}">
      <dgm:prSet/>
      <dgm:spPr/>
      <dgm:t>
        <a:bodyPr/>
        <a:lstStyle/>
        <a:p>
          <a:endParaRPr lang="en-US" sz="2200"/>
        </a:p>
      </dgm:t>
    </dgm:pt>
    <dgm:pt modelId="{31E5AABB-E15A-4C87-8D17-AD423B7B770F}" type="sibTrans" cxnId="{34F392C4-D203-47BD-9FFB-C21BFC9A023E}">
      <dgm:prSet/>
      <dgm:spPr/>
      <dgm:t>
        <a:bodyPr/>
        <a:lstStyle/>
        <a:p>
          <a:endParaRPr lang="en-US" sz="2200"/>
        </a:p>
      </dgm:t>
    </dgm:pt>
    <dgm:pt modelId="{5A45BF48-4AF3-47BA-A687-C07C3C8FACCC}">
      <dgm:prSet phldrT="[Text]" custT="1"/>
      <dgm:spPr/>
      <dgm:t>
        <a:bodyPr/>
        <a:lstStyle/>
        <a:p>
          <a:r>
            <a:rPr lang="en-US" sz="2200" dirty="0" smtClean="0"/>
            <a:t>Institution No. 1</a:t>
          </a:r>
          <a:endParaRPr lang="en-US" sz="2200" dirty="0"/>
        </a:p>
      </dgm:t>
    </dgm:pt>
    <dgm:pt modelId="{B51C15C0-16CD-4FB5-A5D8-DF67354BBE9F}" type="parTrans" cxnId="{9B66AFEC-6726-4AD1-8EA8-20E7C0971C98}">
      <dgm:prSet/>
      <dgm:spPr/>
      <dgm:t>
        <a:bodyPr/>
        <a:lstStyle/>
        <a:p>
          <a:endParaRPr lang="en-US" sz="2200"/>
        </a:p>
      </dgm:t>
    </dgm:pt>
    <dgm:pt modelId="{170A1EB1-CA46-4E3D-B737-6A4982E69415}" type="sibTrans" cxnId="{9B66AFEC-6726-4AD1-8EA8-20E7C0971C98}">
      <dgm:prSet/>
      <dgm:spPr/>
      <dgm:t>
        <a:bodyPr/>
        <a:lstStyle/>
        <a:p>
          <a:endParaRPr lang="en-US" sz="2200"/>
        </a:p>
      </dgm:t>
    </dgm:pt>
    <dgm:pt modelId="{2E213E15-704F-4EA2-B684-DA69CD30F87A}">
      <dgm:prSet phldrT="[Text]" custT="1"/>
      <dgm:spPr/>
      <dgm:t>
        <a:bodyPr/>
        <a:lstStyle/>
        <a:p>
          <a:r>
            <a:rPr lang="en-US" sz="2200" dirty="0" smtClean="0"/>
            <a:t>2013</a:t>
          </a:r>
          <a:endParaRPr lang="en-US" sz="2200" dirty="0"/>
        </a:p>
      </dgm:t>
    </dgm:pt>
    <dgm:pt modelId="{09399E00-DE63-430D-B484-7983AD7617E6}" type="parTrans" cxnId="{69F720A4-B577-467E-83BC-2B6D604DCF5E}">
      <dgm:prSet/>
      <dgm:spPr/>
      <dgm:t>
        <a:bodyPr/>
        <a:lstStyle/>
        <a:p>
          <a:endParaRPr lang="en-US" sz="2200"/>
        </a:p>
      </dgm:t>
    </dgm:pt>
    <dgm:pt modelId="{1E4E876D-0F69-43F7-A695-5E062C738F90}" type="sibTrans" cxnId="{69F720A4-B577-467E-83BC-2B6D604DCF5E}">
      <dgm:prSet/>
      <dgm:spPr/>
      <dgm:t>
        <a:bodyPr/>
        <a:lstStyle/>
        <a:p>
          <a:endParaRPr lang="en-US" sz="2200"/>
        </a:p>
      </dgm:t>
    </dgm:pt>
    <dgm:pt modelId="{D3D01048-61C9-4BCE-B3DF-270D4D6DA618}">
      <dgm:prSet phldrT="[Text]" custT="1"/>
      <dgm:spPr/>
      <dgm:t>
        <a:bodyPr/>
        <a:lstStyle/>
        <a:p>
          <a:r>
            <a:rPr lang="en-US" sz="2200" dirty="0" smtClean="0"/>
            <a:t>Institution No. 1</a:t>
          </a:r>
          <a:endParaRPr lang="en-US" sz="2200" dirty="0"/>
        </a:p>
      </dgm:t>
    </dgm:pt>
    <dgm:pt modelId="{71B73660-C08D-4777-B244-96E4694707D1}" type="parTrans" cxnId="{9ECD850B-B7DD-4AC2-9627-4F44616BF72A}">
      <dgm:prSet/>
      <dgm:spPr/>
      <dgm:t>
        <a:bodyPr/>
        <a:lstStyle/>
        <a:p>
          <a:endParaRPr lang="en-US" sz="2200"/>
        </a:p>
      </dgm:t>
    </dgm:pt>
    <dgm:pt modelId="{392BA7B2-976F-48F0-99CC-1FEC916ABC48}" type="sibTrans" cxnId="{9ECD850B-B7DD-4AC2-9627-4F44616BF72A}">
      <dgm:prSet/>
      <dgm:spPr/>
      <dgm:t>
        <a:bodyPr/>
        <a:lstStyle/>
        <a:p>
          <a:endParaRPr lang="en-US" sz="2200"/>
        </a:p>
      </dgm:t>
    </dgm:pt>
    <dgm:pt modelId="{BCA27A28-7915-4035-AB08-705FA0D00D1A}">
      <dgm:prSet phldrT="[Text]" custT="1"/>
      <dgm:spPr/>
      <dgm:t>
        <a:bodyPr/>
        <a:lstStyle/>
        <a:p>
          <a:r>
            <a:rPr lang="en-US" sz="2200" dirty="0" smtClean="0"/>
            <a:t>2014</a:t>
          </a:r>
          <a:endParaRPr lang="en-US" sz="2200" dirty="0"/>
        </a:p>
      </dgm:t>
    </dgm:pt>
    <dgm:pt modelId="{64CA5417-16E9-4027-A1D2-6AAEAAAD5300}" type="parTrans" cxnId="{E820B022-9786-409F-AB5A-16556E03AFBB}">
      <dgm:prSet/>
      <dgm:spPr/>
      <dgm:t>
        <a:bodyPr/>
        <a:lstStyle/>
        <a:p>
          <a:endParaRPr lang="en-US" sz="2200"/>
        </a:p>
      </dgm:t>
    </dgm:pt>
    <dgm:pt modelId="{ED0CC3BE-D167-402F-BD14-58FAFD560C92}" type="sibTrans" cxnId="{E820B022-9786-409F-AB5A-16556E03AFBB}">
      <dgm:prSet/>
      <dgm:spPr/>
      <dgm:t>
        <a:bodyPr/>
        <a:lstStyle/>
        <a:p>
          <a:endParaRPr lang="en-US" sz="2200"/>
        </a:p>
      </dgm:t>
    </dgm:pt>
    <dgm:pt modelId="{CE4C97B4-D030-4EC2-92D5-E5EFD61F4D7D}">
      <dgm:prSet phldrT="[Text]" custT="1"/>
      <dgm:spPr/>
      <dgm:t>
        <a:bodyPr/>
        <a:lstStyle/>
        <a:p>
          <a:r>
            <a:rPr lang="en-US" sz="2200" dirty="0" smtClean="0"/>
            <a:t>Institution No. 1</a:t>
          </a:r>
          <a:endParaRPr lang="en-US" sz="2200" dirty="0"/>
        </a:p>
      </dgm:t>
    </dgm:pt>
    <dgm:pt modelId="{DE9600AE-4B3B-4E17-85DA-C3FD0BD96FD3}" type="parTrans" cxnId="{61DEEA36-B1AD-41E7-A9B3-C2BAE8DAA93C}">
      <dgm:prSet/>
      <dgm:spPr/>
      <dgm:t>
        <a:bodyPr/>
        <a:lstStyle/>
        <a:p>
          <a:endParaRPr lang="en-US" sz="2200"/>
        </a:p>
      </dgm:t>
    </dgm:pt>
    <dgm:pt modelId="{5689CC10-F7B1-411B-961E-63B9B3020997}" type="sibTrans" cxnId="{61DEEA36-B1AD-41E7-A9B3-C2BAE8DAA93C}">
      <dgm:prSet/>
      <dgm:spPr/>
      <dgm:t>
        <a:bodyPr/>
        <a:lstStyle/>
        <a:p>
          <a:endParaRPr lang="en-US" sz="2200"/>
        </a:p>
      </dgm:t>
    </dgm:pt>
    <dgm:pt modelId="{7F2CC7CF-76B4-4105-AF5B-6C54CC68D6F3}">
      <dgm:prSet phldrT="[Text]" custT="1"/>
      <dgm:spPr/>
      <dgm:t>
        <a:bodyPr/>
        <a:lstStyle/>
        <a:p>
          <a:r>
            <a:rPr lang="en-US" sz="2200" dirty="0" smtClean="0"/>
            <a:t>Assistant Coach</a:t>
          </a:r>
          <a:endParaRPr lang="en-US" sz="2200" dirty="0"/>
        </a:p>
      </dgm:t>
    </dgm:pt>
    <dgm:pt modelId="{CD4B6FD6-CE77-4A16-AA60-0C5E6F807B74}" type="parTrans" cxnId="{48189AB8-0408-4F10-A7FF-5C2FB21F62F2}">
      <dgm:prSet/>
      <dgm:spPr/>
      <dgm:t>
        <a:bodyPr/>
        <a:lstStyle/>
        <a:p>
          <a:endParaRPr lang="en-US" sz="2200"/>
        </a:p>
      </dgm:t>
    </dgm:pt>
    <dgm:pt modelId="{63EE5AAC-C9F6-4CC5-89C9-DDD063D6ED7B}" type="sibTrans" cxnId="{48189AB8-0408-4F10-A7FF-5C2FB21F62F2}">
      <dgm:prSet/>
      <dgm:spPr/>
      <dgm:t>
        <a:bodyPr/>
        <a:lstStyle/>
        <a:p>
          <a:endParaRPr lang="en-US" sz="2200"/>
        </a:p>
      </dgm:t>
    </dgm:pt>
    <dgm:pt modelId="{5D0D1B90-1BA1-4A23-95CB-F6FD587FFF12}">
      <dgm:prSet phldrT="[Text]" custT="1"/>
      <dgm:spPr/>
      <dgm:t>
        <a:bodyPr/>
        <a:lstStyle/>
        <a:p>
          <a:r>
            <a:rPr lang="en-US" sz="2200" dirty="0" smtClean="0"/>
            <a:t>Assistant Coach</a:t>
          </a:r>
          <a:endParaRPr lang="en-US" sz="2200" dirty="0"/>
        </a:p>
      </dgm:t>
    </dgm:pt>
    <dgm:pt modelId="{BFEFE73F-56C7-4F38-A0DA-937AAD842242}" type="parTrans" cxnId="{660C2F66-86F7-4BC7-AAF1-AFA516679542}">
      <dgm:prSet/>
      <dgm:spPr/>
      <dgm:t>
        <a:bodyPr/>
        <a:lstStyle/>
        <a:p>
          <a:endParaRPr lang="en-US" sz="2200"/>
        </a:p>
      </dgm:t>
    </dgm:pt>
    <dgm:pt modelId="{AC702C33-8712-4DE8-ABCB-109CE136D9E6}" type="sibTrans" cxnId="{660C2F66-86F7-4BC7-AAF1-AFA516679542}">
      <dgm:prSet/>
      <dgm:spPr/>
      <dgm:t>
        <a:bodyPr/>
        <a:lstStyle/>
        <a:p>
          <a:endParaRPr lang="en-US" sz="2200"/>
        </a:p>
      </dgm:t>
    </dgm:pt>
    <dgm:pt modelId="{269EB88B-D385-448A-8239-9908AF2A9532}">
      <dgm:prSet phldrT="[Text]" custT="1"/>
      <dgm:spPr/>
      <dgm:t>
        <a:bodyPr/>
        <a:lstStyle/>
        <a:p>
          <a:r>
            <a:rPr lang="en-US" sz="2200" dirty="0" smtClean="0"/>
            <a:t>Assistant Coach</a:t>
          </a:r>
          <a:endParaRPr lang="en-US" sz="2200" dirty="0"/>
        </a:p>
      </dgm:t>
    </dgm:pt>
    <dgm:pt modelId="{610B8A96-C746-4FA4-84C9-3828AAC79819}" type="parTrans" cxnId="{E1DE7DD1-1B2D-45B4-8FA8-C55ED2C24605}">
      <dgm:prSet/>
      <dgm:spPr/>
      <dgm:t>
        <a:bodyPr/>
        <a:lstStyle/>
        <a:p>
          <a:endParaRPr lang="en-US" sz="2200"/>
        </a:p>
      </dgm:t>
    </dgm:pt>
    <dgm:pt modelId="{4721E6AA-75A0-4E0D-BECD-03F2CB63CBC0}" type="sibTrans" cxnId="{E1DE7DD1-1B2D-45B4-8FA8-C55ED2C24605}">
      <dgm:prSet/>
      <dgm:spPr/>
      <dgm:t>
        <a:bodyPr/>
        <a:lstStyle/>
        <a:p>
          <a:endParaRPr lang="en-US" sz="2200"/>
        </a:p>
      </dgm:t>
    </dgm:pt>
    <dgm:pt modelId="{AB2A3C98-C116-48EC-BC60-C931B6E203F7}">
      <dgm:prSet phldrT="[Text]" custT="1"/>
      <dgm:spPr/>
      <dgm:t>
        <a:bodyPr/>
        <a:lstStyle/>
        <a:p>
          <a:r>
            <a:rPr lang="en-US" sz="2200" dirty="0" smtClean="0"/>
            <a:t>Head Coach</a:t>
          </a:r>
          <a:endParaRPr lang="en-US" sz="2200" dirty="0"/>
        </a:p>
      </dgm:t>
    </dgm:pt>
    <dgm:pt modelId="{7962BD53-1F75-48D5-A4AB-897882E72566}" type="parTrans" cxnId="{317F1D0E-7EE6-475A-8DEB-7A7CEA869643}">
      <dgm:prSet/>
      <dgm:spPr/>
      <dgm:t>
        <a:bodyPr/>
        <a:lstStyle/>
        <a:p>
          <a:endParaRPr lang="en-US" sz="2200"/>
        </a:p>
      </dgm:t>
    </dgm:pt>
    <dgm:pt modelId="{975B5BFC-8F27-40DE-A4CC-A061143D166B}" type="sibTrans" cxnId="{317F1D0E-7EE6-475A-8DEB-7A7CEA869643}">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5FDC907F-F74D-48F4-8806-9181DF7F4FAA}" type="pres">
      <dgm:prSet presAssocID="{2FA1911A-C56C-462C-A21E-ECDA17FE47F2}" presName="compositeNode" presStyleCnt="0">
        <dgm:presLayoutVars>
          <dgm:bulletEnabled val="1"/>
        </dgm:presLayoutVars>
      </dgm:prSet>
      <dgm:spPr/>
    </dgm:pt>
    <dgm:pt modelId="{F0DF22F1-4050-4080-B450-CB9B367D25F0}" type="pres">
      <dgm:prSet presAssocID="{2FA1911A-C56C-462C-A21E-ECDA17FE47F2}" presName="bgRect" presStyleLbl="node1" presStyleIdx="0" presStyleCnt="4"/>
      <dgm:spPr/>
      <dgm:t>
        <a:bodyPr/>
        <a:lstStyle/>
        <a:p>
          <a:endParaRPr lang="en-US"/>
        </a:p>
      </dgm:t>
    </dgm:pt>
    <dgm:pt modelId="{F638B081-A1EA-47B0-BCF8-8C02A0E0C505}" type="pres">
      <dgm:prSet presAssocID="{2FA1911A-C56C-462C-A21E-ECDA17FE47F2}" presName="parentNode" presStyleLbl="node1" presStyleIdx="0" presStyleCnt="4">
        <dgm:presLayoutVars>
          <dgm:chMax val="0"/>
          <dgm:bulletEnabled val="1"/>
        </dgm:presLayoutVars>
      </dgm:prSet>
      <dgm:spPr/>
      <dgm:t>
        <a:bodyPr/>
        <a:lstStyle/>
        <a:p>
          <a:endParaRPr lang="en-US"/>
        </a:p>
      </dgm:t>
    </dgm:pt>
    <dgm:pt modelId="{4E7CE75F-BEF9-4564-9ADD-DAA066F60A61}" type="pres">
      <dgm:prSet presAssocID="{2FA1911A-C56C-462C-A21E-ECDA17FE47F2}" presName="childNode" presStyleLbl="node1" presStyleIdx="0" presStyleCnt="4">
        <dgm:presLayoutVars>
          <dgm:bulletEnabled val="1"/>
        </dgm:presLayoutVars>
      </dgm:prSet>
      <dgm:spPr/>
      <dgm:t>
        <a:bodyPr/>
        <a:lstStyle/>
        <a:p>
          <a:endParaRPr lang="en-US"/>
        </a:p>
      </dgm:t>
    </dgm:pt>
    <dgm:pt modelId="{95684FF3-ECE0-4D1C-B755-BD608DA3634E}" type="pres">
      <dgm:prSet presAssocID="{44063B1C-16C5-426B-A57E-8EC68AC415C6}" presName="hSp" presStyleCnt="0"/>
      <dgm:spPr/>
    </dgm:pt>
    <dgm:pt modelId="{25FC47FC-4941-46B5-A90A-76CDB1E10AE7}" type="pres">
      <dgm:prSet presAssocID="{44063B1C-16C5-426B-A57E-8EC68AC415C6}" presName="vProcSp" presStyleCnt="0"/>
      <dgm:spPr/>
    </dgm:pt>
    <dgm:pt modelId="{70EA28BA-3A47-49C3-B8CF-19480D731E2D}" type="pres">
      <dgm:prSet presAssocID="{44063B1C-16C5-426B-A57E-8EC68AC415C6}" presName="vSp1" presStyleCnt="0"/>
      <dgm:spPr/>
    </dgm:pt>
    <dgm:pt modelId="{A9AE35EC-2744-40D9-AD69-8BC9B72B30C0}" type="pres">
      <dgm:prSet presAssocID="{44063B1C-16C5-426B-A57E-8EC68AC415C6}" presName="simulatedConn" presStyleLbl="solidFgAcc1" presStyleIdx="0" presStyleCnt="3"/>
      <dgm:spPr/>
    </dgm:pt>
    <dgm:pt modelId="{5D55670A-3BB4-47A9-A0B1-B31E89E31D43}" type="pres">
      <dgm:prSet presAssocID="{44063B1C-16C5-426B-A57E-8EC68AC415C6}" presName="vSp2" presStyleCnt="0"/>
      <dgm:spPr/>
    </dgm:pt>
    <dgm:pt modelId="{70BADAF1-6C18-44CC-B5CA-616D83EE01DA}" type="pres">
      <dgm:prSet presAssocID="{44063B1C-16C5-426B-A57E-8EC68AC415C6}" presName="sibTrans" presStyleCnt="0"/>
      <dgm:spPr/>
    </dgm:pt>
    <dgm:pt modelId="{AC645E3A-26BF-4A45-851A-E353E39E3B88}" type="pres">
      <dgm:prSet presAssocID="{0D668E0C-790E-4EBA-AD4E-7324E6512BA2}" presName="compositeNode" presStyleCnt="0">
        <dgm:presLayoutVars>
          <dgm:bulletEnabled val="1"/>
        </dgm:presLayoutVars>
      </dgm:prSet>
      <dgm:spPr/>
    </dgm:pt>
    <dgm:pt modelId="{D26BE85A-4BEA-49EC-B15A-945E01E02A42}" type="pres">
      <dgm:prSet presAssocID="{0D668E0C-790E-4EBA-AD4E-7324E6512BA2}" presName="bgRect" presStyleLbl="node1" presStyleIdx="1" presStyleCnt="4"/>
      <dgm:spPr/>
      <dgm:t>
        <a:bodyPr/>
        <a:lstStyle/>
        <a:p>
          <a:endParaRPr lang="en-US"/>
        </a:p>
      </dgm:t>
    </dgm:pt>
    <dgm:pt modelId="{74825579-D46B-42C8-A221-FE46B6222BF5}" type="pres">
      <dgm:prSet presAssocID="{0D668E0C-790E-4EBA-AD4E-7324E6512BA2}" presName="parentNode" presStyleLbl="node1" presStyleIdx="1" presStyleCnt="4">
        <dgm:presLayoutVars>
          <dgm:chMax val="0"/>
          <dgm:bulletEnabled val="1"/>
        </dgm:presLayoutVars>
      </dgm:prSet>
      <dgm:spPr/>
      <dgm:t>
        <a:bodyPr/>
        <a:lstStyle/>
        <a:p>
          <a:endParaRPr lang="en-US"/>
        </a:p>
      </dgm:t>
    </dgm:pt>
    <dgm:pt modelId="{E2CFDD93-06FA-4D2A-B46D-85F0464DA239}" type="pres">
      <dgm:prSet presAssocID="{0D668E0C-790E-4EBA-AD4E-7324E6512BA2}" presName="childNode" presStyleLbl="node1" presStyleIdx="1" presStyleCnt="4">
        <dgm:presLayoutVars>
          <dgm:bulletEnabled val="1"/>
        </dgm:presLayoutVars>
      </dgm:prSet>
      <dgm:spPr/>
      <dgm:t>
        <a:bodyPr/>
        <a:lstStyle/>
        <a:p>
          <a:endParaRPr lang="en-US"/>
        </a:p>
      </dgm:t>
    </dgm:pt>
    <dgm:pt modelId="{5B279782-910B-4BDA-9A3A-322546E6CBCB}" type="pres">
      <dgm:prSet presAssocID="{31E5AABB-E15A-4C87-8D17-AD423B7B770F}" presName="hSp" presStyleCnt="0"/>
      <dgm:spPr/>
    </dgm:pt>
    <dgm:pt modelId="{2E09473D-CE36-40EC-ADFA-D4B2DACCF7F4}" type="pres">
      <dgm:prSet presAssocID="{31E5AABB-E15A-4C87-8D17-AD423B7B770F}" presName="vProcSp" presStyleCnt="0"/>
      <dgm:spPr/>
    </dgm:pt>
    <dgm:pt modelId="{29FDF8F2-368A-4EA3-8D79-6B6D66A7AE5B}" type="pres">
      <dgm:prSet presAssocID="{31E5AABB-E15A-4C87-8D17-AD423B7B770F}" presName="vSp1" presStyleCnt="0"/>
      <dgm:spPr/>
    </dgm:pt>
    <dgm:pt modelId="{05A42E00-3F05-426E-A10B-A2EB00376C1D}" type="pres">
      <dgm:prSet presAssocID="{31E5AABB-E15A-4C87-8D17-AD423B7B770F}" presName="simulatedConn" presStyleLbl="solidFgAcc1" presStyleIdx="1" presStyleCnt="3"/>
      <dgm:spPr/>
    </dgm:pt>
    <dgm:pt modelId="{0A0F9CE5-6936-41EE-900C-AAFA63263337}" type="pres">
      <dgm:prSet presAssocID="{31E5AABB-E15A-4C87-8D17-AD423B7B770F}" presName="vSp2" presStyleCnt="0"/>
      <dgm:spPr/>
    </dgm:pt>
    <dgm:pt modelId="{11954546-F996-4BFC-844C-90C45D581459}" type="pres">
      <dgm:prSet presAssocID="{31E5AABB-E15A-4C87-8D17-AD423B7B770F}" presName="sibTrans" presStyleCnt="0"/>
      <dgm:spPr/>
    </dgm:pt>
    <dgm:pt modelId="{3B7C0B5E-FA10-49A5-B5F8-B91C3ABAB8C4}" type="pres">
      <dgm:prSet presAssocID="{2E213E15-704F-4EA2-B684-DA69CD30F87A}" presName="compositeNode" presStyleCnt="0">
        <dgm:presLayoutVars>
          <dgm:bulletEnabled val="1"/>
        </dgm:presLayoutVars>
      </dgm:prSet>
      <dgm:spPr/>
    </dgm:pt>
    <dgm:pt modelId="{88799F63-6A3B-46C4-AB8A-A4A8A98F7B0A}" type="pres">
      <dgm:prSet presAssocID="{2E213E15-704F-4EA2-B684-DA69CD30F87A}" presName="bgRect" presStyleLbl="node1" presStyleIdx="2" presStyleCnt="4"/>
      <dgm:spPr/>
      <dgm:t>
        <a:bodyPr/>
        <a:lstStyle/>
        <a:p>
          <a:endParaRPr lang="en-US"/>
        </a:p>
      </dgm:t>
    </dgm:pt>
    <dgm:pt modelId="{12CAE31D-AF55-492F-983D-7E3CF491F414}" type="pres">
      <dgm:prSet presAssocID="{2E213E15-704F-4EA2-B684-DA69CD30F87A}" presName="parentNode" presStyleLbl="node1" presStyleIdx="2" presStyleCnt="4">
        <dgm:presLayoutVars>
          <dgm:chMax val="0"/>
          <dgm:bulletEnabled val="1"/>
        </dgm:presLayoutVars>
      </dgm:prSet>
      <dgm:spPr/>
      <dgm:t>
        <a:bodyPr/>
        <a:lstStyle/>
        <a:p>
          <a:endParaRPr lang="en-US"/>
        </a:p>
      </dgm:t>
    </dgm:pt>
    <dgm:pt modelId="{5C85A3FB-9C52-43C0-B4CC-DBE0C604A057}" type="pres">
      <dgm:prSet presAssocID="{2E213E15-704F-4EA2-B684-DA69CD30F87A}" presName="childNode" presStyleLbl="node1" presStyleIdx="2" presStyleCnt="4">
        <dgm:presLayoutVars>
          <dgm:bulletEnabled val="1"/>
        </dgm:presLayoutVars>
      </dgm:prSet>
      <dgm:spPr/>
      <dgm:t>
        <a:bodyPr/>
        <a:lstStyle/>
        <a:p>
          <a:endParaRPr lang="en-US"/>
        </a:p>
      </dgm:t>
    </dgm:pt>
    <dgm:pt modelId="{081B3E8B-5862-4E4D-B71D-D23421AE3CB8}" type="pres">
      <dgm:prSet presAssocID="{1E4E876D-0F69-43F7-A695-5E062C738F90}" presName="hSp" presStyleCnt="0"/>
      <dgm:spPr/>
    </dgm:pt>
    <dgm:pt modelId="{4EBD2EBD-8A92-41D2-954D-47C42EFA69EF}" type="pres">
      <dgm:prSet presAssocID="{1E4E876D-0F69-43F7-A695-5E062C738F90}" presName="vProcSp" presStyleCnt="0"/>
      <dgm:spPr/>
    </dgm:pt>
    <dgm:pt modelId="{91B863A6-CE7D-471F-A868-A5FAD81B204D}" type="pres">
      <dgm:prSet presAssocID="{1E4E876D-0F69-43F7-A695-5E062C738F90}" presName="vSp1" presStyleCnt="0"/>
      <dgm:spPr/>
    </dgm:pt>
    <dgm:pt modelId="{932C6225-C52F-46F1-AEA5-6D771036436B}" type="pres">
      <dgm:prSet presAssocID="{1E4E876D-0F69-43F7-A695-5E062C738F90}" presName="simulatedConn" presStyleLbl="solidFgAcc1" presStyleIdx="2" presStyleCnt="3"/>
      <dgm:spPr/>
    </dgm:pt>
    <dgm:pt modelId="{EE80CC93-EF03-4C55-A42E-4436F537C1DA}" type="pres">
      <dgm:prSet presAssocID="{1E4E876D-0F69-43F7-A695-5E062C738F90}" presName="vSp2" presStyleCnt="0"/>
      <dgm:spPr/>
    </dgm:pt>
    <dgm:pt modelId="{946B7754-C0E1-4367-AF28-6F705921DD0B}" type="pres">
      <dgm:prSet presAssocID="{1E4E876D-0F69-43F7-A695-5E062C738F90}" presName="sibTrans" presStyleCnt="0"/>
      <dgm:spPr/>
    </dgm:pt>
    <dgm:pt modelId="{E123BB6E-BA78-4431-A90B-937EE5795D66}" type="pres">
      <dgm:prSet presAssocID="{BCA27A28-7915-4035-AB08-705FA0D00D1A}" presName="compositeNode" presStyleCnt="0">
        <dgm:presLayoutVars>
          <dgm:bulletEnabled val="1"/>
        </dgm:presLayoutVars>
      </dgm:prSet>
      <dgm:spPr/>
    </dgm:pt>
    <dgm:pt modelId="{E7A1821B-0CC3-4F30-8370-A6936337CFCA}" type="pres">
      <dgm:prSet presAssocID="{BCA27A28-7915-4035-AB08-705FA0D00D1A}" presName="bgRect" presStyleLbl="node1" presStyleIdx="3" presStyleCnt="4"/>
      <dgm:spPr/>
      <dgm:t>
        <a:bodyPr/>
        <a:lstStyle/>
        <a:p>
          <a:endParaRPr lang="en-US"/>
        </a:p>
      </dgm:t>
    </dgm:pt>
    <dgm:pt modelId="{6DAF8084-5A95-4E4A-958D-7938F2D903D0}" type="pres">
      <dgm:prSet presAssocID="{BCA27A28-7915-4035-AB08-705FA0D00D1A}" presName="parentNode" presStyleLbl="node1" presStyleIdx="3" presStyleCnt="4">
        <dgm:presLayoutVars>
          <dgm:chMax val="0"/>
          <dgm:bulletEnabled val="1"/>
        </dgm:presLayoutVars>
      </dgm:prSet>
      <dgm:spPr/>
      <dgm:t>
        <a:bodyPr/>
        <a:lstStyle/>
        <a:p>
          <a:endParaRPr lang="en-US"/>
        </a:p>
      </dgm:t>
    </dgm:pt>
    <dgm:pt modelId="{4CBC265D-2820-4665-AACD-7AAD44AD78BB}" type="pres">
      <dgm:prSet presAssocID="{BCA27A28-7915-4035-AB08-705FA0D00D1A}" presName="childNode" presStyleLbl="node1" presStyleIdx="3" presStyleCnt="4">
        <dgm:presLayoutVars>
          <dgm:bulletEnabled val="1"/>
        </dgm:presLayoutVars>
      </dgm:prSet>
      <dgm:spPr/>
      <dgm:t>
        <a:bodyPr/>
        <a:lstStyle/>
        <a:p>
          <a:endParaRPr lang="en-US"/>
        </a:p>
      </dgm:t>
    </dgm:pt>
  </dgm:ptLst>
  <dgm:cxnLst>
    <dgm:cxn modelId="{A83B54A1-B5BC-46E7-8468-D618082C8CB0}" type="presOf" srcId="{725A0CD4-67C0-44DC-9B37-747AD6B03D70}" destId="{4E7CE75F-BEF9-4564-9ADD-DAA066F60A61}" srcOrd="0" destOrd="0" presId="urn:microsoft.com/office/officeart/2005/8/layout/hProcess7"/>
    <dgm:cxn modelId="{C12B27C2-5E1B-42A7-8343-52447821F2C2}" type="presOf" srcId="{D3D01048-61C9-4BCE-B3DF-270D4D6DA618}" destId="{5C85A3FB-9C52-43C0-B4CC-DBE0C604A057}" srcOrd="0" destOrd="0" presId="urn:microsoft.com/office/officeart/2005/8/layout/hProcess7"/>
    <dgm:cxn modelId="{61DEEA36-B1AD-41E7-A9B3-C2BAE8DAA93C}" srcId="{BCA27A28-7915-4035-AB08-705FA0D00D1A}" destId="{CE4C97B4-D030-4EC2-92D5-E5EFD61F4D7D}" srcOrd="0" destOrd="0" parTransId="{DE9600AE-4B3B-4E17-85DA-C3FD0BD96FD3}" sibTransId="{5689CC10-F7B1-411B-961E-63B9B3020997}"/>
    <dgm:cxn modelId="{48189AB8-0408-4F10-A7FF-5C2FB21F62F2}" srcId="{0D668E0C-790E-4EBA-AD4E-7324E6512BA2}" destId="{7F2CC7CF-76B4-4105-AF5B-6C54CC68D6F3}" srcOrd="1" destOrd="0" parTransId="{CD4B6FD6-CE77-4A16-AA60-0C5E6F807B74}" sibTransId="{63EE5AAC-C9F6-4CC5-89C9-DDD063D6ED7B}"/>
    <dgm:cxn modelId="{E1DE7DD1-1B2D-45B4-8FA8-C55ED2C24605}" srcId="{BCA27A28-7915-4035-AB08-705FA0D00D1A}" destId="{269EB88B-D385-448A-8239-9908AF2A9532}" srcOrd="1" destOrd="0" parTransId="{610B8A96-C746-4FA4-84C9-3828AAC79819}" sibTransId="{4721E6AA-75A0-4E0D-BECD-03F2CB63CBC0}"/>
    <dgm:cxn modelId="{144D100F-9F2A-4703-91AE-F9F1F605CE6E}" type="presOf" srcId="{BCA27A28-7915-4035-AB08-705FA0D00D1A}" destId="{E7A1821B-0CC3-4F30-8370-A6936337CFCA}" srcOrd="0" destOrd="0" presId="urn:microsoft.com/office/officeart/2005/8/layout/hProcess7"/>
    <dgm:cxn modelId="{660C2F66-86F7-4BC7-AAF1-AFA516679542}" srcId="{2E213E15-704F-4EA2-B684-DA69CD30F87A}" destId="{5D0D1B90-1BA1-4A23-95CB-F6FD587FFF12}" srcOrd="1" destOrd="0" parTransId="{BFEFE73F-56C7-4F38-A0DA-937AAD842242}" sibTransId="{AC702C33-8712-4DE8-ABCB-109CE136D9E6}"/>
    <dgm:cxn modelId="{6F49519C-DCF2-45CF-80DE-BD7F4FDC2BE1}" srcId="{914D04EC-0D43-45D2-B387-ECECCCB90C46}" destId="{2FA1911A-C56C-462C-A21E-ECDA17FE47F2}" srcOrd="0" destOrd="0" parTransId="{4F5E7B15-D153-48E7-AC74-FF2D0BD59DD9}" sibTransId="{44063B1C-16C5-426B-A57E-8EC68AC415C6}"/>
    <dgm:cxn modelId="{73AAC669-8C79-4240-B029-35E1EC696826}" type="presOf" srcId="{CE4C97B4-D030-4EC2-92D5-E5EFD61F4D7D}" destId="{4CBC265D-2820-4665-AACD-7AAD44AD78BB}" srcOrd="0" destOrd="0" presId="urn:microsoft.com/office/officeart/2005/8/layout/hProcess7"/>
    <dgm:cxn modelId="{0FAA9174-70E7-4811-B183-DA8916328D24}" type="presOf" srcId="{BCA27A28-7915-4035-AB08-705FA0D00D1A}" destId="{6DAF8084-5A95-4E4A-958D-7938F2D903D0}" srcOrd="1" destOrd="0" presId="urn:microsoft.com/office/officeart/2005/8/layout/hProcess7"/>
    <dgm:cxn modelId="{FF81F343-A16F-4DBC-9C5D-5773FC5F2022}" type="presOf" srcId="{269EB88B-D385-448A-8239-9908AF2A9532}" destId="{4CBC265D-2820-4665-AACD-7AAD44AD78BB}" srcOrd="0" destOrd="1" presId="urn:microsoft.com/office/officeart/2005/8/layout/hProcess7"/>
    <dgm:cxn modelId="{D7F0D04C-9F26-4F20-9671-A0E8663A67DD}" type="presOf" srcId="{2E213E15-704F-4EA2-B684-DA69CD30F87A}" destId="{12CAE31D-AF55-492F-983D-7E3CF491F414}" srcOrd="1" destOrd="0" presId="urn:microsoft.com/office/officeart/2005/8/layout/hProcess7"/>
    <dgm:cxn modelId="{8F86D11B-642C-4F85-B06D-99F742A809D1}" type="presOf" srcId="{5D0D1B90-1BA1-4A23-95CB-F6FD587FFF12}" destId="{5C85A3FB-9C52-43C0-B4CC-DBE0C604A057}" srcOrd="0" destOrd="1" presId="urn:microsoft.com/office/officeart/2005/8/layout/hProcess7"/>
    <dgm:cxn modelId="{CB409A56-ACFA-4A01-8E19-B65AE3358A30}" type="presOf" srcId="{0D668E0C-790E-4EBA-AD4E-7324E6512BA2}" destId="{74825579-D46B-42C8-A221-FE46B6222BF5}" srcOrd="1" destOrd="0" presId="urn:microsoft.com/office/officeart/2005/8/layout/hProcess7"/>
    <dgm:cxn modelId="{5959EE25-FFC0-48D1-ADBA-3F48A1DC0917}" type="presOf" srcId="{7F2CC7CF-76B4-4105-AF5B-6C54CC68D6F3}" destId="{E2CFDD93-06FA-4D2A-B46D-85F0464DA239}" srcOrd="0" destOrd="1" presId="urn:microsoft.com/office/officeart/2005/8/layout/hProcess7"/>
    <dgm:cxn modelId="{4CD2BE91-BC5B-430F-8357-CF31B17235F9}" type="presOf" srcId="{5A45BF48-4AF3-47BA-A687-C07C3C8FACCC}" destId="{E2CFDD93-06FA-4D2A-B46D-85F0464DA239}" srcOrd="0" destOrd="0" presId="urn:microsoft.com/office/officeart/2005/8/layout/hProcess7"/>
    <dgm:cxn modelId="{B28ACEF5-DA74-4FEE-93D5-02969B1AA1CE}" type="presOf" srcId="{2FA1911A-C56C-462C-A21E-ECDA17FE47F2}" destId="{F0DF22F1-4050-4080-B450-CB9B367D25F0}" srcOrd="0" destOrd="0" presId="urn:microsoft.com/office/officeart/2005/8/layout/hProcess7"/>
    <dgm:cxn modelId="{9B66AFEC-6726-4AD1-8EA8-20E7C0971C98}" srcId="{0D668E0C-790E-4EBA-AD4E-7324E6512BA2}" destId="{5A45BF48-4AF3-47BA-A687-C07C3C8FACCC}" srcOrd="0" destOrd="0" parTransId="{B51C15C0-16CD-4FB5-A5D8-DF67354BBE9F}" sibTransId="{170A1EB1-CA46-4E3D-B737-6A4982E69415}"/>
    <dgm:cxn modelId="{F4AB83A5-964E-4690-B809-420569B7757F}" type="presOf" srcId="{914D04EC-0D43-45D2-B387-ECECCCB90C46}" destId="{A4A9EC14-EF42-4F9F-A15D-806AD76BF786}" srcOrd="0" destOrd="0" presId="urn:microsoft.com/office/officeart/2005/8/layout/hProcess7"/>
    <dgm:cxn modelId="{AD63AB49-1FE6-412F-AC10-7E8DF7A0D9CA}" type="presOf" srcId="{0D668E0C-790E-4EBA-AD4E-7324E6512BA2}" destId="{D26BE85A-4BEA-49EC-B15A-945E01E02A42}" srcOrd="0" destOrd="0" presId="urn:microsoft.com/office/officeart/2005/8/layout/hProcess7"/>
    <dgm:cxn modelId="{34F392C4-D203-47BD-9FFB-C21BFC9A023E}" srcId="{914D04EC-0D43-45D2-B387-ECECCCB90C46}" destId="{0D668E0C-790E-4EBA-AD4E-7324E6512BA2}" srcOrd="1" destOrd="0" parTransId="{33837F47-7539-46A6-B01B-26B742445799}" sibTransId="{31E5AABB-E15A-4C87-8D17-AD423B7B770F}"/>
    <dgm:cxn modelId="{317F1D0E-7EE6-475A-8DEB-7A7CEA869643}" srcId="{2FA1911A-C56C-462C-A21E-ECDA17FE47F2}" destId="{AB2A3C98-C116-48EC-BC60-C931B6E203F7}" srcOrd="1" destOrd="0" parTransId="{7962BD53-1F75-48D5-A4AB-897882E72566}" sibTransId="{975B5BFC-8F27-40DE-A4CC-A061143D166B}"/>
    <dgm:cxn modelId="{69F720A4-B577-467E-83BC-2B6D604DCF5E}" srcId="{914D04EC-0D43-45D2-B387-ECECCCB90C46}" destId="{2E213E15-704F-4EA2-B684-DA69CD30F87A}" srcOrd="2" destOrd="0" parTransId="{09399E00-DE63-430D-B484-7983AD7617E6}" sibTransId="{1E4E876D-0F69-43F7-A695-5E062C738F90}"/>
    <dgm:cxn modelId="{E820B022-9786-409F-AB5A-16556E03AFBB}" srcId="{914D04EC-0D43-45D2-B387-ECECCCB90C46}" destId="{BCA27A28-7915-4035-AB08-705FA0D00D1A}" srcOrd="3" destOrd="0" parTransId="{64CA5417-16E9-4027-A1D2-6AAEAAAD5300}" sibTransId="{ED0CC3BE-D167-402F-BD14-58FAFD560C92}"/>
    <dgm:cxn modelId="{433CA547-AF61-4FB8-A0AE-629ACB3055F4}" type="presOf" srcId="{AB2A3C98-C116-48EC-BC60-C931B6E203F7}" destId="{4E7CE75F-BEF9-4564-9ADD-DAA066F60A61}" srcOrd="0" destOrd="1" presId="urn:microsoft.com/office/officeart/2005/8/layout/hProcess7"/>
    <dgm:cxn modelId="{05CADE19-AECF-4EA4-8974-C9726CA9F18E}" srcId="{2FA1911A-C56C-462C-A21E-ECDA17FE47F2}" destId="{725A0CD4-67C0-44DC-9B37-747AD6B03D70}" srcOrd="0" destOrd="0" parTransId="{21F4C7FB-D77C-4643-BD35-7913672229B8}" sibTransId="{6884DC04-2AA0-455B-8426-5CE3A3A3A702}"/>
    <dgm:cxn modelId="{9ECD850B-B7DD-4AC2-9627-4F44616BF72A}" srcId="{2E213E15-704F-4EA2-B684-DA69CD30F87A}" destId="{D3D01048-61C9-4BCE-B3DF-270D4D6DA618}" srcOrd="0" destOrd="0" parTransId="{71B73660-C08D-4777-B244-96E4694707D1}" sibTransId="{392BA7B2-976F-48F0-99CC-1FEC916ABC48}"/>
    <dgm:cxn modelId="{6228FCE4-5358-4D52-9186-9F2E3E79E17B}" type="presOf" srcId="{2FA1911A-C56C-462C-A21E-ECDA17FE47F2}" destId="{F638B081-A1EA-47B0-BCF8-8C02A0E0C505}" srcOrd="1" destOrd="0" presId="urn:microsoft.com/office/officeart/2005/8/layout/hProcess7"/>
    <dgm:cxn modelId="{A332AAC3-6FE0-4876-BF20-2C36460B2E0C}" type="presOf" srcId="{2E213E15-704F-4EA2-B684-DA69CD30F87A}" destId="{88799F63-6A3B-46C4-AB8A-A4A8A98F7B0A}" srcOrd="0" destOrd="0" presId="urn:microsoft.com/office/officeart/2005/8/layout/hProcess7"/>
    <dgm:cxn modelId="{771BC405-5BBA-49E0-8F3B-AE6DF3870820}" type="presParOf" srcId="{A4A9EC14-EF42-4F9F-A15D-806AD76BF786}" destId="{5FDC907F-F74D-48F4-8806-9181DF7F4FAA}" srcOrd="0" destOrd="0" presId="urn:microsoft.com/office/officeart/2005/8/layout/hProcess7"/>
    <dgm:cxn modelId="{E3709A7D-D5EC-451A-8318-F734B7B46C6A}" type="presParOf" srcId="{5FDC907F-F74D-48F4-8806-9181DF7F4FAA}" destId="{F0DF22F1-4050-4080-B450-CB9B367D25F0}" srcOrd="0" destOrd="0" presId="urn:microsoft.com/office/officeart/2005/8/layout/hProcess7"/>
    <dgm:cxn modelId="{6EAA168D-1C1E-4692-B3B0-F65BEEC7C3BA}" type="presParOf" srcId="{5FDC907F-F74D-48F4-8806-9181DF7F4FAA}" destId="{F638B081-A1EA-47B0-BCF8-8C02A0E0C505}" srcOrd="1" destOrd="0" presId="urn:microsoft.com/office/officeart/2005/8/layout/hProcess7"/>
    <dgm:cxn modelId="{8E0048A5-1966-4BD1-9AC4-59944FC1D57C}" type="presParOf" srcId="{5FDC907F-F74D-48F4-8806-9181DF7F4FAA}" destId="{4E7CE75F-BEF9-4564-9ADD-DAA066F60A61}" srcOrd="2" destOrd="0" presId="urn:microsoft.com/office/officeart/2005/8/layout/hProcess7"/>
    <dgm:cxn modelId="{0DC65365-E526-4E61-B857-ED9094687572}" type="presParOf" srcId="{A4A9EC14-EF42-4F9F-A15D-806AD76BF786}" destId="{95684FF3-ECE0-4D1C-B755-BD608DA3634E}" srcOrd="1" destOrd="0" presId="urn:microsoft.com/office/officeart/2005/8/layout/hProcess7"/>
    <dgm:cxn modelId="{148F819E-FE5B-4718-BF26-9D9E6918116D}" type="presParOf" srcId="{A4A9EC14-EF42-4F9F-A15D-806AD76BF786}" destId="{25FC47FC-4941-46B5-A90A-76CDB1E10AE7}" srcOrd="2" destOrd="0" presId="urn:microsoft.com/office/officeart/2005/8/layout/hProcess7"/>
    <dgm:cxn modelId="{5E49B4EF-5DD5-4F4A-A358-0A4906BFFE61}" type="presParOf" srcId="{25FC47FC-4941-46B5-A90A-76CDB1E10AE7}" destId="{70EA28BA-3A47-49C3-B8CF-19480D731E2D}" srcOrd="0" destOrd="0" presId="urn:microsoft.com/office/officeart/2005/8/layout/hProcess7"/>
    <dgm:cxn modelId="{64D07F51-2051-4DC2-88A8-CB9C68ADFBC1}" type="presParOf" srcId="{25FC47FC-4941-46B5-A90A-76CDB1E10AE7}" destId="{A9AE35EC-2744-40D9-AD69-8BC9B72B30C0}" srcOrd="1" destOrd="0" presId="urn:microsoft.com/office/officeart/2005/8/layout/hProcess7"/>
    <dgm:cxn modelId="{E63B1E53-73B8-41C7-98A6-966C6F165C1B}" type="presParOf" srcId="{25FC47FC-4941-46B5-A90A-76CDB1E10AE7}" destId="{5D55670A-3BB4-47A9-A0B1-B31E89E31D43}" srcOrd="2" destOrd="0" presId="urn:microsoft.com/office/officeart/2005/8/layout/hProcess7"/>
    <dgm:cxn modelId="{AF1894E4-01C2-49BB-97E2-3E3D2DA4B61D}" type="presParOf" srcId="{A4A9EC14-EF42-4F9F-A15D-806AD76BF786}" destId="{70BADAF1-6C18-44CC-B5CA-616D83EE01DA}" srcOrd="3" destOrd="0" presId="urn:microsoft.com/office/officeart/2005/8/layout/hProcess7"/>
    <dgm:cxn modelId="{21CA8ED8-5CBF-46CA-9850-0C88545C408A}" type="presParOf" srcId="{A4A9EC14-EF42-4F9F-A15D-806AD76BF786}" destId="{AC645E3A-26BF-4A45-851A-E353E39E3B88}" srcOrd="4" destOrd="0" presId="urn:microsoft.com/office/officeart/2005/8/layout/hProcess7"/>
    <dgm:cxn modelId="{465E4F0F-466A-484E-AF4E-A85C4B81C654}" type="presParOf" srcId="{AC645E3A-26BF-4A45-851A-E353E39E3B88}" destId="{D26BE85A-4BEA-49EC-B15A-945E01E02A42}" srcOrd="0" destOrd="0" presId="urn:microsoft.com/office/officeart/2005/8/layout/hProcess7"/>
    <dgm:cxn modelId="{AA95AC62-FD91-4FE5-A452-9FBA82B1A42A}" type="presParOf" srcId="{AC645E3A-26BF-4A45-851A-E353E39E3B88}" destId="{74825579-D46B-42C8-A221-FE46B6222BF5}" srcOrd="1" destOrd="0" presId="urn:microsoft.com/office/officeart/2005/8/layout/hProcess7"/>
    <dgm:cxn modelId="{DE59DC73-D596-430A-B4F0-074F287CD0B3}" type="presParOf" srcId="{AC645E3A-26BF-4A45-851A-E353E39E3B88}" destId="{E2CFDD93-06FA-4D2A-B46D-85F0464DA239}" srcOrd="2" destOrd="0" presId="urn:microsoft.com/office/officeart/2005/8/layout/hProcess7"/>
    <dgm:cxn modelId="{959C0759-FB57-40D1-918E-15C4A85575E4}" type="presParOf" srcId="{A4A9EC14-EF42-4F9F-A15D-806AD76BF786}" destId="{5B279782-910B-4BDA-9A3A-322546E6CBCB}" srcOrd="5" destOrd="0" presId="urn:microsoft.com/office/officeart/2005/8/layout/hProcess7"/>
    <dgm:cxn modelId="{2E03CEAA-A77A-44D7-BD82-D7234791ADE4}" type="presParOf" srcId="{A4A9EC14-EF42-4F9F-A15D-806AD76BF786}" destId="{2E09473D-CE36-40EC-ADFA-D4B2DACCF7F4}" srcOrd="6" destOrd="0" presId="urn:microsoft.com/office/officeart/2005/8/layout/hProcess7"/>
    <dgm:cxn modelId="{4C0B63E8-F877-4929-B388-4A0283E9A7EE}" type="presParOf" srcId="{2E09473D-CE36-40EC-ADFA-D4B2DACCF7F4}" destId="{29FDF8F2-368A-4EA3-8D79-6B6D66A7AE5B}" srcOrd="0" destOrd="0" presId="urn:microsoft.com/office/officeart/2005/8/layout/hProcess7"/>
    <dgm:cxn modelId="{B32120C9-1CEE-47FE-89C4-8BACED4F6FE0}" type="presParOf" srcId="{2E09473D-CE36-40EC-ADFA-D4B2DACCF7F4}" destId="{05A42E00-3F05-426E-A10B-A2EB00376C1D}" srcOrd="1" destOrd="0" presId="urn:microsoft.com/office/officeart/2005/8/layout/hProcess7"/>
    <dgm:cxn modelId="{065D7F7C-4D01-47BC-859F-CA1A3E87356A}" type="presParOf" srcId="{2E09473D-CE36-40EC-ADFA-D4B2DACCF7F4}" destId="{0A0F9CE5-6936-41EE-900C-AAFA63263337}" srcOrd="2" destOrd="0" presId="urn:microsoft.com/office/officeart/2005/8/layout/hProcess7"/>
    <dgm:cxn modelId="{83933E41-B350-49DF-9C7E-84AB645952CA}" type="presParOf" srcId="{A4A9EC14-EF42-4F9F-A15D-806AD76BF786}" destId="{11954546-F996-4BFC-844C-90C45D581459}" srcOrd="7" destOrd="0" presId="urn:microsoft.com/office/officeart/2005/8/layout/hProcess7"/>
    <dgm:cxn modelId="{06B6640C-25FC-4FAD-B81F-16E2650F3F73}" type="presParOf" srcId="{A4A9EC14-EF42-4F9F-A15D-806AD76BF786}" destId="{3B7C0B5E-FA10-49A5-B5F8-B91C3ABAB8C4}" srcOrd="8" destOrd="0" presId="urn:microsoft.com/office/officeart/2005/8/layout/hProcess7"/>
    <dgm:cxn modelId="{B3966005-B1EF-453B-972C-59D5BEF2B19D}" type="presParOf" srcId="{3B7C0B5E-FA10-49A5-B5F8-B91C3ABAB8C4}" destId="{88799F63-6A3B-46C4-AB8A-A4A8A98F7B0A}" srcOrd="0" destOrd="0" presId="urn:microsoft.com/office/officeart/2005/8/layout/hProcess7"/>
    <dgm:cxn modelId="{7BD65D1A-E160-4C69-91A0-D528C4B41AD0}" type="presParOf" srcId="{3B7C0B5E-FA10-49A5-B5F8-B91C3ABAB8C4}" destId="{12CAE31D-AF55-492F-983D-7E3CF491F414}" srcOrd="1" destOrd="0" presId="urn:microsoft.com/office/officeart/2005/8/layout/hProcess7"/>
    <dgm:cxn modelId="{E335C06D-C386-4701-85AB-26583E24CFCF}" type="presParOf" srcId="{3B7C0B5E-FA10-49A5-B5F8-B91C3ABAB8C4}" destId="{5C85A3FB-9C52-43C0-B4CC-DBE0C604A057}" srcOrd="2" destOrd="0" presId="urn:microsoft.com/office/officeart/2005/8/layout/hProcess7"/>
    <dgm:cxn modelId="{0667C4F0-E61D-445B-95CE-31F0CCAD0D6D}" type="presParOf" srcId="{A4A9EC14-EF42-4F9F-A15D-806AD76BF786}" destId="{081B3E8B-5862-4E4D-B71D-D23421AE3CB8}" srcOrd="9" destOrd="0" presId="urn:microsoft.com/office/officeart/2005/8/layout/hProcess7"/>
    <dgm:cxn modelId="{FE88016B-B145-426B-A478-C19EF1B9E0F0}" type="presParOf" srcId="{A4A9EC14-EF42-4F9F-A15D-806AD76BF786}" destId="{4EBD2EBD-8A92-41D2-954D-47C42EFA69EF}" srcOrd="10" destOrd="0" presId="urn:microsoft.com/office/officeart/2005/8/layout/hProcess7"/>
    <dgm:cxn modelId="{02B15F3F-80FB-4CE1-B81E-F388F8298ECF}" type="presParOf" srcId="{4EBD2EBD-8A92-41D2-954D-47C42EFA69EF}" destId="{91B863A6-CE7D-471F-A868-A5FAD81B204D}" srcOrd="0" destOrd="0" presId="urn:microsoft.com/office/officeart/2005/8/layout/hProcess7"/>
    <dgm:cxn modelId="{C2EE26BA-EACF-45EC-91C1-90008097DDCD}" type="presParOf" srcId="{4EBD2EBD-8A92-41D2-954D-47C42EFA69EF}" destId="{932C6225-C52F-46F1-AEA5-6D771036436B}" srcOrd="1" destOrd="0" presId="urn:microsoft.com/office/officeart/2005/8/layout/hProcess7"/>
    <dgm:cxn modelId="{9B01BCAA-19B5-4E1B-9630-918C69DD8AD7}" type="presParOf" srcId="{4EBD2EBD-8A92-41D2-954D-47C42EFA69EF}" destId="{EE80CC93-EF03-4C55-A42E-4436F537C1DA}" srcOrd="2" destOrd="0" presId="urn:microsoft.com/office/officeart/2005/8/layout/hProcess7"/>
    <dgm:cxn modelId="{255C58DE-739C-4783-8CEC-3846BC04B78D}" type="presParOf" srcId="{A4A9EC14-EF42-4F9F-A15D-806AD76BF786}" destId="{946B7754-C0E1-4367-AF28-6F705921DD0B}" srcOrd="11" destOrd="0" presId="urn:microsoft.com/office/officeart/2005/8/layout/hProcess7"/>
    <dgm:cxn modelId="{2C981FE0-7265-42EE-B212-835A3DD9DEE6}" type="presParOf" srcId="{A4A9EC14-EF42-4F9F-A15D-806AD76BF786}" destId="{E123BB6E-BA78-4431-A90B-937EE5795D66}" srcOrd="12" destOrd="0" presId="urn:microsoft.com/office/officeart/2005/8/layout/hProcess7"/>
    <dgm:cxn modelId="{935584BA-5BD3-479D-A737-E4C2F55493EF}" type="presParOf" srcId="{E123BB6E-BA78-4431-A90B-937EE5795D66}" destId="{E7A1821B-0CC3-4F30-8370-A6936337CFCA}" srcOrd="0" destOrd="0" presId="urn:microsoft.com/office/officeart/2005/8/layout/hProcess7"/>
    <dgm:cxn modelId="{AFE99888-B8F0-46CB-A252-779DC3E076C7}" type="presParOf" srcId="{E123BB6E-BA78-4431-A90B-937EE5795D66}" destId="{6DAF8084-5A95-4E4A-958D-7938F2D903D0}" srcOrd="1" destOrd="0" presId="urn:microsoft.com/office/officeart/2005/8/layout/hProcess7"/>
    <dgm:cxn modelId="{D59228DE-8EF3-4FB7-8D38-87BD7AD358B9}" type="presParOf" srcId="{E123BB6E-BA78-4431-A90B-937EE5795D66}" destId="{4CBC265D-2820-4665-AACD-7AAD44AD78BB}"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8624D7FA-147D-4BCA-A18F-42F064EC2031}">
      <dgm:prSet phldrT="[Text]" custT="1"/>
      <dgm:spPr>
        <a:solidFill>
          <a:schemeClr val="accent2"/>
        </a:solidFill>
        <a:ln w="76200">
          <a:solidFill>
            <a:srgbClr val="FFFF00"/>
          </a:solidFill>
        </a:ln>
      </dgm:spPr>
      <dgm:t>
        <a:bodyPr/>
        <a:lstStyle/>
        <a:p>
          <a:r>
            <a:rPr lang="en-US" sz="2200" dirty="0" smtClean="0"/>
            <a:t>2014</a:t>
          </a:r>
          <a:endParaRPr lang="en-US" sz="2200" dirty="0"/>
        </a:p>
      </dgm:t>
    </dgm:pt>
    <dgm:pt modelId="{90A50A30-474B-408C-91D0-D86A9997F477}" type="parTrans" cxnId="{D3EC1296-AFCB-4876-8B45-F11C5E8A9D4A}">
      <dgm:prSet/>
      <dgm:spPr/>
      <dgm:t>
        <a:bodyPr/>
        <a:lstStyle/>
        <a:p>
          <a:endParaRPr lang="en-US" sz="2200"/>
        </a:p>
      </dgm:t>
    </dgm:pt>
    <dgm:pt modelId="{C2E83D32-9548-401E-9486-AB7E407D00C1}" type="sibTrans" cxnId="{D3EC1296-AFCB-4876-8B45-F11C5E8A9D4A}">
      <dgm:prSet/>
      <dgm:spPr/>
      <dgm:t>
        <a:bodyPr/>
        <a:lstStyle/>
        <a:p>
          <a:endParaRPr lang="en-US" sz="2200"/>
        </a:p>
      </dgm:t>
    </dgm:pt>
    <dgm:pt modelId="{8B1C6B58-3DA9-46BF-88B9-9F73ABA80342}">
      <dgm:prSet phldrT="[Text]" custT="1"/>
      <dgm:spPr/>
      <dgm:t>
        <a:bodyPr/>
        <a:lstStyle/>
        <a:p>
          <a:r>
            <a:rPr lang="en-US" sz="2200" dirty="0" smtClean="0"/>
            <a:t>Institution No. 2</a:t>
          </a:r>
          <a:endParaRPr lang="en-US" sz="2200" dirty="0"/>
        </a:p>
      </dgm:t>
    </dgm:pt>
    <dgm:pt modelId="{62D2B131-167D-4342-8301-6A5A09B58631}" type="parTrans" cxnId="{75BBD140-16DA-47AF-9324-AAEB71FE5834}">
      <dgm:prSet/>
      <dgm:spPr/>
      <dgm:t>
        <a:bodyPr/>
        <a:lstStyle/>
        <a:p>
          <a:endParaRPr lang="en-US" sz="2200"/>
        </a:p>
      </dgm:t>
    </dgm:pt>
    <dgm:pt modelId="{34391F44-1B26-4E5B-9151-C862B8580085}" type="sibTrans" cxnId="{75BBD140-16DA-47AF-9324-AAEB71FE5834}">
      <dgm:prSet/>
      <dgm:spPr/>
      <dgm:t>
        <a:bodyPr/>
        <a:lstStyle/>
        <a:p>
          <a:endParaRPr lang="en-US" sz="2200"/>
        </a:p>
      </dgm:t>
    </dgm:pt>
    <dgm:pt modelId="{4D02C0A0-0A17-41DB-8E73-B89134603F4A}">
      <dgm:prSet phldrT="[Text]" custT="1"/>
      <dgm:spPr/>
      <dgm:t>
        <a:bodyPr/>
        <a:lstStyle/>
        <a:p>
          <a:r>
            <a:rPr lang="en-US" sz="2200" dirty="0" smtClean="0"/>
            <a:t>Director of Basketball Operations</a:t>
          </a:r>
          <a:endParaRPr lang="en-US" sz="2200" dirty="0"/>
        </a:p>
      </dgm:t>
    </dgm:pt>
    <dgm:pt modelId="{DA42B2FD-2DD3-447C-B63E-C563D2E7BAF2}" type="parTrans" cxnId="{EA0E89D2-85DF-46AC-AEA7-BBB74E397638}">
      <dgm:prSet/>
      <dgm:spPr/>
      <dgm:t>
        <a:bodyPr/>
        <a:lstStyle/>
        <a:p>
          <a:endParaRPr lang="en-US" sz="2200"/>
        </a:p>
      </dgm:t>
    </dgm:pt>
    <dgm:pt modelId="{8A4D8DE4-8CE0-4974-B62E-017FA5DFD3A9}" type="sibTrans" cxnId="{EA0E89D2-85DF-46AC-AEA7-BBB74E397638}">
      <dgm:prSet/>
      <dgm:spPr/>
      <dgm:t>
        <a:bodyPr/>
        <a:lstStyle/>
        <a:p>
          <a:endParaRPr lang="en-US" sz="2200"/>
        </a:p>
      </dgm:t>
    </dgm:pt>
    <dgm:pt modelId="{846BE8FB-FBDD-4856-ACD0-F3D0E2687230}">
      <dgm:prSet phldrT="[Text]" custT="1"/>
      <dgm:spPr>
        <a:solidFill>
          <a:schemeClr val="accent2"/>
        </a:solidFill>
        <a:ln w="76200">
          <a:solidFill>
            <a:srgbClr val="FFFF00"/>
          </a:solidFill>
        </a:ln>
      </dgm:spPr>
      <dgm:t>
        <a:bodyPr/>
        <a:lstStyle/>
        <a:p>
          <a:r>
            <a:rPr lang="en-US" sz="2200" dirty="0" smtClean="0"/>
            <a:t>2016</a:t>
          </a:r>
          <a:endParaRPr lang="en-US" sz="2200" dirty="0"/>
        </a:p>
      </dgm:t>
    </dgm:pt>
    <dgm:pt modelId="{016BA71D-4B77-48C3-B312-0ED20C48141F}" type="parTrans" cxnId="{AE2DAC4A-1D42-4B8A-8C64-377D1C7AF017}">
      <dgm:prSet/>
      <dgm:spPr/>
      <dgm:t>
        <a:bodyPr/>
        <a:lstStyle/>
        <a:p>
          <a:endParaRPr lang="en-US" sz="2200"/>
        </a:p>
      </dgm:t>
    </dgm:pt>
    <dgm:pt modelId="{3FC3699F-3EA4-4FB5-9D00-B28BC2259B02}" type="sibTrans" cxnId="{AE2DAC4A-1D42-4B8A-8C64-377D1C7AF017}">
      <dgm:prSet/>
      <dgm:spPr/>
      <dgm:t>
        <a:bodyPr/>
        <a:lstStyle/>
        <a:p>
          <a:endParaRPr lang="en-US" sz="2200"/>
        </a:p>
      </dgm:t>
    </dgm:pt>
    <dgm:pt modelId="{D37B2B32-8E38-4066-B99C-F1D7B26D8098}">
      <dgm:prSet phldrT="[Text]" custT="1"/>
      <dgm:spPr>
        <a:ln w="76200">
          <a:solidFill>
            <a:srgbClr val="FFFF00"/>
          </a:solidFill>
        </a:ln>
      </dgm:spPr>
      <dgm:t>
        <a:bodyPr/>
        <a:lstStyle/>
        <a:p>
          <a:r>
            <a:rPr lang="en-US" sz="2200" dirty="0" smtClean="0"/>
            <a:t>Director of Basketball Operations</a:t>
          </a:r>
          <a:endParaRPr lang="en-US" sz="2200" dirty="0"/>
        </a:p>
      </dgm:t>
    </dgm:pt>
    <dgm:pt modelId="{612EE145-1B5A-4DFD-A676-02463C967B43}" type="parTrans" cxnId="{9C22F71F-96B7-40AA-A0CB-EDA0DF6BB8F5}">
      <dgm:prSet/>
      <dgm:spPr/>
      <dgm:t>
        <a:bodyPr/>
        <a:lstStyle/>
        <a:p>
          <a:endParaRPr lang="en-US" sz="2200"/>
        </a:p>
      </dgm:t>
    </dgm:pt>
    <dgm:pt modelId="{28F476B3-4C52-4A42-AD56-C0D6FC3ACC6D}" type="sibTrans" cxnId="{9C22F71F-96B7-40AA-A0CB-EDA0DF6BB8F5}">
      <dgm:prSet/>
      <dgm:spPr/>
      <dgm:t>
        <a:bodyPr/>
        <a:lstStyle/>
        <a:p>
          <a:endParaRPr lang="en-US" sz="2200"/>
        </a:p>
      </dgm:t>
    </dgm:pt>
    <dgm:pt modelId="{A61C4B19-7400-4E6F-AC62-2E5B4CB9F38B}">
      <dgm:prSet phldrT="[Text]" custT="1"/>
      <dgm:spPr>
        <a:ln w="76200">
          <a:solidFill>
            <a:srgbClr val="FFFF00"/>
          </a:solidFill>
        </a:ln>
      </dgm:spPr>
      <dgm:t>
        <a:bodyPr/>
        <a:lstStyle/>
        <a:p>
          <a:r>
            <a:rPr lang="en-US" sz="2200" dirty="0" smtClean="0"/>
            <a:t>Institution No. 2</a:t>
          </a:r>
          <a:endParaRPr lang="en-US" sz="2200" dirty="0"/>
        </a:p>
      </dgm:t>
    </dgm:pt>
    <dgm:pt modelId="{E07973EC-3B8C-4BCF-AF0B-3162A7192D70}" type="parTrans" cxnId="{D32C6542-6195-4E0F-8720-F2B026AADF50}">
      <dgm:prSet/>
      <dgm:spPr/>
      <dgm:t>
        <a:bodyPr/>
        <a:lstStyle/>
        <a:p>
          <a:endParaRPr lang="en-US" sz="2200"/>
        </a:p>
      </dgm:t>
    </dgm:pt>
    <dgm:pt modelId="{CF7E2349-4F5E-4823-93F1-6F340C37FECF}" type="sibTrans" cxnId="{D32C6542-6195-4E0F-8720-F2B026AADF50}">
      <dgm:prSet/>
      <dgm:spPr/>
      <dgm:t>
        <a:bodyPr/>
        <a:lstStyle/>
        <a:p>
          <a:endParaRPr lang="en-US" sz="2200"/>
        </a:p>
      </dgm:t>
    </dgm:pt>
    <dgm:pt modelId="{6D4003E5-F7A7-4B3F-8E2C-C32685A5D90B}">
      <dgm:prSet phldrT="[Text]" custT="1"/>
      <dgm:spPr>
        <a:solidFill>
          <a:schemeClr val="accent5">
            <a:lumMod val="50000"/>
          </a:schemeClr>
        </a:solidFill>
        <a:ln w="76200">
          <a:solidFill>
            <a:srgbClr val="FFFF00"/>
          </a:solidFill>
        </a:ln>
      </dgm:spPr>
      <dgm:t>
        <a:bodyPr/>
        <a:lstStyle/>
        <a:p>
          <a:r>
            <a:rPr lang="en-US" sz="2200" dirty="0" smtClean="0"/>
            <a:t>2015</a:t>
          </a:r>
          <a:endParaRPr lang="en-US" sz="2200" dirty="0"/>
        </a:p>
      </dgm:t>
    </dgm:pt>
    <dgm:pt modelId="{76C1EE4E-61B3-41A4-BF5A-319C4C62C61B}" type="parTrans" cxnId="{5B4531C2-917C-4858-9653-13B9E2393ED5}">
      <dgm:prSet/>
      <dgm:spPr/>
      <dgm:t>
        <a:bodyPr/>
        <a:lstStyle/>
        <a:p>
          <a:endParaRPr lang="en-US"/>
        </a:p>
      </dgm:t>
    </dgm:pt>
    <dgm:pt modelId="{E4B9DF3E-6AAA-4E2F-BA78-63CDFAE30BD2}" type="sibTrans" cxnId="{5B4531C2-917C-4858-9653-13B9E2393ED5}">
      <dgm:prSet/>
      <dgm:spPr/>
      <dgm:t>
        <a:bodyPr/>
        <a:lstStyle/>
        <a:p>
          <a:endParaRPr lang="en-US"/>
        </a:p>
      </dgm:t>
    </dgm:pt>
    <dgm:pt modelId="{65C5504D-252E-4BC6-9085-6FA887398FBD}">
      <dgm:prSet phldrT="[Text]" custT="1"/>
      <dgm:spPr>
        <a:solidFill>
          <a:schemeClr val="accent2"/>
        </a:solidFill>
        <a:ln w="76200">
          <a:solidFill>
            <a:srgbClr val="FFFF00"/>
          </a:solidFill>
        </a:ln>
      </dgm:spPr>
      <dgm:t>
        <a:bodyPr/>
        <a:lstStyle/>
        <a:p>
          <a:r>
            <a:rPr lang="en-US" sz="2200" dirty="0" smtClean="0"/>
            <a:t>2013</a:t>
          </a:r>
          <a:endParaRPr lang="en-US" sz="2200" dirty="0"/>
        </a:p>
      </dgm:t>
    </dgm:pt>
    <dgm:pt modelId="{29A48E3D-627D-4905-A51C-7BC945BDC458}" type="parTrans" cxnId="{649031BA-0E47-4447-8641-359C42ABBBAF}">
      <dgm:prSet/>
      <dgm:spPr/>
      <dgm:t>
        <a:bodyPr/>
        <a:lstStyle/>
        <a:p>
          <a:endParaRPr lang="en-US"/>
        </a:p>
      </dgm:t>
    </dgm:pt>
    <dgm:pt modelId="{8D00A88D-9EF9-4313-81B9-00DB336799DF}" type="sibTrans" cxnId="{649031BA-0E47-4447-8641-359C42ABBBAF}">
      <dgm:prSet/>
      <dgm:spPr/>
      <dgm:t>
        <a:bodyPr/>
        <a:lstStyle/>
        <a:p>
          <a:endParaRPr lang="en-US"/>
        </a:p>
      </dgm:t>
    </dgm:pt>
    <dgm:pt modelId="{E79D5D9A-B029-4795-A7E6-327C72C1F404}">
      <dgm:prSet phldrT="[Text]" custT="1"/>
      <dgm:spPr>
        <a:solidFill>
          <a:schemeClr val="accent5">
            <a:lumMod val="50000"/>
          </a:schemeClr>
        </a:solidFill>
        <a:ln w="76200">
          <a:solidFill>
            <a:srgbClr val="FFFF00"/>
          </a:solidFill>
        </a:ln>
      </dgm:spPr>
      <dgm:t>
        <a:bodyPr/>
        <a:lstStyle/>
        <a:p>
          <a:r>
            <a:rPr lang="en-US" sz="2200" dirty="0" smtClean="0"/>
            <a:t>Institution No. 2</a:t>
          </a:r>
          <a:endParaRPr lang="en-US" sz="2200" dirty="0"/>
        </a:p>
      </dgm:t>
    </dgm:pt>
    <dgm:pt modelId="{58E9BD17-5224-49DC-864A-5A83CAA94833}" type="parTrans" cxnId="{0815CEF5-83BD-4B88-8C14-A4D6B9CF0FD5}">
      <dgm:prSet/>
      <dgm:spPr/>
      <dgm:t>
        <a:bodyPr/>
        <a:lstStyle/>
        <a:p>
          <a:endParaRPr lang="en-US"/>
        </a:p>
      </dgm:t>
    </dgm:pt>
    <dgm:pt modelId="{BAF8A174-0EE0-4B67-890F-59F61051ABF0}" type="sibTrans" cxnId="{0815CEF5-83BD-4B88-8C14-A4D6B9CF0FD5}">
      <dgm:prSet/>
      <dgm:spPr/>
      <dgm:t>
        <a:bodyPr/>
        <a:lstStyle/>
        <a:p>
          <a:endParaRPr lang="en-US"/>
        </a:p>
      </dgm:t>
    </dgm:pt>
    <dgm:pt modelId="{53175A43-DB91-4994-B25E-ED12F834C0A8}">
      <dgm:prSet phldrT="[Text]" custT="1"/>
      <dgm:spPr>
        <a:solidFill>
          <a:schemeClr val="accent5">
            <a:lumMod val="50000"/>
          </a:schemeClr>
        </a:solidFill>
        <a:ln w="76200">
          <a:solidFill>
            <a:srgbClr val="FFFF00"/>
          </a:solidFill>
        </a:ln>
      </dgm:spPr>
      <dgm:t>
        <a:bodyPr/>
        <a:lstStyle/>
        <a:p>
          <a:r>
            <a:rPr lang="en-US" sz="2200" dirty="0" smtClean="0"/>
            <a:t>Institution No. 2</a:t>
          </a:r>
          <a:endParaRPr lang="en-US" sz="2200" dirty="0"/>
        </a:p>
      </dgm:t>
    </dgm:pt>
    <dgm:pt modelId="{7AD09798-D116-4900-8AA9-69351844FBB7}" type="parTrans" cxnId="{01C0409E-2FDA-4571-80F5-09772CA8117B}">
      <dgm:prSet/>
      <dgm:spPr/>
      <dgm:t>
        <a:bodyPr/>
        <a:lstStyle/>
        <a:p>
          <a:endParaRPr lang="en-US"/>
        </a:p>
      </dgm:t>
    </dgm:pt>
    <dgm:pt modelId="{5869DECA-5F9C-421E-949B-93EE2BD18FB9}" type="sibTrans" cxnId="{01C0409E-2FDA-4571-80F5-09772CA8117B}">
      <dgm:prSet/>
      <dgm:spPr/>
      <dgm:t>
        <a:bodyPr/>
        <a:lstStyle/>
        <a:p>
          <a:endParaRPr lang="en-US"/>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6C0A6039-5EA7-4FEF-BF89-AF9908B9DD79}" type="pres">
      <dgm:prSet presAssocID="{65C5504D-252E-4BC6-9085-6FA887398FBD}" presName="compositeNode" presStyleCnt="0">
        <dgm:presLayoutVars>
          <dgm:bulletEnabled val="1"/>
        </dgm:presLayoutVars>
      </dgm:prSet>
      <dgm:spPr/>
    </dgm:pt>
    <dgm:pt modelId="{7EE6EC0A-B48C-4A38-AAE8-AF8153043294}" type="pres">
      <dgm:prSet presAssocID="{65C5504D-252E-4BC6-9085-6FA887398FBD}" presName="bgRect" presStyleLbl="node1" presStyleIdx="0" presStyleCnt="4"/>
      <dgm:spPr/>
      <dgm:t>
        <a:bodyPr/>
        <a:lstStyle/>
        <a:p>
          <a:endParaRPr lang="en-US"/>
        </a:p>
      </dgm:t>
    </dgm:pt>
    <dgm:pt modelId="{EF9A10DD-8E75-4C47-A55C-0583CE1651FA}" type="pres">
      <dgm:prSet presAssocID="{65C5504D-252E-4BC6-9085-6FA887398FBD}" presName="parentNode" presStyleLbl="node1" presStyleIdx="0" presStyleCnt="4">
        <dgm:presLayoutVars>
          <dgm:chMax val="0"/>
          <dgm:bulletEnabled val="1"/>
        </dgm:presLayoutVars>
      </dgm:prSet>
      <dgm:spPr/>
      <dgm:t>
        <a:bodyPr/>
        <a:lstStyle/>
        <a:p>
          <a:endParaRPr lang="en-US"/>
        </a:p>
      </dgm:t>
    </dgm:pt>
    <dgm:pt modelId="{1DA27A1D-A15A-4935-A42A-86F8F8749437}" type="pres">
      <dgm:prSet presAssocID="{65C5504D-252E-4BC6-9085-6FA887398FBD}" presName="childNode" presStyleLbl="node1" presStyleIdx="0" presStyleCnt="4">
        <dgm:presLayoutVars>
          <dgm:bulletEnabled val="1"/>
        </dgm:presLayoutVars>
      </dgm:prSet>
      <dgm:spPr/>
      <dgm:t>
        <a:bodyPr/>
        <a:lstStyle/>
        <a:p>
          <a:endParaRPr lang="en-US"/>
        </a:p>
      </dgm:t>
    </dgm:pt>
    <dgm:pt modelId="{5F4EBF6B-AE48-4F59-B466-AABDD99CEACF}" type="pres">
      <dgm:prSet presAssocID="{8D00A88D-9EF9-4313-81B9-00DB336799DF}" presName="hSp" presStyleCnt="0"/>
      <dgm:spPr/>
    </dgm:pt>
    <dgm:pt modelId="{CA26A4AB-8830-4993-B092-88B057358D6B}" type="pres">
      <dgm:prSet presAssocID="{8D00A88D-9EF9-4313-81B9-00DB336799DF}" presName="vProcSp" presStyleCnt="0"/>
      <dgm:spPr/>
    </dgm:pt>
    <dgm:pt modelId="{F8402DEF-55EE-4CE8-A00A-BDAAD9C1DE63}" type="pres">
      <dgm:prSet presAssocID="{8D00A88D-9EF9-4313-81B9-00DB336799DF}" presName="vSp1" presStyleCnt="0"/>
      <dgm:spPr/>
    </dgm:pt>
    <dgm:pt modelId="{4248D521-9A9E-42FA-8A16-29AB75A9E6AB}" type="pres">
      <dgm:prSet presAssocID="{8D00A88D-9EF9-4313-81B9-00DB336799DF}" presName="simulatedConn" presStyleLbl="solidFgAcc1" presStyleIdx="0" presStyleCnt="3"/>
      <dgm:spPr/>
    </dgm:pt>
    <dgm:pt modelId="{C4B69978-B4D7-4354-A3C9-9105DFFEA8D3}" type="pres">
      <dgm:prSet presAssocID="{8D00A88D-9EF9-4313-81B9-00DB336799DF}" presName="vSp2" presStyleCnt="0"/>
      <dgm:spPr/>
    </dgm:pt>
    <dgm:pt modelId="{D4CB3DB0-D7C1-4439-B2D1-A45EDE1F92D0}" type="pres">
      <dgm:prSet presAssocID="{8D00A88D-9EF9-4313-81B9-00DB336799DF}" presName="sibTrans" presStyleCnt="0"/>
      <dgm:spPr/>
    </dgm:pt>
    <dgm:pt modelId="{86FAECAD-E2F5-4E89-8BEC-73FF3D085025}" type="pres">
      <dgm:prSet presAssocID="{8624D7FA-147D-4BCA-A18F-42F064EC2031}" presName="compositeNode" presStyleCnt="0">
        <dgm:presLayoutVars>
          <dgm:bulletEnabled val="1"/>
        </dgm:presLayoutVars>
      </dgm:prSet>
      <dgm:spPr/>
    </dgm:pt>
    <dgm:pt modelId="{EF4CB12E-6AF4-4D1C-8C94-99696D198F41}" type="pres">
      <dgm:prSet presAssocID="{8624D7FA-147D-4BCA-A18F-42F064EC2031}" presName="bgRect" presStyleLbl="node1" presStyleIdx="1" presStyleCnt="4"/>
      <dgm:spPr/>
      <dgm:t>
        <a:bodyPr/>
        <a:lstStyle/>
        <a:p>
          <a:endParaRPr lang="en-US"/>
        </a:p>
      </dgm:t>
    </dgm:pt>
    <dgm:pt modelId="{BCC65D9D-939D-4221-BD26-2A9F433DACE2}" type="pres">
      <dgm:prSet presAssocID="{8624D7FA-147D-4BCA-A18F-42F064EC2031}" presName="parentNode" presStyleLbl="node1" presStyleIdx="1" presStyleCnt="4">
        <dgm:presLayoutVars>
          <dgm:chMax val="0"/>
          <dgm:bulletEnabled val="1"/>
        </dgm:presLayoutVars>
      </dgm:prSet>
      <dgm:spPr/>
      <dgm:t>
        <a:bodyPr/>
        <a:lstStyle/>
        <a:p>
          <a:endParaRPr lang="en-US"/>
        </a:p>
      </dgm:t>
    </dgm:pt>
    <dgm:pt modelId="{354EFBD4-9F54-489E-8359-FA4070584D44}" type="pres">
      <dgm:prSet presAssocID="{8624D7FA-147D-4BCA-A18F-42F064EC2031}" presName="childNode" presStyleLbl="node1" presStyleIdx="1" presStyleCnt="4">
        <dgm:presLayoutVars>
          <dgm:bulletEnabled val="1"/>
        </dgm:presLayoutVars>
      </dgm:prSet>
      <dgm:spPr/>
      <dgm:t>
        <a:bodyPr/>
        <a:lstStyle/>
        <a:p>
          <a:endParaRPr lang="en-US"/>
        </a:p>
      </dgm:t>
    </dgm:pt>
    <dgm:pt modelId="{6BC466D5-BBA7-4FAA-A4B0-0BB86FD19787}" type="pres">
      <dgm:prSet presAssocID="{C2E83D32-9548-401E-9486-AB7E407D00C1}" presName="hSp" presStyleCnt="0"/>
      <dgm:spPr/>
    </dgm:pt>
    <dgm:pt modelId="{77840C8C-3CA9-45F0-8D90-8F3EBD34AC3C}" type="pres">
      <dgm:prSet presAssocID="{C2E83D32-9548-401E-9486-AB7E407D00C1}" presName="vProcSp" presStyleCnt="0"/>
      <dgm:spPr/>
    </dgm:pt>
    <dgm:pt modelId="{1242E447-BF04-482D-A8F8-2E931898C00C}" type="pres">
      <dgm:prSet presAssocID="{C2E83D32-9548-401E-9486-AB7E407D00C1}" presName="vSp1" presStyleCnt="0"/>
      <dgm:spPr/>
    </dgm:pt>
    <dgm:pt modelId="{7D9A620E-26DB-48C1-A2EF-94B41AEF941C}" type="pres">
      <dgm:prSet presAssocID="{C2E83D32-9548-401E-9486-AB7E407D00C1}" presName="simulatedConn" presStyleLbl="solidFgAcc1" presStyleIdx="1" presStyleCnt="3"/>
      <dgm:spPr/>
    </dgm:pt>
    <dgm:pt modelId="{94304B6F-56B1-41C2-816C-E04323843850}" type="pres">
      <dgm:prSet presAssocID="{C2E83D32-9548-401E-9486-AB7E407D00C1}" presName="vSp2" presStyleCnt="0"/>
      <dgm:spPr/>
    </dgm:pt>
    <dgm:pt modelId="{17A2602C-9FFB-47D2-8E4F-73C065D33AAC}" type="pres">
      <dgm:prSet presAssocID="{C2E83D32-9548-401E-9486-AB7E407D00C1}" presName="sibTrans" presStyleCnt="0"/>
      <dgm:spPr/>
    </dgm:pt>
    <dgm:pt modelId="{DC22BCE3-26EA-477F-A82C-AC87A0F98F16}" type="pres">
      <dgm:prSet presAssocID="{6D4003E5-F7A7-4B3F-8E2C-C32685A5D90B}" presName="compositeNode" presStyleCnt="0">
        <dgm:presLayoutVars>
          <dgm:bulletEnabled val="1"/>
        </dgm:presLayoutVars>
      </dgm:prSet>
      <dgm:spPr/>
    </dgm:pt>
    <dgm:pt modelId="{A9607950-3852-4F79-8C61-37312034349D}" type="pres">
      <dgm:prSet presAssocID="{6D4003E5-F7A7-4B3F-8E2C-C32685A5D90B}" presName="bgRect" presStyleLbl="node1" presStyleIdx="2" presStyleCnt="4"/>
      <dgm:spPr/>
      <dgm:t>
        <a:bodyPr/>
        <a:lstStyle/>
        <a:p>
          <a:endParaRPr lang="en-US"/>
        </a:p>
      </dgm:t>
    </dgm:pt>
    <dgm:pt modelId="{2178C423-0091-47AD-9F5C-603E110A7E23}" type="pres">
      <dgm:prSet presAssocID="{6D4003E5-F7A7-4B3F-8E2C-C32685A5D90B}" presName="parentNode" presStyleLbl="node1" presStyleIdx="2" presStyleCnt="4">
        <dgm:presLayoutVars>
          <dgm:chMax val="0"/>
          <dgm:bulletEnabled val="1"/>
        </dgm:presLayoutVars>
      </dgm:prSet>
      <dgm:spPr/>
      <dgm:t>
        <a:bodyPr/>
        <a:lstStyle/>
        <a:p>
          <a:endParaRPr lang="en-US"/>
        </a:p>
      </dgm:t>
    </dgm:pt>
    <dgm:pt modelId="{4B450446-5098-4447-94F7-8FECE117720B}" type="pres">
      <dgm:prSet presAssocID="{6D4003E5-F7A7-4B3F-8E2C-C32685A5D90B}" presName="childNode" presStyleLbl="node1" presStyleIdx="2" presStyleCnt="4">
        <dgm:presLayoutVars>
          <dgm:bulletEnabled val="1"/>
        </dgm:presLayoutVars>
      </dgm:prSet>
      <dgm:spPr/>
      <dgm:t>
        <a:bodyPr/>
        <a:lstStyle/>
        <a:p>
          <a:endParaRPr lang="en-US"/>
        </a:p>
      </dgm:t>
    </dgm:pt>
    <dgm:pt modelId="{026F6CE3-72D4-40E4-B83F-1E2A6D7DE208}" type="pres">
      <dgm:prSet presAssocID="{E4B9DF3E-6AAA-4E2F-BA78-63CDFAE30BD2}" presName="hSp" presStyleCnt="0"/>
      <dgm:spPr/>
    </dgm:pt>
    <dgm:pt modelId="{1AEDBF6D-E243-440A-865C-2FCC4A1C7EAE}" type="pres">
      <dgm:prSet presAssocID="{E4B9DF3E-6AAA-4E2F-BA78-63CDFAE30BD2}" presName="vProcSp" presStyleCnt="0"/>
      <dgm:spPr/>
    </dgm:pt>
    <dgm:pt modelId="{B2F63260-F104-4874-874F-78D7A72C539D}" type="pres">
      <dgm:prSet presAssocID="{E4B9DF3E-6AAA-4E2F-BA78-63CDFAE30BD2}" presName="vSp1" presStyleCnt="0"/>
      <dgm:spPr/>
    </dgm:pt>
    <dgm:pt modelId="{7A3B0AEC-9DA8-4541-BB93-5E1AC4B383D0}" type="pres">
      <dgm:prSet presAssocID="{E4B9DF3E-6AAA-4E2F-BA78-63CDFAE30BD2}" presName="simulatedConn" presStyleLbl="solidFgAcc1" presStyleIdx="2" presStyleCnt="3"/>
      <dgm:spPr/>
    </dgm:pt>
    <dgm:pt modelId="{6E458EB2-51FF-45AB-9AD0-0F32F4558EF2}" type="pres">
      <dgm:prSet presAssocID="{E4B9DF3E-6AAA-4E2F-BA78-63CDFAE30BD2}" presName="vSp2" presStyleCnt="0"/>
      <dgm:spPr/>
    </dgm:pt>
    <dgm:pt modelId="{9B014407-1C85-4F4D-A1BF-168013EF0BAB}" type="pres">
      <dgm:prSet presAssocID="{E4B9DF3E-6AAA-4E2F-BA78-63CDFAE30BD2}" presName="sibTrans" presStyleCnt="0"/>
      <dgm:spPr/>
    </dgm:pt>
    <dgm:pt modelId="{AC8CD680-8B9F-4A68-92A4-E03FC5986754}" type="pres">
      <dgm:prSet presAssocID="{846BE8FB-FBDD-4856-ACD0-F3D0E2687230}" presName="compositeNode" presStyleCnt="0">
        <dgm:presLayoutVars>
          <dgm:bulletEnabled val="1"/>
        </dgm:presLayoutVars>
      </dgm:prSet>
      <dgm:spPr/>
    </dgm:pt>
    <dgm:pt modelId="{A42D5836-20A8-40E1-AC51-7A7D031D442C}" type="pres">
      <dgm:prSet presAssocID="{846BE8FB-FBDD-4856-ACD0-F3D0E2687230}" presName="bgRect" presStyleLbl="node1" presStyleIdx="3" presStyleCnt="4"/>
      <dgm:spPr/>
      <dgm:t>
        <a:bodyPr/>
        <a:lstStyle/>
        <a:p>
          <a:endParaRPr lang="en-US"/>
        </a:p>
      </dgm:t>
    </dgm:pt>
    <dgm:pt modelId="{B146C624-951F-4398-83F2-D8B3AF08B153}" type="pres">
      <dgm:prSet presAssocID="{846BE8FB-FBDD-4856-ACD0-F3D0E2687230}" presName="parentNode" presStyleLbl="node1" presStyleIdx="3" presStyleCnt="4">
        <dgm:presLayoutVars>
          <dgm:chMax val="0"/>
          <dgm:bulletEnabled val="1"/>
        </dgm:presLayoutVars>
      </dgm:prSet>
      <dgm:spPr/>
      <dgm:t>
        <a:bodyPr/>
        <a:lstStyle/>
        <a:p>
          <a:endParaRPr lang="en-US"/>
        </a:p>
      </dgm:t>
    </dgm:pt>
    <dgm:pt modelId="{10F8FF9B-5972-4EB3-9F96-B3A38D2299D3}" type="pres">
      <dgm:prSet presAssocID="{846BE8FB-FBDD-4856-ACD0-F3D0E2687230}" presName="childNode" presStyleLbl="node1" presStyleIdx="3" presStyleCnt="4">
        <dgm:presLayoutVars>
          <dgm:bulletEnabled val="1"/>
        </dgm:presLayoutVars>
      </dgm:prSet>
      <dgm:spPr/>
      <dgm:t>
        <a:bodyPr/>
        <a:lstStyle/>
        <a:p>
          <a:endParaRPr lang="en-US"/>
        </a:p>
      </dgm:t>
    </dgm:pt>
  </dgm:ptLst>
  <dgm:cxnLst>
    <dgm:cxn modelId="{8EDAE433-B5E2-4AB0-95E8-83B99C79EF4F}" type="presOf" srcId="{E79D5D9A-B029-4795-A7E6-327C72C1F404}" destId="{1DA27A1D-A15A-4935-A42A-86F8F8749437}" srcOrd="0" destOrd="0" presId="urn:microsoft.com/office/officeart/2005/8/layout/hProcess7"/>
    <dgm:cxn modelId="{649031BA-0E47-4447-8641-359C42ABBBAF}" srcId="{914D04EC-0D43-45D2-B387-ECECCCB90C46}" destId="{65C5504D-252E-4BC6-9085-6FA887398FBD}" srcOrd="0" destOrd="0" parTransId="{29A48E3D-627D-4905-A51C-7BC945BDC458}" sibTransId="{8D00A88D-9EF9-4313-81B9-00DB336799DF}"/>
    <dgm:cxn modelId="{A874FE4F-1A97-4C34-97AA-2F6F191522EE}" type="presOf" srcId="{65C5504D-252E-4BC6-9085-6FA887398FBD}" destId="{EF9A10DD-8E75-4C47-A55C-0583CE1651FA}" srcOrd="1" destOrd="0" presId="urn:microsoft.com/office/officeart/2005/8/layout/hProcess7"/>
    <dgm:cxn modelId="{CD6D3898-6281-47E7-8B38-315968992497}" type="presOf" srcId="{914D04EC-0D43-45D2-B387-ECECCCB90C46}" destId="{A4A9EC14-EF42-4F9F-A15D-806AD76BF786}" srcOrd="0" destOrd="0" presId="urn:microsoft.com/office/officeart/2005/8/layout/hProcess7"/>
    <dgm:cxn modelId="{9D4A87D6-B453-44B4-9B8F-A74EFC081E7B}" type="presOf" srcId="{6D4003E5-F7A7-4B3F-8E2C-C32685A5D90B}" destId="{A9607950-3852-4F79-8C61-37312034349D}" srcOrd="0" destOrd="0" presId="urn:microsoft.com/office/officeart/2005/8/layout/hProcess7"/>
    <dgm:cxn modelId="{02231D6B-3314-49F1-A6B7-CD9440D93861}" type="presOf" srcId="{846BE8FB-FBDD-4856-ACD0-F3D0E2687230}" destId="{A42D5836-20A8-40E1-AC51-7A7D031D442C}" srcOrd="0" destOrd="0" presId="urn:microsoft.com/office/officeart/2005/8/layout/hProcess7"/>
    <dgm:cxn modelId="{AE2DAC4A-1D42-4B8A-8C64-377D1C7AF017}" srcId="{914D04EC-0D43-45D2-B387-ECECCCB90C46}" destId="{846BE8FB-FBDD-4856-ACD0-F3D0E2687230}" srcOrd="3" destOrd="0" parTransId="{016BA71D-4B77-48C3-B312-0ED20C48141F}" sibTransId="{3FC3699F-3EA4-4FB5-9D00-B28BC2259B02}"/>
    <dgm:cxn modelId="{BF1217B6-4DB6-4B02-80E5-C12ED9DDDBAC}" type="presOf" srcId="{A61C4B19-7400-4E6F-AC62-2E5B4CB9F38B}" destId="{10F8FF9B-5972-4EB3-9F96-B3A38D2299D3}" srcOrd="0" destOrd="0" presId="urn:microsoft.com/office/officeart/2005/8/layout/hProcess7"/>
    <dgm:cxn modelId="{E3DB7A7C-D11F-4940-AEC2-349332E89734}" type="presOf" srcId="{846BE8FB-FBDD-4856-ACD0-F3D0E2687230}" destId="{B146C624-951F-4398-83F2-D8B3AF08B153}" srcOrd="1" destOrd="0" presId="urn:microsoft.com/office/officeart/2005/8/layout/hProcess7"/>
    <dgm:cxn modelId="{D32C6542-6195-4E0F-8720-F2B026AADF50}" srcId="{846BE8FB-FBDD-4856-ACD0-F3D0E2687230}" destId="{A61C4B19-7400-4E6F-AC62-2E5B4CB9F38B}" srcOrd="0" destOrd="0" parTransId="{E07973EC-3B8C-4BCF-AF0B-3162A7192D70}" sibTransId="{CF7E2349-4F5E-4823-93F1-6F340C37FECF}"/>
    <dgm:cxn modelId="{D3EC1296-AFCB-4876-8B45-F11C5E8A9D4A}" srcId="{914D04EC-0D43-45D2-B387-ECECCCB90C46}" destId="{8624D7FA-147D-4BCA-A18F-42F064EC2031}" srcOrd="1" destOrd="0" parTransId="{90A50A30-474B-408C-91D0-D86A9997F477}" sibTransId="{C2E83D32-9548-401E-9486-AB7E407D00C1}"/>
    <dgm:cxn modelId="{AC21D185-F35D-4EAE-A137-EEAA43B6B19C}" type="presOf" srcId="{6D4003E5-F7A7-4B3F-8E2C-C32685A5D90B}" destId="{2178C423-0091-47AD-9F5C-603E110A7E23}" srcOrd="1" destOrd="0" presId="urn:microsoft.com/office/officeart/2005/8/layout/hProcess7"/>
    <dgm:cxn modelId="{FF22026A-094F-4D9B-89D8-AB987DB98C18}" type="presOf" srcId="{8624D7FA-147D-4BCA-A18F-42F064EC2031}" destId="{EF4CB12E-6AF4-4D1C-8C94-99696D198F41}" srcOrd="0" destOrd="0" presId="urn:microsoft.com/office/officeart/2005/8/layout/hProcess7"/>
    <dgm:cxn modelId="{DB5B8327-8CC6-4CEC-BBCF-15E73B659D74}" type="presOf" srcId="{8624D7FA-147D-4BCA-A18F-42F064EC2031}" destId="{BCC65D9D-939D-4221-BD26-2A9F433DACE2}" srcOrd="1" destOrd="0" presId="urn:microsoft.com/office/officeart/2005/8/layout/hProcess7"/>
    <dgm:cxn modelId="{8F124D65-467C-4655-B8B3-31A14F680878}" type="presOf" srcId="{D37B2B32-8E38-4066-B99C-F1D7B26D8098}" destId="{10F8FF9B-5972-4EB3-9F96-B3A38D2299D3}" srcOrd="0" destOrd="1" presId="urn:microsoft.com/office/officeart/2005/8/layout/hProcess7"/>
    <dgm:cxn modelId="{0815CEF5-83BD-4B88-8C14-A4D6B9CF0FD5}" srcId="{65C5504D-252E-4BC6-9085-6FA887398FBD}" destId="{E79D5D9A-B029-4795-A7E6-327C72C1F404}" srcOrd="0" destOrd="0" parTransId="{58E9BD17-5224-49DC-864A-5A83CAA94833}" sibTransId="{BAF8A174-0EE0-4B67-890F-59F61051ABF0}"/>
    <dgm:cxn modelId="{5B4531C2-917C-4858-9653-13B9E2393ED5}" srcId="{914D04EC-0D43-45D2-B387-ECECCCB90C46}" destId="{6D4003E5-F7A7-4B3F-8E2C-C32685A5D90B}" srcOrd="2" destOrd="0" parTransId="{76C1EE4E-61B3-41A4-BF5A-319C4C62C61B}" sibTransId="{E4B9DF3E-6AAA-4E2F-BA78-63CDFAE30BD2}"/>
    <dgm:cxn modelId="{EA0E89D2-85DF-46AC-AEA7-BBB74E397638}" srcId="{6D4003E5-F7A7-4B3F-8E2C-C32685A5D90B}" destId="{4D02C0A0-0A17-41DB-8E73-B89134603F4A}" srcOrd="1" destOrd="0" parTransId="{DA42B2FD-2DD3-447C-B63E-C563D2E7BAF2}" sibTransId="{8A4D8DE4-8CE0-4974-B62E-017FA5DFD3A9}"/>
    <dgm:cxn modelId="{12D1E407-1279-443C-8F86-5E20FD769C35}" type="presOf" srcId="{4D02C0A0-0A17-41DB-8E73-B89134603F4A}" destId="{4B450446-5098-4447-94F7-8FECE117720B}" srcOrd="0" destOrd="1" presId="urn:microsoft.com/office/officeart/2005/8/layout/hProcess7"/>
    <dgm:cxn modelId="{58755878-F515-44C0-9948-B937195D8BB1}" type="presOf" srcId="{65C5504D-252E-4BC6-9085-6FA887398FBD}" destId="{7EE6EC0A-B48C-4A38-AAE8-AF8153043294}" srcOrd="0" destOrd="0" presId="urn:microsoft.com/office/officeart/2005/8/layout/hProcess7"/>
    <dgm:cxn modelId="{30481615-4505-43D4-B2BA-22A0839A6097}" type="presOf" srcId="{53175A43-DB91-4994-B25E-ED12F834C0A8}" destId="{354EFBD4-9F54-489E-8359-FA4070584D44}" srcOrd="0" destOrd="0" presId="urn:microsoft.com/office/officeart/2005/8/layout/hProcess7"/>
    <dgm:cxn modelId="{9C22F71F-96B7-40AA-A0CB-EDA0DF6BB8F5}" srcId="{846BE8FB-FBDD-4856-ACD0-F3D0E2687230}" destId="{D37B2B32-8E38-4066-B99C-F1D7B26D8098}" srcOrd="1" destOrd="0" parTransId="{612EE145-1B5A-4DFD-A676-02463C967B43}" sibTransId="{28F476B3-4C52-4A42-AD56-C0D6FC3ACC6D}"/>
    <dgm:cxn modelId="{01C0409E-2FDA-4571-80F5-09772CA8117B}" srcId="{8624D7FA-147D-4BCA-A18F-42F064EC2031}" destId="{53175A43-DB91-4994-B25E-ED12F834C0A8}" srcOrd="0" destOrd="0" parTransId="{7AD09798-D116-4900-8AA9-69351844FBB7}" sibTransId="{5869DECA-5F9C-421E-949B-93EE2BD18FB9}"/>
    <dgm:cxn modelId="{5A778F7D-8AF1-4AD1-93B4-77CFFE33B114}" type="presOf" srcId="{8B1C6B58-3DA9-46BF-88B9-9F73ABA80342}" destId="{4B450446-5098-4447-94F7-8FECE117720B}" srcOrd="0" destOrd="0" presId="urn:microsoft.com/office/officeart/2005/8/layout/hProcess7"/>
    <dgm:cxn modelId="{75BBD140-16DA-47AF-9324-AAEB71FE5834}" srcId="{6D4003E5-F7A7-4B3F-8E2C-C32685A5D90B}" destId="{8B1C6B58-3DA9-46BF-88B9-9F73ABA80342}" srcOrd="0" destOrd="0" parTransId="{62D2B131-167D-4342-8301-6A5A09B58631}" sibTransId="{34391F44-1B26-4E5B-9151-C862B8580085}"/>
    <dgm:cxn modelId="{355463BF-2D1B-4F7D-BA5E-FE44A6F59DF8}" type="presParOf" srcId="{A4A9EC14-EF42-4F9F-A15D-806AD76BF786}" destId="{6C0A6039-5EA7-4FEF-BF89-AF9908B9DD79}" srcOrd="0" destOrd="0" presId="urn:microsoft.com/office/officeart/2005/8/layout/hProcess7"/>
    <dgm:cxn modelId="{68996203-9385-41BE-AD21-72F1CD185E45}" type="presParOf" srcId="{6C0A6039-5EA7-4FEF-BF89-AF9908B9DD79}" destId="{7EE6EC0A-B48C-4A38-AAE8-AF8153043294}" srcOrd="0" destOrd="0" presId="urn:microsoft.com/office/officeart/2005/8/layout/hProcess7"/>
    <dgm:cxn modelId="{8FB82367-9D09-4E4B-A751-ABE1102B6560}" type="presParOf" srcId="{6C0A6039-5EA7-4FEF-BF89-AF9908B9DD79}" destId="{EF9A10DD-8E75-4C47-A55C-0583CE1651FA}" srcOrd="1" destOrd="0" presId="urn:microsoft.com/office/officeart/2005/8/layout/hProcess7"/>
    <dgm:cxn modelId="{E63AD7DA-4336-4B1A-BBB7-FA502D3870BE}" type="presParOf" srcId="{6C0A6039-5EA7-4FEF-BF89-AF9908B9DD79}" destId="{1DA27A1D-A15A-4935-A42A-86F8F8749437}" srcOrd="2" destOrd="0" presId="urn:microsoft.com/office/officeart/2005/8/layout/hProcess7"/>
    <dgm:cxn modelId="{051308E8-24F1-4B22-886B-E33CA5E9F61D}" type="presParOf" srcId="{A4A9EC14-EF42-4F9F-A15D-806AD76BF786}" destId="{5F4EBF6B-AE48-4F59-B466-AABDD99CEACF}" srcOrd="1" destOrd="0" presId="urn:microsoft.com/office/officeart/2005/8/layout/hProcess7"/>
    <dgm:cxn modelId="{5B6F5A63-59F8-4DF3-A639-14A765448DC8}" type="presParOf" srcId="{A4A9EC14-EF42-4F9F-A15D-806AD76BF786}" destId="{CA26A4AB-8830-4993-B092-88B057358D6B}" srcOrd="2" destOrd="0" presId="urn:microsoft.com/office/officeart/2005/8/layout/hProcess7"/>
    <dgm:cxn modelId="{B721CE74-CE3A-444F-BB4C-6184A6DF35DD}" type="presParOf" srcId="{CA26A4AB-8830-4993-B092-88B057358D6B}" destId="{F8402DEF-55EE-4CE8-A00A-BDAAD9C1DE63}" srcOrd="0" destOrd="0" presId="urn:microsoft.com/office/officeart/2005/8/layout/hProcess7"/>
    <dgm:cxn modelId="{F47F8B6A-6811-4BC6-A5CB-3DFBF6B4E1A2}" type="presParOf" srcId="{CA26A4AB-8830-4993-B092-88B057358D6B}" destId="{4248D521-9A9E-42FA-8A16-29AB75A9E6AB}" srcOrd="1" destOrd="0" presId="urn:microsoft.com/office/officeart/2005/8/layout/hProcess7"/>
    <dgm:cxn modelId="{5D513F3F-88C1-49A5-BE6B-91FA6783F257}" type="presParOf" srcId="{CA26A4AB-8830-4993-B092-88B057358D6B}" destId="{C4B69978-B4D7-4354-A3C9-9105DFFEA8D3}" srcOrd="2" destOrd="0" presId="urn:microsoft.com/office/officeart/2005/8/layout/hProcess7"/>
    <dgm:cxn modelId="{04B96240-0975-4B61-8031-5E83801278A6}" type="presParOf" srcId="{A4A9EC14-EF42-4F9F-A15D-806AD76BF786}" destId="{D4CB3DB0-D7C1-4439-B2D1-A45EDE1F92D0}" srcOrd="3" destOrd="0" presId="urn:microsoft.com/office/officeart/2005/8/layout/hProcess7"/>
    <dgm:cxn modelId="{5EAAC62C-F0AF-48FB-A93F-3629F0641DF1}" type="presParOf" srcId="{A4A9EC14-EF42-4F9F-A15D-806AD76BF786}" destId="{86FAECAD-E2F5-4E89-8BEC-73FF3D085025}" srcOrd="4" destOrd="0" presId="urn:microsoft.com/office/officeart/2005/8/layout/hProcess7"/>
    <dgm:cxn modelId="{95DA3626-24A6-455B-8872-17DDC97C908D}" type="presParOf" srcId="{86FAECAD-E2F5-4E89-8BEC-73FF3D085025}" destId="{EF4CB12E-6AF4-4D1C-8C94-99696D198F41}" srcOrd="0" destOrd="0" presId="urn:microsoft.com/office/officeart/2005/8/layout/hProcess7"/>
    <dgm:cxn modelId="{FDB01D8C-E745-4A83-91BC-D5E6A8D205DA}" type="presParOf" srcId="{86FAECAD-E2F5-4E89-8BEC-73FF3D085025}" destId="{BCC65D9D-939D-4221-BD26-2A9F433DACE2}" srcOrd="1" destOrd="0" presId="urn:microsoft.com/office/officeart/2005/8/layout/hProcess7"/>
    <dgm:cxn modelId="{9B5901BA-A43F-4139-881F-8098199AC875}" type="presParOf" srcId="{86FAECAD-E2F5-4E89-8BEC-73FF3D085025}" destId="{354EFBD4-9F54-489E-8359-FA4070584D44}" srcOrd="2" destOrd="0" presId="urn:microsoft.com/office/officeart/2005/8/layout/hProcess7"/>
    <dgm:cxn modelId="{5D316A44-4F99-467A-B72E-4290E045A9E7}" type="presParOf" srcId="{A4A9EC14-EF42-4F9F-A15D-806AD76BF786}" destId="{6BC466D5-BBA7-4FAA-A4B0-0BB86FD19787}" srcOrd="5" destOrd="0" presId="urn:microsoft.com/office/officeart/2005/8/layout/hProcess7"/>
    <dgm:cxn modelId="{8DEAD486-1E8C-4399-9E6B-F89985C38188}" type="presParOf" srcId="{A4A9EC14-EF42-4F9F-A15D-806AD76BF786}" destId="{77840C8C-3CA9-45F0-8D90-8F3EBD34AC3C}" srcOrd="6" destOrd="0" presId="urn:microsoft.com/office/officeart/2005/8/layout/hProcess7"/>
    <dgm:cxn modelId="{8131A5C3-7138-4AED-8705-5BE2AE83402D}" type="presParOf" srcId="{77840C8C-3CA9-45F0-8D90-8F3EBD34AC3C}" destId="{1242E447-BF04-482D-A8F8-2E931898C00C}" srcOrd="0" destOrd="0" presId="urn:microsoft.com/office/officeart/2005/8/layout/hProcess7"/>
    <dgm:cxn modelId="{B745DAD2-0766-4593-A0E5-E0E0B78EE49F}" type="presParOf" srcId="{77840C8C-3CA9-45F0-8D90-8F3EBD34AC3C}" destId="{7D9A620E-26DB-48C1-A2EF-94B41AEF941C}" srcOrd="1" destOrd="0" presId="urn:microsoft.com/office/officeart/2005/8/layout/hProcess7"/>
    <dgm:cxn modelId="{19214B6C-1AFD-466B-A805-FBB14F813A55}" type="presParOf" srcId="{77840C8C-3CA9-45F0-8D90-8F3EBD34AC3C}" destId="{94304B6F-56B1-41C2-816C-E04323843850}" srcOrd="2" destOrd="0" presId="urn:microsoft.com/office/officeart/2005/8/layout/hProcess7"/>
    <dgm:cxn modelId="{6CB0C860-5C37-494F-89A1-6248FB03E034}" type="presParOf" srcId="{A4A9EC14-EF42-4F9F-A15D-806AD76BF786}" destId="{17A2602C-9FFB-47D2-8E4F-73C065D33AAC}" srcOrd="7" destOrd="0" presId="urn:microsoft.com/office/officeart/2005/8/layout/hProcess7"/>
    <dgm:cxn modelId="{F73317BD-81E8-406F-9DBA-D63C39B07EDB}" type="presParOf" srcId="{A4A9EC14-EF42-4F9F-A15D-806AD76BF786}" destId="{DC22BCE3-26EA-477F-A82C-AC87A0F98F16}" srcOrd="8" destOrd="0" presId="urn:microsoft.com/office/officeart/2005/8/layout/hProcess7"/>
    <dgm:cxn modelId="{8A67ABE2-C349-4A03-BF9F-ACD384F98799}" type="presParOf" srcId="{DC22BCE3-26EA-477F-A82C-AC87A0F98F16}" destId="{A9607950-3852-4F79-8C61-37312034349D}" srcOrd="0" destOrd="0" presId="urn:microsoft.com/office/officeart/2005/8/layout/hProcess7"/>
    <dgm:cxn modelId="{70B5465E-D5EA-4A21-9542-26D4C5B0FAF8}" type="presParOf" srcId="{DC22BCE3-26EA-477F-A82C-AC87A0F98F16}" destId="{2178C423-0091-47AD-9F5C-603E110A7E23}" srcOrd="1" destOrd="0" presId="urn:microsoft.com/office/officeart/2005/8/layout/hProcess7"/>
    <dgm:cxn modelId="{2291FF51-ED1A-4E32-95DC-F90B8F001F6A}" type="presParOf" srcId="{DC22BCE3-26EA-477F-A82C-AC87A0F98F16}" destId="{4B450446-5098-4447-94F7-8FECE117720B}" srcOrd="2" destOrd="0" presId="urn:microsoft.com/office/officeart/2005/8/layout/hProcess7"/>
    <dgm:cxn modelId="{2339018E-45F9-4DD1-A056-195EC4CA13E3}" type="presParOf" srcId="{A4A9EC14-EF42-4F9F-A15D-806AD76BF786}" destId="{026F6CE3-72D4-40E4-B83F-1E2A6D7DE208}" srcOrd="9" destOrd="0" presId="urn:microsoft.com/office/officeart/2005/8/layout/hProcess7"/>
    <dgm:cxn modelId="{5BA6E803-5E4D-45B6-92EB-DC0AF249F3D3}" type="presParOf" srcId="{A4A9EC14-EF42-4F9F-A15D-806AD76BF786}" destId="{1AEDBF6D-E243-440A-865C-2FCC4A1C7EAE}" srcOrd="10" destOrd="0" presId="urn:microsoft.com/office/officeart/2005/8/layout/hProcess7"/>
    <dgm:cxn modelId="{F55FECAB-8D66-479B-A22E-CA5C0678034F}" type="presParOf" srcId="{1AEDBF6D-E243-440A-865C-2FCC4A1C7EAE}" destId="{B2F63260-F104-4874-874F-78D7A72C539D}" srcOrd="0" destOrd="0" presId="urn:microsoft.com/office/officeart/2005/8/layout/hProcess7"/>
    <dgm:cxn modelId="{05F9C55B-DDC4-4E22-A884-8BA0B297F187}" type="presParOf" srcId="{1AEDBF6D-E243-440A-865C-2FCC4A1C7EAE}" destId="{7A3B0AEC-9DA8-4541-BB93-5E1AC4B383D0}" srcOrd="1" destOrd="0" presId="urn:microsoft.com/office/officeart/2005/8/layout/hProcess7"/>
    <dgm:cxn modelId="{34ACB189-E2C7-4AB3-8F34-1FA2CE57EF71}" type="presParOf" srcId="{1AEDBF6D-E243-440A-865C-2FCC4A1C7EAE}" destId="{6E458EB2-51FF-45AB-9AD0-0F32F4558EF2}" srcOrd="2" destOrd="0" presId="urn:microsoft.com/office/officeart/2005/8/layout/hProcess7"/>
    <dgm:cxn modelId="{C51BBF8C-B41E-443F-A3AA-367064E6DF9E}" type="presParOf" srcId="{A4A9EC14-EF42-4F9F-A15D-806AD76BF786}" destId="{9B014407-1C85-4F4D-A1BF-168013EF0BAB}" srcOrd="11" destOrd="0" presId="urn:microsoft.com/office/officeart/2005/8/layout/hProcess7"/>
    <dgm:cxn modelId="{9A66FC97-F4D7-4A3F-8975-5196BD5224B0}" type="presParOf" srcId="{A4A9EC14-EF42-4F9F-A15D-806AD76BF786}" destId="{AC8CD680-8B9F-4A68-92A4-E03FC5986754}" srcOrd="12" destOrd="0" presId="urn:microsoft.com/office/officeart/2005/8/layout/hProcess7"/>
    <dgm:cxn modelId="{4A764055-A5CB-423D-BC72-9C15D20F37C4}" type="presParOf" srcId="{AC8CD680-8B9F-4A68-92A4-E03FC5986754}" destId="{A42D5836-20A8-40E1-AC51-7A7D031D442C}" srcOrd="0" destOrd="0" presId="urn:microsoft.com/office/officeart/2005/8/layout/hProcess7"/>
    <dgm:cxn modelId="{99644207-BC61-44BC-B65F-7DD9D55E0B9F}" type="presParOf" srcId="{AC8CD680-8B9F-4A68-92A4-E03FC5986754}" destId="{B146C624-951F-4398-83F2-D8B3AF08B153}" srcOrd="1" destOrd="0" presId="urn:microsoft.com/office/officeart/2005/8/layout/hProcess7"/>
    <dgm:cxn modelId="{E96DD4B9-BDC1-41ED-B550-4BF2C6C507EF}" type="presParOf" srcId="{AC8CD680-8B9F-4A68-92A4-E03FC5986754}" destId="{10F8FF9B-5972-4EB3-9F96-B3A38D2299D3}" srcOrd="2" destOrd="0" presId="urn:microsoft.com/office/officeart/2005/8/layout/hProcess7"/>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2FA1911A-C56C-462C-A21E-ECDA17FE47F2}">
      <dgm:prSet phldrT="[Text]" custT="1"/>
      <dgm:spPr>
        <a:solidFill>
          <a:schemeClr val="accent2">
            <a:lumMod val="50000"/>
          </a:schemeClr>
        </a:solidFill>
      </dgm:spPr>
      <dgm:t>
        <a:bodyPr/>
        <a:lstStyle/>
        <a:p>
          <a:r>
            <a:rPr lang="en-US" sz="2200" dirty="0" smtClean="0"/>
            <a:t>2011</a:t>
          </a:r>
          <a:endParaRPr lang="en-US" sz="2200" dirty="0"/>
        </a:p>
      </dgm:t>
    </dgm:pt>
    <dgm:pt modelId="{4F5E7B15-D153-48E7-AC74-FF2D0BD59DD9}" type="parTrans" cxnId="{6F49519C-DCF2-45CF-80DE-BD7F4FDC2BE1}">
      <dgm:prSet/>
      <dgm:spPr/>
      <dgm:t>
        <a:bodyPr/>
        <a:lstStyle/>
        <a:p>
          <a:endParaRPr lang="en-US" sz="2200"/>
        </a:p>
      </dgm:t>
    </dgm:pt>
    <dgm:pt modelId="{44063B1C-16C5-426B-A57E-8EC68AC415C6}" type="sibTrans" cxnId="{6F49519C-DCF2-45CF-80DE-BD7F4FDC2BE1}">
      <dgm:prSet/>
      <dgm:spPr/>
      <dgm:t>
        <a:bodyPr/>
        <a:lstStyle/>
        <a:p>
          <a:endParaRPr lang="en-US" sz="2200"/>
        </a:p>
      </dgm:t>
    </dgm:pt>
    <dgm:pt modelId="{725A0CD4-67C0-44DC-9B37-747AD6B03D70}">
      <dgm:prSet phldrT="[Text]" custT="1"/>
      <dgm:spPr/>
      <dgm:t>
        <a:bodyPr/>
        <a:lstStyle/>
        <a:p>
          <a:r>
            <a:rPr lang="en-US" sz="2200" dirty="0" smtClean="0"/>
            <a:t>AAU</a:t>
          </a:r>
          <a:endParaRPr lang="en-US" sz="2200" dirty="0"/>
        </a:p>
      </dgm:t>
    </dgm:pt>
    <dgm:pt modelId="{21F4C7FB-D77C-4643-BD35-7913672229B8}" type="parTrans" cxnId="{05CADE19-AECF-4EA4-8974-C9726CA9F18E}">
      <dgm:prSet/>
      <dgm:spPr/>
      <dgm:t>
        <a:bodyPr/>
        <a:lstStyle/>
        <a:p>
          <a:endParaRPr lang="en-US" sz="2200"/>
        </a:p>
      </dgm:t>
    </dgm:pt>
    <dgm:pt modelId="{6884DC04-2AA0-455B-8426-5CE3A3A3A702}" type="sibTrans" cxnId="{05CADE19-AECF-4EA4-8974-C9726CA9F18E}">
      <dgm:prSet/>
      <dgm:spPr/>
      <dgm:t>
        <a:bodyPr/>
        <a:lstStyle/>
        <a:p>
          <a:endParaRPr lang="en-US" sz="2200"/>
        </a:p>
      </dgm:t>
    </dgm:pt>
    <dgm:pt modelId="{0D668E0C-790E-4EBA-AD4E-7324E6512BA2}">
      <dgm:prSet phldrT="[Text]" custT="1"/>
      <dgm:spPr/>
      <dgm:t>
        <a:bodyPr/>
        <a:lstStyle/>
        <a:p>
          <a:r>
            <a:rPr lang="en-US" sz="2200" dirty="0" smtClean="0"/>
            <a:t>2012</a:t>
          </a:r>
          <a:endParaRPr lang="en-US" sz="2200" dirty="0"/>
        </a:p>
      </dgm:t>
    </dgm:pt>
    <dgm:pt modelId="{33837F47-7539-46A6-B01B-26B742445799}" type="parTrans" cxnId="{34F392C4-D203-47BD-9FFB-C21BFC9A023E}">
      <dgm:prSet/>
      <dgm:spPr/>
      <dgm:t>
        <a:bodyPr/>
        <a:lstStyle/>
        <a:p>
          <a:endParaRPr lang="en-US" sz="2200"/>
        </a:p>
      </dgm:t>
    </dgm:pt>
    <dgm:pt modelId="{31E5AABB-E15A-4C87-8D17-AD423B7B770F}" type="sibTrans" cxnId="{34F392C4-D203-47BD-9FFB-C21BFC9A023E}">
      <dgm:prSet/>
      <dgm:spPr/>
      <dgm:t>
        <a:bodyPr/>
        <a:lstStyle/>
        <a:p>
          <a:endParaRPr lang="en-US" sz="2200"/>
        </a:p>
      </dgm:t>
    </dgm:pt>
    <dgm:pt modelId="{5A45BF48-4AF3-47BA-A687-C07C3C8FACCC}">
      <dgm:prSet phldrT="[Text]" custT="1"/>
      <dgm:spPr/>
      <dgm:t>
        <a:bodyPr/>
        <a:lstStyle/>
        <a:p>
          <a:r>
            <a:rPr lang="en-US" sz="2200" dirty="0" smtClean="0"/>
            <a:t>Institution No. 1</a:t>
          </a:r>
          <a:endParaRPr lang="en-US" sz="2200" dirty="0"/>
        </a:p>
      </dgm:t>
    </dgm:pt>
    <dgm:pt modelId="{B51C15C0-16CD-4FB5-A5D8-DF67354BBE9F}" type="parTrans" cxnId="{9B66AFEC-6726-4AD1-8EA8-20E7C0971C98}">
      <dgm:prSet/>
      <dgm:spPr/>
      <dgm:t>
        <a:bodyPr/>
        <a:lstStyle/>
        <a:p>
          <a:endParaRPr lang="en-US" sz="2200"/>
        </a:p>
      </dgm:t>
    </dgm:pt>
    <dgm:pt modelId="{170A1EB1-CA46-4E3D-B737-6A4982E69415}" type="sibTrans" cxnId="{9B66AFEC-6726-4AD1-8EA8-20E7C0971C98}">
      <dgm:prSet/>
      <dgm:spPr/>
      <dgm:t>
        <a:bodyPr/>
        <a:lstStyle/>
        <a:p>
          <a:endParaRPr lang="en-US" sz="2200"/>
        </a:p>
      </dgm:t>
    </dgm:pt>
    <dgm:pt modelId="{2E213E15-704F-4EA2-B684-DA69CD30F87A}">
      <dgm:prSet phldrT="[Text]" custT="1"/>
      <dgm:spPr/>
      <dgm:t>
        <a:bodyPr/>
        <a:lstStyle/>
        <a:p>
          <a:r>
            <a:rPr lang="en-US" sz="2200" dirty="0" smtClean="0"/>
            <a:t>2013</a:t>
          </a:r>
          <a:endParaRPr lang="en-US" sz="2200" dirty="0"/>
        </a:p>
      </dgm:t>
    </dgm:pt>
    <dgm:pt modelId="{09399E00-DE63-430D-B484-7983AD7617E6}" type="parTrans" cxnId="{69F720A4-B577-467E-83BC-2B6D604DCF5E}">
      <dgm:prSet/>
      <dgm:spPr/>
      <dgm:t>
        <a:bodyPr/>
        <a:lstStyle/>
        <a:p>
          <a:endParaRPr lang="en-US" sz="2200"/>
        </a:p>
      </dgm:t>
    </dgm:pt>
    <dgm:pt modelId="{1E4E876D-0F69-43F7-A695-5E062C738F90}" type="sibTrans" cxnId="{69F720A4-B577-467E-83BC-2B6D604DCF5E}">
      <dgm:prSet/>
      <dgm:spPr/>
      <dgm:t>
        <a:bodyPr/>
        <a:lstStyle/>
        <a:p>
          <a:endParaRPr lang="en-US" sz="2200"/>
        </a:p>
      </dgm:t>
    </dgm:pt>
    <dgm:pt modelId="{D3D01048-61C9-4BCE-B3DF-270D4D6DA618}">
      <dgm:prSet phldrT="[Text]" custT="1"/>
      <dgm:spPr/>
      <dgm:t>
        <a:bodyPr/>
        <a:lstStyle/>
        <a:p>
          <a:r>
            <a:rPr lang="en-US" sz="2200" dirty="0" smtClean="0"/>
            <a:t>Institution No. 1</a:t>
          </a:r>
          <a:endParaRPr lang="en-US" sz="2200" dirty="0"/>
        </a:p>
      </dgm:t>
    </dgm:pt>
    <dgm:pt modelId="{71B73660-C08D-4777-B244-96E4694707D1}" type="parTrans" cxnId="{9ECD850B-B7DD-4AC2-9627-4F44616BF72A}">
      <dgm:prSet/>
      <dgm:spPr/>
      <dgm:t>
        <a:bodyPr/>
        <a:lstStyle/>
        <a:p>
          <a:endParaRPr lang="en-US" sz="2200"/>
        </a:p>
      </dgm:t>
    </dgm:pt>
    <dgm:pt modelId="{392BA7B2-976F-48F0-99CC-1FEC916ABC48}" type="sibTrans" cxnId="{9ECD850B-B7DD-4AC2-9627-4F44616BF72A}">
      <dgm:prSet/>
      <dgm:spPr/>
      <dgm:t>
        <a:bodyPr/>
        <a:lstStyle/>
        <a:p>
          <a:endParaRPr lang="en-US" sz="2200"/>
        </a:p>
      </dgm:t>
    </dgm:pt>
    <dgm:pt modelId="{BCA27A28-7915-4035-AB08-705FA0D00D1A}">
      <dgm:prSet phldrT="[Text]" custT="1"/>
      <dgm:spPr/>
      <dgm:t>
        <a:bodyPr/>
        <a:lstStyle/>
        <a:p>
          <a:r>
            <a:rPr lang="en-US" sz="2200" dirty="0" smtClean="0"/>
            <a:t>2014</a:t>
          </a:r>
          <a:endParaRPr lang="en-US" sz="2200" dirty="0"/>
        </a:p>
      </dgm:t>
    </dgm:pt>
    <dgm:pt modelId="{64CA5417-16E9-4027-A1D2-6AAEAAAD5300}" type="parTrans" cxnId="{E820B022-9786-409F-AB5A-16556E03AFBB}">
      <dgm:prSet/>
      <dgm:spPr/>
      <dgm:t>
        <a:bodyPr/>
        <a:lstStyle/>
        <a:p>
          <a:endParaRPr lang="en-US" sz="2200"/>
        </a:p>
      </dgm:t>
    </dgm:pt>
    <dgm:pt modelId="{ED0CC3BE-D167-402F-BD14-58FAFD560C92}" type="sibTrans" cxnId="{E820B022-9786-409F-AB5A-16556E03AFBB}">
      <dgm:prSet/>
      <dgm:spPr/>
      <dgm:t>
        <a:bodyPr/>
        <a:lstStyle/>
        <a:p>
          <a:endParaRPr lang="en-US" sz="2200"/>
        </a:p>
      </dgm:t>
    </dgm:pt>
    <dgm:pt modelId="{CE4C97B4-D030-4EC2-92D5-E5EFD61F4D7D}">
      <dgm:prSet phldrT="[Text]" custT="1"/>
      <dgm:spPr/>
      <dgm:t>
        <a:bodyPr/>
        <a:lstStyle/>
        <a:p>
          <a:r>
            <a:rPr lang="en-US" sz="2200" dirty="0" smtClean="0"/>
            <a:t>Institution No. 1</a:t>
          </a:r>
          <a:endParaRPr lang="en-US" sz="2200" dirty="0"/>
        </a:p>
      </dgm:t>
    </dgm:pt>
    <dgm:pt modelId="{DE9600AE-4B3B-4E17-85DA-C3FD0BD96FD3}" type="parTrans" cxnId="{61DEEA36-B1AD-41E7-A9B3-C2BAE8DAA93C}">
      <dgm:prSet/>
      <dgm:spPr/>
      <dgm:t>
        <a:bodyPr/>
        <a:lstStyle/>
        <a:p>
          <a:endParaRPr lang="en-US" sz="2200"/>
        </a:p>
      </dgm:t>
    </dgm:pt>
    <dgm:pt modelId="{5689CC10-F7B1-411B-961E-63B9B3020997}" type="sibTrans" cxnId="{61DEEA36-B1AD-41E7-A9B3-C2BAE8DAA93C}">
      <dgm:prSet/>
      <dgm:spPr/>
      <dgm:t>
        <a:bodyPr/>
        <a:lstStyle/>
        <a:p>
          <a:endParaRPr lang="en-US" sz="2200"/>
        </a:p>
      </dgm:t>
    </dgm:pt>
    <dgm:pt modelId="{7F2CC7CF-76B4-4105-AF5B-6C54CC68D6F3}">
      <dgm:prSet phldrT="[Text]" custT="1"/>
      <dgm:spPr/>
      <dgm:t>
        <a:bodyPr/>
        <a:lstStyle/>
        <a:p>
          <a:r>
            <a:rPr lang="en-US" sz="2200" dirty="0" smtClean="0"/>
            <a:t>Assistant Coach</a:t>
          </a:r>
          <a:endParaRPr lang="en-US" sz="2200" dirty="0"/>
        </a:p>
      </dgm:t>
    </dgm:pt>
    <dgm:pt modelId="{CD4B6FD6-CE77-4A16-AA60-0C5E6F807B74}" type="parTrans" cxnId="{48189AB8-0408-4F10-A7FF-5C2FB21F62F2}">
      <dgm:prSet/>
      <dgm:spPr/>
      <dgm:t>
        <a:bodyPr/>
        <a:lstStyle/>
        <a:p>
          <a:endParaRPr lang="en-US" sz="2200"/>
        </a:p>
      </dgm:t>
    </dgm:pt>
    <dgm:pt modelId="{63EE5AAC-C9F6-4CC5-89C9-DDD063D6ED7B}" type="sibTrans" cxnId="{48189AB8-0408-4F10-A7FF-5C2FB21F62F2}">
      <dgm:prSet/>
      <dgm:spPr/>
      <dgm:t>
        <a:bodyPr/>
        <a:lstStyle/>
        <a:p>
          <a:endParaRPr lang="en-US" sz="2200"/>
        </a:p>
      </dgm:t>
    </dgm:pt>
    <dgm:pt modelId="{5D0D1B90-1BA1-4A23-95CB-F6FD587FFF12}">
      <dgm:prSet phldrT="[Text]" custT="1"/>
      <dgm:spPr/>
      <dgm:t>
        <a:bodyPr/>
        <a:lstStyle/>
        <a:p>
          <a:r>
            <a:rPr lang="en-US" sz="2200" dirty="0" smtClean="0"/>
            <a:t>Assistant Coach</a:t>
          </a:r>
          <a:endParaRPr lang="en-US" sz="2200" dirty="0"/>
        </a:p>
      </dgm:t>
    </dgm:pt>
    <dgm:pt modelId="{BFEFE73F-56C7-4F38-A0DA-937AAD842242}" type="parTrans" cxnId="{660C2F66-86F7-4BC7-AAF1-AFA516679542}">
      <dgm:prSet/>
      <dgm:spPr/>
      <dgm:t>
        <a:bodyPr/>
        <a:lstStyle/>
        <a:p>
          <a:endParaRPr lang="en-US" sz="2200"/>
        </a:p>
      </dgm:t>
    </dgm:pt>
    <dgm:pt modelId="{AC702C33-8712-4DE8-ABCB-109CE136D9E6}" type="sibTrans" cxnId="{660C2F66-86F7-4BC7-AAF1-AFA516679542}">
      <dgm:prSet/>
      <dgm:spPr/>
      <dgm:t>
        <a:bodyPr/>
        <a:lstStyle/>
        <a:p>
          <a:endParaRPr lang="en-US" sz="2200"/>
        </a:p>
      </dgm:t>
    </dgm:pt>
    <dgm:pt modelId="{269EB88B-D385-448A-8239-9908AF2A9532}">
      <dgm:prSet phldrT="[Text]" custT="1"/>
      <dgm:spPr/>
      <dgm:t>
        <a:bodyPr/>
        <a:lstStyle/>
        <a:p>
          <a:r>
            <a:rPr lang="en-US" sz="2200" dirty="0" smtClean="0"/>
            <a:t>Assistant Coach</a:t>
          </a:r>
          <a:endParaRPr lang="en-US" sz="2200" dirty="0"/>
        </a:p>
      </dgm:t>
    </dgm:pt>
    <dgm:pt modelId="{610B8A96-C746-4FA4-84C9-3828AAC79819}" type="parTrans" cxnId="{E1DE7DD1-1B2D-45B4-8FA8-C55ED2C24605}">
      <dgm:prSet/>
      <dgm:spPr/>
      <dgm:t>
        <a:bodyPr/>
        <a:lstStyle/>
        <a:p>
          <a:endParaRPr lang="en-US" sz="2200"/>
        </a:p>
      </dgm:t>
    </dgm:pt>
    <dgm:pt modelId="{4721E6AA-75A0-4E0D-BECD-03F2CB63CBC0}" type="sibTrans" cxnId="{E1DE7DD1-1B2D-45B4-8FA8-C55ED2C24605}">
      <dgm:prSet/>
      <dgm:spPr/>
      <dgm:t>
        <a:bodyPr/>
        <a:lstStyle/>
        <a:p>
          <a:endParaRPr lang="en-US" sz="2200"/>
        </a:p>
      </dgm:t>
    </dgm:pt>
    <dgm:pt modelId="{AB2A3C98-C116-48EC-BC60-C931B6E203F7}">
      <dgm:prSet phldrT="[Text]" custT="1"/>
      <dgm:spPr/>
      <dgm:t>
        <a:bodyPr/>
        <a:lstStyle/>
        <a:p>
          <a:r>
            <a:rPr lang="en-US" sz="2200" dirty="0" smtClean="0"/>
            <a:t>Head Coach</a:t>
          </a:r>
          <a:endParaRPr lang="en-US" sz="2200" dirty="0"/>
        </a:p>
      </dgm:t>
    </dgm:pt>
    <dgm:pt modelId="{7962BD53-1F75-48D5-A4AB-897882E72566}" type="parTrans" cxnId="{317F1D0E-7EE6-475A-8DEB-7A7CEA869643}">
      <dgm:prSet/>
      <dgm:spPr/>
      <dgm:t>
        <a:bodyPr/>
        <a:lstStyle/>
        <a:p>
          <a:endParaRPr lang="en-US" sz="2200"/>
        </a:p>
      </dgm:t>
    </dgm:pt>
    <dgm:pt modelId="{975B5BFC-8F27-40DE-A4CC-A061143D166B}" type="sibTrans" cxnId="{317F1D0E-7EE6-475A-8DEB-7A7CEA869643}">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5FDC907F-F74D-48F4-8806-9181DF7F4FAA}" type="pres">
      <dgm:prSet presAssocID="{2FA1911A-C56C-462C-A21E-ECDA17FE47F2}" presName="compositeNode" presStyleCnt="0">
        <dgm:presLayoutVars>
          <dgm:bulletEnabled val="1"/>
        </dgm:presLayoutVars>
      </dgm:prSet>
      <dgm:spPr/>
    </dgm:pt>
    <dgm:pt modelId="{F0DF22F1-4050-4080-B450-CB9B367D25F0}" type="pres">
      <dgm:prSet presAssocID="{2FA1911A-C56C-462C-A21E-ECDA17FE47F2}" presName="bgRect" presStyleLbl="node1" presStyleIdx="0" presStyleCnt="4"/>
      <dgm:spPr/>
      <dgm:t>
        <a:bodyPr/>
        <a:lstStyle/>
        <a:p>
          <a:endParaRPr lang="en-US"/>
        </a:p>
      </dgm:t>
    </dgm:pt>
    <dgm:pt modelId="{F638B081-A1EA-47B0-BCF8-8C02A0E0C505}" type="pres">
      <dgm:prSet presAssocID="{2FA1911A-C56C-462C-A21E-ECDA17FE47F2}" presName="parentNode" presStyleLbl="node1" presStyleIdx="0" presStyleCnt="4">
        <dgm:presLayoutVars>
          <dgm:chMax val="0"/>
          <dgm:bulletEnabled val="1"/>
        </dgm:presLayoutVars>
      </dgm:prSet>
      <dgm:spPr/>
      <dgm:t>
        <a:bodyPr/>
        <a:lstStyle/>
        <a:p>
          <a:endParaRPr lang="en-US"/>
        </a:p>
      </dgm:t>
    </dgm:pt>
    <dgm:pt modelId="{4E7CE75F-BEF9-4564-9ADD-DAA066F60A61}" type="pres">
      <dgm:prSet presAssocID="{2FA1911A-C56C-462C-A21E-ECDA17FE47F2}" presName="childNode" presStyleLbl="node1" presStyleIdx="0" presStyleCnt="4">
        <dgm:presLayoutVars>
          <dgm:bulletEnabled val="1"/>
        </dgm:presLayoutVars>
      </dgm:prSet>
      <dgm:spPr/>
      <dgm:t>
        <a:bodyPr/>
        <a:lstStyle/>
        <a:p>
          <a:endParaRPr lang="en-US"/>
        </a:p>
      </dgm:t>
    </dgm:pt>
    <dgm:pt modelId="{95684FF3-ECE0-4D1C-B755-BD608DA3634E}" type="pres">
      <dgm:prSet presAssocID="{44063B1C-16C5-426B-A57E-8EC68AC415C6}" presName="hSp" presStyleCnt="0"/>
      <dgm:spPr/>
    </dgm:pt>
    <dgm:pt modelId="{25FC47FC-4941-46B5-A90A-76CDB1E10AE7}" type="pres">
      <dgm:prSet presAssocID="{44063B1C-16C5-426B-A57E-8EC68AC415C6}" presName="vProcSp" presStyleCnt="0"/>
      <dgm:spPr/>
    </dgm:pt>
    <dgm:pt modelId="{70EA28BA-3A47-49C3-B8CF-19480D731E2D}" type="pres">
      <dgm:prSet presAssocID="{44063B1C-16C5-426B-A57E-8EC68AC415C6}" presName="vSp1" presStyleCnt="0"/>
      <dgm:spPr/>
    </dgm:pt>
    <dgm:pt modelId="{A9AE35EC-2744-40D9-AD69-8BC9B72B30C0}" type="pres">
      <dgm:prSet presAssocID="{44063B1C-16C5-426B-A57E-8EC68AC415C6}" presName="simulatedConn" presStyleLbl="solidFgAcc1" presStyleIdx="0" presStyleCnt="3"/>
      <dgm:spPr/>
    </dgm:pt>
    <dgm:pt modelId="{5D55670A-3BB4-47A9-A0B1-B31E89E31D43}" type="pres">
      <dgm:prSet presAssocID="{44063B1C-16C5-426B-A57E-8EC68AC415C6}" presName="vSp2" presStyleCnt="0"/>
      <dgm:spPr/>
    </dgm:pt>
    <dgm:pt modelId="{70BADAF1-6C18-44CC-B5CA-616D83EE01DA}" type="pres">
      <dgm:prSet presAssocID="{44063B1C-16C5-426B-A57E-8EC68AC415C6}" presName="sibTrans" presStyleCnt="0"/>
      <dgm:spPr/>
    </dgm:pt>
    <dgm:pt modelId="{AC645E3A-26BF-4A45-851A-E353E39E3B88}" type="pres">
      <dgm:prSet presAssocID="{0D668E0C-790E-4EBA-AD4E-7324E6512BA2}" presName="compositeNode" presStyleCnt="0">
        <dgm:presLayoutVars>
          <dgm:bulletEnabled val="1"/>
        </dgm:presLayoutVars>
      </dgm:prSet>
      <dgm:spPr/>
    </dgm:pt>
    <dgm:pt modelId="{D26BE85A-4BEA-49EC-B15A-945E01E02A42}" type="pres">
      <dgm:prSet presAssocID="{0D668E0C-790E-4EBA-AD4E-7324E6512BA2}" presName="bgRect" presStyleLbl="node1" presStyleIdx="1" presStyleCnt="4"/>
      <dgm:spPr/>
      <dgm:t>
        <a:bodyPr/>
        <a:lstStyle/>
        <a:p>
          <a:endParaRPr lang="en-US"/>
        </a:p>
      </dgm:t>
    </dgm:pt>
    <dgm:pt modelId="{74825579-D46B-42C8-A221-FE46B6222BF5}" type="pres">
      <dgm:prSet presAssocID="{0D668E0C-790E-4EBA-AD4E-7324E6512BA2}" presName="parentNode" presStyleLbl="node1" presStyleIdx="1" presStyleCnt="4">
        <dgm:presLayoutVars>
          <dgm:chMax val="0"/>
          <dgm:bulletEnabled val="1"/>
        </dgm:presLayoutVars>
      </dgm:prSet>
      <dgm:spPr/>
      <dgm:t>
        <a:bodyPr/>
        <a:lstStyle/>
        <a:p>
          <a:endParaRPr lang="en-US"/>
        </a:p>
      </dgm:t>
    </dgm:pt>
    <dgm:pt modelId="{E2CFDD93-06FA-4D2A-B46D-85F0464DA239}" type="pres">
      <dgm:prSet presAssocID="{0D668E0C-790E-4EBA-AD4E-7324E6512BA2}" presName="childNode" presStyleLbl="node1" presStyleIdx="1" presStyleCnt="4">
        <dgm:presLayoutVars>
          <dgm:bulletEnabled val="1"/>
        </dgm:presLayoutVars>
      </dgm:prSet>
      <dgm:spPr/>
      <dgm:t>
        <a:bodyPr/>
        <a:lstStyle/>
        <a:p>
          <a:endParaRPr lang="en-US"/>
        </a:p>
      </dgm:t>
    </dgm:pt>
    <dgm:pt modelId="{5B279782-910B-4BDA-9A3A-322546E6CBCB}" type="pres">
      <dgm:prSet presAssocID="{31E5AABB-E15A-4C87-8D17-AD423B7B770F}" presName="hSp" presStyleCnt="0"/>
      <dgm:spPr/>
    </dgm:pt>
    <dgm:pt modelId="{2E09473D-CE36-40EC-ADFA-D4B2DACCF7F4}" type="pres">
      <dgm:prSet presAssocID="{31E5AABB-E15A-4C87-8D17-AD423B7B770F}" presName="vProcSp" presStyleCnt="0"/>
      <dgm:spPr/>
    </dgm:pt>
    <dgm:pt modelId="{29FDF8F2-368A-4EA3-8D79-6B6D66A7AE5B}" type="pres">
      <dgm:prSet presAssocID="{31E5AABB-E15A-4C87-8D17-AD423B7B770F}" presName="vSp1" presStyleCnt="0"/>
      <dgm:spPr/>
    </dgm:pt>
    <dgm:pt modelId="{05A42E00-3F05-426E-A10B-A2EB00376C1D}" type="pres">
      <dgm:prSet presAssocID="{31E5AABB-E15A-4C87-8D17-AD423B7B770F}" presName="simulatedConn" presStyleLbl="solidFgAcc1" presStyleIdx="1" presStyleCnt="3"/>
      <dgm:spPr/>
    </dgm:pt>
    <dgm:pt modelId="{0A0F9CE5-6936-41EE-900C-AAFA63263337}" type="pres">
      <dgm:prSet presAssocID="{31E5AABB-E15A-4C87-8D17-AD423B7B770F}" presName="vSp2" presStyleCnt="0"/>
      <dgm:spPr/>
    </dgm:pt>
    <dgm:pt modelId="{11954546-F996-4BFC-844C-90C45D581459}" type="pres">
      <dgm:prSet presAssocID="{31E5AABB-E15A-4C87-8D17-AD423B7B770F}" presName="sibTrans" presStyleCnt="0"/>
      <dgm:spPr/>
    </dgm:pt>
    <dgm:pt modelId="{3B7C0B5E-FA10-49A5-B5F8-B91C3ABAB8C4}" type="pres">
      <dgm:prSet presAssocID="{2E213E15-704F-4EA2-B684-DA69CD30F87A}" presName="compositeNode" presStyleCnt="0">
        <dgm:presLayoutVars>
          <dgm:bulletEnabled val="1"/>
        </dgm:presLayoutVars>
      </dgm:prSet>
      <dgm:spPr/>
    </dgm:pt>
    <dgm:pt modelId="{88799F63-6A3B-46C4-AB8A-A4A8A98F7B0A}" type="pres">
      <dgm:prSet presAssocID="{2E213E15-704F-4EA2-B684-DA69CD30F87A}" presName="bgRect" presStyleLbl="node1" presStyleIdx="2" presStyleCnt="4"/>
      <dgm:spPr/>
      <dgm:t>
        <a:bodyPr/>
        <a:lstStyle/>
        <a:p>
          <a:endParaRPr lang="en-US"/>
        </a:p>
      </dgm:t>
    </dgm:pt>
    <dgm:pt modelId="{12CAE31D-AF55-492F-983D-7E3CF491F414}" type="pres">
      <dgm:prSet presAssocID="{2E213E15-704F-4EA2-B684-DA69CD30F87A}" presName="parentNode" presStyleLbl="node1" presStyleIdx="2" presStyleCnt="4">
        <dgm:presLayoutVars>
          <dgm:chMax val="0"/>
          <dgm:bulletEnabled val="1"/>
        </dgm:presLayoutVars>
      </dgm:prSet>
      <dgm:spPr/>
      <dgm:t>
        <a:bodyPr/>
        <a:lstStyle/>
        <a:p>
          <a:endParaRPr lang="en-US"/>
        </a:p>
      </dgm:t>
    </dgm:pt>
    <dgm:pt modelId="{5C85A3FB-9C52-43C0-B4CC-DBE0C604A057}" type="pres">
      <dgm:prSet presAssocID="{2E213E15-704F-4EA2-B684-DA69CD30F87A}" presName="childNode" presStyleLbl="node1" presStyleIdx="2" presStyleCnt="4">
        <dgm:presLayoutVars>
          <dgm:bulletEnabled val="1"/>
        </dgm:presLayoutVars>
      </dgm:prSet>
      <dgm:spPr/>
      <dgm:t>
        <a:bodyPr/>
        <a:lstStyle/>
        <a:p>
          <a:endParaRPr lang="en-US"/>
        </a:p>
      </dgm:t>
    </dgm:pt>
    <dgm:pt modelId="{081B3E8B-5862-4E4D-B71D-D23421AE3CB8}" type="pres">
      <dgm:prSet presAssocID="{1E4E876D-0F69-43F7-A695-5E062C738F90}" presName="hSp" presStyleCnt="0"/>
      <dgm:spPr/>
    </dgm:pt>
    <dgm:pt modelId="{4EBD2EBD-8A92-41D2-954D-47C42EFA69EF}" type="pres">
      <dgm:prSet presAssocID="{1E4E876D-0F69-43F7-A695-5E062C738F90}" presName="vProcSp" presStyleCnt="0"/>
      <dgm:spPr/>
    </dgm:pt>
    <dgm:pt modelId="{91B863A6-CE7D-471F-A868-A5FAD81B204D}" type="pres">
      <dgm:prSet presAssocID="{1E4E876D-0F69-43F7-A695-5E062C738F90}" presName="vSp1" presStyleCnt="0"/>
      <dgm:spPr/>
    </dgm:pt>
    <dgm:pt modelId="{932C6225-C52F-46F1-AEA5-6D771036436B}" type="pres">
      <dgm:prSet presAssocID="{1E4E876D-0F69-43F7-A695-5E062C738F90}" presName="simulatedConn" presStyleLbl="solidFgAcc1" presStyleIdx="2" presStyleCnt="3"/>
      <dgm:spPr/>
    </dgm:pt>
    <dgm:pt modelId="{EE80CC93-EF03-4C55-A42E-4436F537C1DA}" type="pres">
      <dgm:prSet presAssocID="{1E4E876D-0F69-43F7-A695-5E062C738F90}" presName="vSp2" presStyleCnt="0"/>
      <dgm:spPr/>
    </dgm:pt>
    <dgm:pt modelId="{946B7754-C0E1-4367-AF28-6F705921DD0B}" type="pres">
      <dgm:prSet presAssocID="{1E4E876D-0F69-43F7-A695-5E062C738F90}" presName="sibTrans" presStyleCnt="0"/>
      <dgm:spPr/>
    </dgm:pt>
    <dgm:pt modelId="{E123BB6E-BA78-4431-A90B-937EE5795D66}" type="pres">
      <dgm:prSet presAssocID="{BCA27A28-7915-4035-AB08-705FA0D00D1A}" presName="compositeNode" presStyleCnt="0">
        <dgm:presLayoutVars>
          <dgm:bulletEnabled val="1"/>
        </dgm:presLayoutVars>
      </dgm:prSet>
      <dgm:spPr/>
    </dgm:pt>
    <dgm:pt modelId="{E7A1821B-0CC3-4F30-8370-A6936337CFCA}" type="pres">
      <dgm:prSet presAssocID="{BCA27A28-7915-4035-AB08-705FA0D00D1A}" presName="bgRect" presStyleLbl="node1" presStyleIdx="3" presStyleCnt="4"/>
      <dgm:spPr/>
      <dgm:t>
        <a:bodyPr/>
        <a:lstStyle/>
        <a:p>
          <a:endParaRPr lang="en-US"/>
        </a:p>
      </dgm:t>
    </dgm:pt>
    <dgm:pt modelId="{6DAF8084-5A95-4E4A-958D-7938F2D903D0}" type="pres">
      <dgm:prSet presAssocID="{BCA27A28-7915-4035-AB08-705FA0D00D1A}" presName="parentNode" presStyleLbl="node1" presStyleIdx="3" presStyleCnt="4">
        <dgm:presLayoutVars>
          <dgm:chMax val="0"/>
          <dgm:bulletEnabled val="1"/>
        </dgm:presLayoutVars>
      </dgm:prSet>
      <dgm:spPr/>
      <dgm:t>
        <a:bodyPr/>
        <a:lstStyle/>
        <a:p>
          <a:endParaRPr lang="en-US"/>
        </a:p>
      </dgm:t>
    </dgm:pt>
    <dgm:pt modelId="{4CBC265D-2820-4665-AACD-7AAD44AD78BB}" type="pres">
      <dgm:prSet presAssocID="{BCA27A28-7915-4035-AB08-705FA0D00D1A}" presName="childNode" presStyleLbl="node1" presStyleIdx="3" presStyleCnt="4">
        <dgm:presLayoutVars>
          <dgm:bulletEnabled val="1"/>
        </dgm:presLayoutVars>
      </dgm:prSet>
      <dgm:spPr/>
      <dgm:t>
        <a:bodyPr/>
        <a:lstStyle/>
        <a:p>
          <a:endParaRPr lang="en-US"/>
        </a:p>
      </dgm:t>
    </dgm:pt>
  </dgm:ptLst>
  <dgm:cxnLst>
    <dgm:cxn modelId="{B5A3B7A7-0C8C-4580-A2F6-E8A3FD774991}" type="presOf" srcId="{2E213E15-704F-4EA2-B684-DA69CD30F87A}" destId="{12CAE31D-AF55-492F-983D-7E3CF491F414}" srcOrd="1" destOrd="0" presId="urn:microsoft.com/office/officeart/2005/8/layout/hProcess7"/>
    <dgm:cxn modelId="{B4534B21-80B7-4F9F-A2C6-F1E07B7DBA7E}" type="presOf" srcId="{5A45BF48-4AF3-47BA-A687-C07C3C8FACCC}" destId="{E2CFDD93-06FA-4D2A-B46D-85F0464DA239}" srcOrd="0" destOrd="0" presId="urn:microsoft.com/office/officeart/2005/8/layout/hProcess7"/>
    <dgm:cxn modelId="{B542D1F6-AFAA-47B4-A15E-F38A1AFF30E3}" type="presOf" srcId="{D3D01048-61C9-4BCE-B3DF-270D4D6DA618}" destId="{5C85A3FB-9C52-43C0-B4CC-DBE0C604A057}" srcOrd="0" destOrd="0" presId="urn:microsoft.com/office/officeart/2005/8/layout/hProcess7"/>
    <dgm:cxn modelId="{B2F1AF8D-6C41-49E4-94C3-AD726BD15FC0}" type="presOf" srcId="{0D668E0C-790E-4EBA-AD4E-7324E6512BA2}" destId="{D26BE85A-4BEA-49EC-B15A-945E01E02A42}" srcOrd="0" destOrd="0" presId="urn:microsoft.com/office/officeart/2005/8/layout/hProcess7"/>
    <dgm:cxn modelId="{76EA0AEF-7E4C-4836-A34E-B6BF6BD2BB32}" type="presOf" srcId="{2FA1911A-C56C-462C-A21E-ECDA17FE47F2}" destId="{F638B081-A1EA-47B0-BCF8-8C02A0E0C505}" srcOrd="1" destOrd="0" presId="urn:microsoft.com/office/officeart/2005/8/layout/hProcess7"/>
    <dgm:cxn modelId="{48189AB8-0408-4F10-A7FF-5C2FB21F62F2}" srcId="{0D668E0C-790E-4EBA-AD4E-7324E6512BA2}" destId="{7F2CC7CF-76B4-4105-AF5B-6C54CC68D6F3}" srcOrd="1" destOrd="0" parTransId="{CD4B6FD6-CE77-4A16-AA60-0C5E6F807B74}" sibTransId="{63EE5AAC-C9F6-4CC5-89C9-DDD063D6ED7B}"/>
    <dgm:cxn modelId="{E1DE7DD1-1B2D-45B4-8FA8-C55ED2C24605}" srcId="{BCA27A28-7915-4035-AB08-705FA0D00D1A}" destId="{269EB88B-D385-448A-8239-9908AF2A9532}" srcOrd="1" destOrd="0" parTransId="{610B8A96-C746-4FA4-84C9-3828AAC79819}" sibTransId="{4721E6AA-75A0-4E0D-BECD-03F2CB63CBC0}"/>
    <dgm:cxn modelId="{BF4616C4-C57E-4BFF-BB5F-0DE821FCBE2A}" type="presOf" srcId="{0D668E0C-790E-4EBA-AD4E-7324E6512BA2}" destId="{74825579-D46B-42C8-A221-FE46B6222BF5}" srcOrd="1" destOrd="0" presId="urn:microsoft.com/office/officeart/2005/8/layout/hProcess7"/>
    <dgm:cxn modelId="{1C45B67F-F25F-4AD1-B7AA-936693FF7D45}" type="presOf" srcId="{914D04EC-0D43-45D2-B387-ECECCCB90C46}" destId="{A4A9EC14-EF42-4F9F-A15D-806AD76BF786}" srcOrd="0" destOrd="0" presId="urn:microsoft.com/office/officeart/2005/8/layout/hProcess7"/>
    <dgm:cxn modelId="{317F1D0E-7EE6-475A-8DEB-7A7CEA869643}" srcId="{2FA1911A-C56C-462C-A21E-ECDA17FE47F2}" destId="{AB2A3C98-C116-48EC-BC60-C931B6E203F7}" srcOrd="1" destOrd="0" parTransId="{7962BD53-1F75-48D5-A4AB-897882E72566}" sibTransId="{975B5BFC-8F27-40DE-A4CC-A061143D166B}"/>
    <dgm:cxn modelId="{9B66AFEC-6726-4AD1-8EA8-20E7C0971C98}" srcId="{0D668E0C-790E-4EBA-AD4E-7324E6512BA2}" destId="{5A45BF48-4AF3-47BA-A687-C07C3C8FACCC}" srcOrd="0" destOrd="0" parTransId="{B51C15C0-16CD-4FB5-A5D8-DF67354BBE9F}" sibTransId="{170A1EB1-CA46-4E3D-B737-6A4982E69415}"/>
    <dgm:cxn modelId="{16CFA66D-72BD-49D8-BA3B-E6B40D2B38AD}" type="presOf" srcId="{CE4C97B4-D030-4EC2-92D5-E5EFD61F4D7D}" destId="{4CBC265D-2820-4665-AACD-7AAD44AD78BB}" srcOrd="0" destOrd="0" presId="urn:microsoft.com/office/officeart/2005/8/layout/hProcess7"/>
    <dgm:cxn modelId="{9ECD850B-B7DD-4AC2-9627-4F44616BF72A}" srcId="{2E213E15-704F-4EA2-B684-DA69CD30F87A}" destId="{D3D01048-61C9-4BCE-B3DF-270D4D6DA618}" srcOrd="0" destOrd="0" parTransId="{71B73660-C08D-4777-B244-96E4694707D1}" sibTransId="{392BA7B2-976F-48F0-99CC-1FEC916ABC48}"/>
    <dgm:cxn modelId="{647508B7-E1BC-4070-9AEF-279FE6A16641}" type="presOf" srcId="{5D0D1B90-1BA1-4A23-95CB-F6FD587FFF12}" destId="{5C85A3FB-9C52-43C0-B4CC-DBE0C604A057}" srcOrd="0" destOrd="1" presId="urn:microsoft.com/office/officeart/2005/8/layout/hProcess7"/>
    <dgm:cxn modelId="{6F49519C-DCF2-45CF-80DE-BD7F4FDC2BE1}" srcId="{914D04EC-0D43-45D2-B387-ECECCCB90C46}" destId="{2FA1911A-C56C-462C-A21E-ECDA17FE47F2}" srcOrd="0" destOrd="0" parTransId="{4F5E7B15-D153-48E7-AC74-FF2D0BD59DD9}" sibTransId="{44063B1C-16C5-426B-A57E-8EC68AC415C6}"/>
    <dgm:cxn modelId="{E820B022-9786-409F-AB5A-16556E03AFBB}" srcId="{914D04EC-0D43-45D2-B387-ECECCCB90C46}" destId="{BCA27A28-7915-4035-AB08-705FA0D00D1A}" srcOrd="3" destOrd="0" parTransId="{64CA5417-16E9-4027-A1D2-6AAEAAAD5300}" sibTransId="{ED0CC3BE-D167-402F-BD14-58FAFD560C92}"/>
    <dgm:cxn modelId="{48883E2B-66FB-4D4E-9D24-D293FA9603B0}" type="presOf" srcId="{BCA27A28-7915-4035-AB08-705FA0D00D1A}" destId="{E7A1821B-0CC3-4F30-8370-A6936337CFCA}" srcOrd="0" destOrd="0" presId="urn:microsoft.com/office/officeart/2005/8/layout/hProcess7"/>
    <dgm:cxn modelId="{4641F0A9-1EAB-4A51-9703-E69ACD998395}" type="presOf" srcId="{269EB88B-D385-448A-8239-9908AF2A9532}" destId="{4CBC265D-2820-4665-AACD-7AAD44AD78BB}" srcOrd="0" destOrd="1" presId="urn:microsoft.com/office/officeart/2005/8/layout/hProcess7"/>
    <dgm:cxn modelId="{660C2F66-86F7-4BC7-AAF1-AFA516679542}" srcId="{2E213E15-704F-4EA2-B684-DA69CD30F87A}" destId="{5D0D1B90-1BA1-4A23-95CB-F6FD587FFF12}" srcOrd="1" destOrd="0" parTransId="{BFEFE73F-56C7-4F38-A0DA-937AAD842242}" sibTransId="{AC702C33-8712-4DE8-ABCB-109CE136D9E6}"/>
    <dgm:cxn modelId="{34F392C4-D203-47BD-9FFB-C21BFC9A023E}" srcId="{914D04EC-0D43-45D2-B387-ECECCCB90C46}" destId="{0D668E0C-790E-4EBA-AD4E-7324E6512BA2}" srcOrd="1" destOrd="0" parTransId="{33837F47-7539-46A6-B01B-26B742445799}" sibTransId="{31E5AABB-E15A-4C87-8D17-AD423B7B770F}"/>
    <dgm:cxn modelId="{79FC471E-679A-4494-AB01-27C77AFE185C}" type="presOf" srcId="{725A0CD4-67C0-44DC-9B37-747AD6B03D70}" destId="{4E7CE75F-BEF9-4564-9ADD-DAA066F60A61}" srcOrd="0" destOrd="0" presId="urn:microsoft.com/office/officeart/2005/8/layout/hProcess7"/>
    <dgm:cxn modelId="{05CADE19-AECF-4EA4-8974-C9726CA9F18E}" srcId="{2FA1911A-C56C-462C-A21E-ECDA17FE47F2}" destId="{725A0CD4-67C0-44DC-9B37-747AD6B03D70}" srcOrd="0" destOrd="0" parTransId="{21F4C7FB-D77C-4643-BD35-7913672229B8}" sibTransId="{6884DC04-2AA0-455B-8426-5CE3A3A3A702}"/>
    <dgm:cxn modelId="{69F720A4-B577-467E-83BC-2B6D604DCF5E}" srcId="{914D04EC-0D43-45D2-B387-ECECCCB90C46}" destId="{2E213E15-704F-4EA2-B684-DA69CD30F87A}" srcOrd="2" destOrd="0" parTransId="{09399E00-DE63-430D-B484-7983AD7617E6}" sibTransId="{1E4E876D-0F69-43F7-A695-5E062C738F90}"/>
    <dgm:cxn modelId="{61DEEA36-B1AD-41E7-A9B3-C2BAE8DAA93C}" srcId="{BCA27A28-7915-4035-AB08-705FA0D00D1A}" destId="{CE4C97B4-D030-4EC2-92D5-E5EFD61F4D7D}" srcOrd="0" destOrd="0" parTransId="{DE9600AE-4B3B-4E17-85DA-C3FD0BD96FD3}" sibTransId="{5689CC10-F7B1-411B-961E-63B9B3020997}"/>
    <dgm:cxn modelId="{EB3B6705-0118-4594-AB7C-AC9E245082C6}" type="presOf" srcId="{2FA1911A-C56C-462C-A21E-ECDA17FE47F2}" destId="{F0DF22F1-4050-4080-B450-CB9B367D25F0}" srcOrd="0" destOrd="0" presId="urn:microsoft.com/office/officeart/2005/8/layout/hProcess7"/>
    <dgm:cxn modelId="{E1F5C10F-F2BD-4D84-A334-A924531C7B3B}" type="presOf" srcId="{BCA27A28-7915-4035-AB08-705FA0D00D1A}" destId="{6DAF8084-5A95-4E4A-958D-7938F2D903D0}" srcOrd="1" destOrd="0" presId="urn:microsoft.com/office/officeart/2005/8/layout/hProcess7"/>
    <dgm:cxn modelId="{DC05F85D-BD15-4C05-8449-8037CB2E0F2B}" type="presOf" srcId="{AB2A3C98-C116-48EC-BC60-C931B6E203F7}" destId="{4E7CE75F-BEF9-4564-9ADD-DAA066F60A61}" srcOrd="0" destOrd="1" presId="urn:microsoft.com/office/officeart/2005/8/layout/hProcess7"/>
    <dgm:cxn modelId="{13031382-4C81-4337-8D6E-C655FCF74994}" type="presOf" srcId="{7F2CC7CF-76B4-4105-AF5B-6C54CC68D6F3}" destId="{E2CFDD93-06FA-4D2A-B46D-85F0464DA239}" srcOrd="0" destOrd="1" presId="urn:microsoft.com/office/officeart/2005/8/layout/hProcess7"/>
    <dgm:cxn modelId="{9F90F80B-1717-42D5-A439-91C64E66F961}" type="presOf" srcId="{2E213E15-704F-4EA2-B684-DA69CD30F87A}" destId="{88799F63-6A3B-46C4-AB8A-A4A8A98F7B0A}" srcOrd="0" destOrd="0" presId="urn:microsoft.com/office/officeart/2005/8/layout/hProcess7"/>
    <dgm:cxn modelId="{89D41CCC-EAF0-4225-AC54-8C4333FE3883}" type="presParOf" srcId="{A4A9EC14-EF42-4F9F-A15D-806AD76BF786}" destId="{5FDC907F-F74D-48F4-8806-9181DF7F4FAA}" srcOrd="0" destOrd="0" presId="urn:microsoft.com/office/officeart/2005/8/layout/hProcess7"/>
    <dgm:cxn modelId="{4024036A-41AF-4F98-9C14-74D7D71421C2}" type="presParOf" srcId="{5FDC907F-F74D-48F4-8806-9181DF7F4FAA}" destId="{F0DF22F1-4050-4080-B450-CB9B367D25F0}" srcOrd="0" destOrd="0" presId="urn:microsoft.com/office/officeart/2005/8/layout/hProcess7"/>
    <dgm:cxn modelId="{7686BCF0-A830-446E-A227-F17FDE3328DD}" type="presParOf" srcId="{5FDC907F-F74D-48F4-8806-9181DF7F4FAA}" destId="{F638B081-A1EA-47B0-BCF8-8C02A0E0C505}" srcOrd="1" destOrd="0" presId="urn:microsoft.com/office/officeart/2005/8/layout/hProcess7"/>
    <dgm:cxn modelId="{9DCB1BE8-CBC4-4A31-9CEB-521B0EF8A80A}" type="presParOf" srcId="{5FDC907F-F74D-48F4-8806-9181DF7F4FAA}" destId="{4E7CE75F-BEF9-4564-9ADD-DAA066F60A61}" srcOrd="2" destOrd="0" presId="urn:microsoft.com/office/officeart/2005/8/layout/hProcess7"/>
    <dgm:cxn modelId="{A2DB8C22-E9E8-46E1-87EF-2E0AF2664962}" type="presParOf" srcId="{A4A9EC14-EF42-4F9F-A15D-806AD76BF786}" destId="{95684FF3-ECE0-4D1C-B755-BD608DA3634E}" srcOrd="1" destOrd="0" presId="urn:microsoft.com/office/officeart/2005/8/layout/hProcess7"/>
    <dgm:cxn modelId="{1E649444-43D6-41FE-8E2A-40A144D6D13B}" type="presParOf" srcId="{A4A9EC14-EF42-4F9F-A15D-806AD76BF786}" destId="{25FC47FC-4941-46B5-A90A-76CDB1E10AE7}" srcOrd="2" destOrd="0" presId="urn:microsoft.com/office/officeart/2005/8/layout/hProcess7"/>
    <dgm:cxn modelId="{B6075368-8F5C-4920-86AE-EA3BA2DA6030}" type="presParOf" srcId="{25FC47FC-4941-46B5-A90A-76CDB1E10AE7}" destId="{70EA28BA-3A47-49C3-B8CF-19480D731E2D}" srcOrd="0" destOrd="0" presId="urn:microsoft.com/office/officeart/2005/8/layout/hProcess7"/>
    <dgm:cxn modelId="{683C7EC1-53B3-4179-AB22-2FAE4405E028}" type="presParOf" srcId="{25FC47FC-4941-46B5-A90A-76CDB1E10AE7}" destId="{A9AE35EC-2744-40D9-AD69-8BC9B72B30C0}" srcOrd="1" destOrd="0" presId="urn:microsoft.com/office/officeart/2005/8/layout/hProcess7"/>
    <dgm:cxn modelId="{60A627F1-FBB9-4893-839A-50EA6BDB267E}" type="presParOf" srcId="{25FC47FC-4941-46B5-A90A-76CDB1E10AE7}" destId="{5D55670A-3BB4-47A9-A0B1-B31E89E31D43}" srcOrd="2" destOrd="0" presId="urn:microsoft.com/office/officeart/2005/8/layout/hProcess7"/>
    <dgm:cxn modelId="{7A92E9A5-1AB3-466A-8C75-C1EFA31D16D0}" type="presParOf" srcId="{A4A9EC14-EF42-4F9F-A15D-806AD76BF786}" destId="{70BADAF1-6C18-44CC-B5CA-616D83EE01DA}" srcOrd="3" destOrd="0" presId="urn:microsoft.com/office/officeart/2005/8/layout/hProcess7"/>
    <dgm:cxn modelId="{FC1C8690-E3CB-40FE-BA12-78E8CCB5839C}" type="presParOf" srcId="{A4A9EC14-EF42-4F9F-A15D-806AD76BF786}" destId="{AC645E3A-26BF-4A45-851A-E353E39E3B88}" srcOrd="4" destOrd="0" presId="urn:microsoft.com/office/officeart/2005/8/layout/hProcess7"/>
    <dgm:cxn modelId="{69B38D24-31CC-438A-A67A-0AAC8C991E50}" type="presParOf" srcId="{AC645E3A-26BF-4A45-851A-E353E39E3B88}" destId="{D26BE85A-4BEA-49EC-B15A-945E01E02A42}" srcOrd="0" destOrd="0" presId="urn:microsoft.com/office/officeart/2005/8/layout/hProcess7"/>
    <dgm:cxn modelId="{C7465A5F-12D0-4227-90BA-8A08A0B2BA15}" type="presParOf" srcId="{AC645E3A-26BF-4A45-851A-E353E39E3B88}" destId="{74825579-D46B-42C8-A221-FE46B6222BF5}" srcOrd="1" destOrd="0" presId="urn:microsoft.com/office/officeart/2005/8/layout/hProcess7"/>
    <dgm:cxn modelId="{12F7CFF5-8F1E-4CC0-947E-2F0B5B4B3009}" type="presParOf" srcId="{AC645E3A-26BF-4A45-851A-E353E39E3B88}" destId="{E2CFDD93-06FA-4D2A-B46D-85F0464DA239}" srcOrd="2" destOrd="0" presId="urn:microsoft.com/office/officeart/2005/8/layout/hProcess7"/>
    <dgm:cxn modelId="{4AB3EF67-BAD8-4D73-A7C6-1E0CCEC5C7C6}" type="presParOf" srcId="{A4A9EC14-EF42-4F9F-A15D-806AD76BF786}" destId="{5B279782-910B-4BDA-9A3A-322546E6CBCB}" srcOrd="5" destOrd="0" presId="urn:microsoft.com/office/officeart/2005/8/layout/hProcess7"/>
    <dgm:cxn modelId="{C6FF6BAE-ACF5-450A-A89F-7FD03835F34E}" type="presParOf" srcId="{A4A9EC14-EF42-4F9F-A15D-806AD76BF786}" destId="{2E09473D-CE36-40EC-ADFA-D4B2DACCF7F4}" srcOrd="6" destOrd="0" presId="urn:microsoft.com/office/officeart/2005/8/layout/hProcess7"/>
    <dgm:cxn modelId="{EBED4F8B-80A3-46E1-AA64-6D9350183334}" type="presParOf" srcId="{2E09473D-CE36-40EC-ADFA-D4B2DACCF7F4}" destId="{29FDF8F2-368A-4EA3-8D79-6B6D66A7AE5B}" srcOrd="0" destOrd="0" presId="urn:microsoft.com/office/officeart/2005/8/layout/hProcess7"/>
    <dgm:cxn modelId="{6C74D3BA-F2FF-4A8C-9180-EFDC90509641}" type="presParOf" srcId="{2E09473D-CE36-40EC-ADFA-D4B2DACCF7F4}" destId="{05A42E00-3F05-426E-A10B-A2EB00376C1D}" srcOrd="1" destOrd="0" presId="urn:microsoft.com/office/officeart/2005/8/layout/hProcess7"/>
    <dgm:cxn modelId="{F6E9026F-6CDB-4CC3-B732-7200BD4C1791}" type="presParOf" srcId="{2E09473D-CE36-40EC-ADFA-D4B2DACCF7F4}" destId="{0A0F9CE5-6936-41EE-900C-AAFA63263337}" srcOrd="2" destOrd="0" presId="urn:microsoft.com/office/officeart/2005/8/layout/hProcess7"/>
    <dgm:cxn modelId="{9D9A2A1B-907C-448D-A788-922C637C3F3B}" type="presParOf" srcId="{A4A9EC14-EF42-4F9F-A15D-806AD76BF786}" destId="{11954546-F996-4BFC-844C-90C45D581459}" srcOrd="7" destOrd="0" presId="urn:microsoft.com/office/officeart/2005/8/layout/hProcess7"/>
    <dgm:cxn modelId="{1BDEAE72-0B61-4A44-B9D1-8890B0F0A69F}" type="presParOf" srcId="{A4A9EC14-EF42-4F9F-A15D-806AD76BF786}" destId="{3B7C0B5E-FA10-49A5-B5F8-B91C3ABAB8C4}" srcOrd="8" destOrd="0" presId="urn:microsoft.com/office/officeart/2005/8/layout/hProcess7"/>
    <dgm:cxn modelId="{A9DB0463-0D63-4D95-82F4-E8C1392466E9}" type="presParOf" srcId="{3B7C0B5E-FA10-49A5-B5F8-B91C3ABAB8C4}" destId="{88799F63-6A3B-46C4-AB8A-A4A8A98F7B0A}" srcOrd="0" destOrd="0" presId="urn:microsoft.com/office/officeart/2005/8/layout/hProcess7"/>
    <dgm:cxn modelId="{FE0E4818-4AF4-413B-86F4-D20C9A67488D}" type="presParOf" srcId="{3B7C0B5E-FA10-49A5-B5F8-B91C3ABAB8C4}" destId="{12CAE31D-AF55-492F-983D-7E3CF491F414}" srcOrd="1" destOrd="0" presId="urn:microsoft.com/office/officeart/2005/8/layout/hProcess7"/>
    <dgm:cxn modelId="{8B04A856-3961-4610-B968-8F7BA78362E8}" type="presParOf" srcId="{3B7C0B5E-FA10-49A5-B5F8-B91C3ABAB8C4}" destId="{5C85A3FB-9C52-43C0-B4CC-DBE0C604A057}" srcOrd="2" destOrd="0" presId="urn:microsoft.com/office/officeart/2005/8/layout/hProcess7"/>
    <dgm:cxn modelId="{686604A0-4D60-450E-9EF2-482D17FC51E3}" type="presParOf" srcId="{A4A9EC14-EF42-4F9F-A15D-806AD76BF786}" destId="{081B3E8B-5862-4E4D-B71D-D23421AE3CB8}" srcOrd="9" destOrd="0" presId="urn:microsoft.com/office/officeart/2005/8/layout/hProcess7"/>
    <dgm:cxn modelId="{C0AEC4B6-8C58-40DF-A746-DD90B8A62801}" type="presParOf" srcId="{A4A9EC14-EF42-4F9F-A15D-806AD76BF786}" destId="{4EBD2EBD-8A92-41D2-954D-47C42EFA69EF}" srcOrd="10" destOrd="0" presId="urn:microsoft.com/office/officeart/2005/8/layout/hProcess7"/>
    <dgm:cxn modelId="{6927843E-6D80-40B5-9344-B12FF4631BDB}" type="presParOf" srcId="{4EBD2EBD-8A92-41D2-954D-47C42EFA69EF}" destId="{91B863A6-CE7D-471F-A868-A5FAD81B204D}" srcOrd="0" destOrd="0" presId="urn:microsoft.com/office/officeart/2005/8/layout/hProcess7"/>
    <dgm:cxn modelId="{4F2624E9-3D87-4FCE-B68D-72DBEFEB0C0F}" type="presParOf" srcId="{4EBD2EBD-8A92-41D2-954D-47C42EFA69EF}" destId="{932C6225-C52F-46F1-AEA5-6D771036436B}" srcOrd="1" destOrd="0" presId="urn:microsoft.com/office/officeart/2005/8/layout/hProcess7"/>
    <dgm:cxn modelId="{B9349A05-CEB2-4540-8372-1B2EBB4B56AA}" type="presParOf" srcId="{4EBD2EBD-8A92-41D2-954D-47C42EFA69EF}" destId="{EE80CC93-EF03-4C55-A42E-4436F537C1DA}" srcOrd="2" destOrd="0" presId="urn:microsoft.com/office/officeart/2005/8/layout/hProcess7"/>
    <dgm:cxn modelId="{49F5AEBE-408A-4F1F-9F00-705A62503542}" type="presParOf" srcId="{A4A9EC14-EF42-4F9F-A15D-806AD76BF786}" destId="{946B7754-C0E1-4367-AF28-6F705921DD0B}" srcOrd="11" destOrd="0" presId="urn:microsoft.com/office/officeart/2005/8/layout/hProcess7"/>
    <dgm:cxn modelId="{0517F3BA-A6CF-4D05-A62A-5FE94621BA7D}" type="presParOf" srcId="{A4A9EC14-EF42-4F9F-A15D-806AD76BF786}" destId="{E123BB6E-BA78-4431-A90B-937EE5795D66}" srcOrd="12" destOrd="0" presId="urn:microsoft.com/office/officeart/2005/8/layout/hProcess7"/>
    <dgm:cxn modelId="{0041D93B-0557-4FFD-8F9F-22D4584C59D3}" type="presParOf" srcId="{E123BB6E-BA78-4431-A90B-937EE5795D66}" destId="{E7A1821B-0CC3-4F30-8370-A6936337CFCA}" srcOrd="0" destOrd="0" presId="urn:microsoft.com/office/officeart/2005/8/layout/hProcess7"/>
    <dgm:cxn modelId="{BEB951D5-AEEF-4336-B5ED-B79F7BFA57B4}" type="presParOf" srcId="{E123BB6E-BA78-4431-A90B-937EE5795D66}" destId="{6DAF8084-5A95-4E4A-958D-7938F2D903D0}" srcOrd="1" destOrd="0" presId="urn:microsoft.com/office/officeart/2005/8/layout/hProcess7"/>
    <dgm:cxn modelId="{5134E68D-D8C4-4057-B370-C5DAF490256F}" type="presParOf" srcId="{E123BB6E-BA78-4431-A90B-937EE5795D66}" destId="{4CBC265D-2820-4665-AACD-7AAD44AD78BB}"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8624D7FA-147D-4BCA-A18F-42F064EC2031}">
      <dgm:prSet phldrT="[Text]" custT="1"/>
      <dgm:spPr>
        <a:solidFill>
          <a:schemeClr val="accent2"/>
        </a:solidFill>
        <a:ln w="76200">
          <a:solidFill>
            <a:srgbClr val="FFFF00"/>
          </a:solidFill>
        </a:ln>
      </dgm:spPr>
      <dgm:t>
        <a:bodyPr/>
        <a:lstStyle/>
        <a:p>
          <a:r>
            <a:rPr lang="en-US" sz="2200" dirty="0" smtClean="0"/>
            <a:t>2014</a:t>
          </a:r>
          <a:endParaRPr lang="en-US" sz="2200" dirty="0"/>
        </a:p>
      </dgm:t>
    </dgm:pt>
    <dgm:pt modelId="{90A50A30-474B-408C-91D0-D86A9997F477}" type="parTrans" cxnId="{D3EC1296-AFCB-4876-8B45-F11C5E8A9D4A}">
      <dgm:prSet/>
      <dgm:spPr/>
      <dgm:t>
        <a:bodyPr/>
        <a:lstStyle/>
        <a:p>
          <a:endParaRPr lang="en-US" sz="2200"/>
        </a:p>
      </dgm:t>
    </dgm:pt>
    <dgm:pt modelId="{C2E83D32-9548-401E-9486-AB7E407D00C1}" type="sibTrans" cxnId="{D3EC1296-AFCB-4876-8B45-F11C5E8A9D4A}">
      <dgm:prSet/>
      <dgm:spPr/>
      <dgm:t>
        <a:bodyPr/>
        <a:lstStyle/>
        <a:p>
          <a:endParaRPr lang="en-US" sz="2200"/>
        </a:p>
      </dgm:t>
    </dgm:pt>
    <dgm:pt modelId="{8B1C6B58-3DA9-46BF-88B9-9F73ABA80342}">
      <dgm:prSet phldrT="[Text]" custT="1"/>
      <dgm:spPr/>
      <dgm:t>
        <a:bodyPr/>
        <a:lstStyle/>
        <a:p>
          <a:r>
            <a:rPr lang="en-US" sz="2200" dirty="0" smtClean="0"/>
            <a:t>Institution No. 2</a:t>
          </a:r>
          <a:endParaRPr lang="en-US" sz="2200" dirty="0"/>
        </a:p>
      </dgm:t>
    </dgm:pt>
    <dgm:pt modelId="{62D2B131-167D-4342-8301-6A5A09B58631}" type="parTrans" cxnId="{75BBD140-16DA-47AF-9324-AAEB71FE5834}">
      <dgm:prSet/>
      <dgm:spPr/>
      <dgm:t>
        <a:bodyPr/>
        <a:lstStyle/>
        <a:p>
          <a:endParaRPr lang="en-US" sz="2200"/>
        </a:p>
      </dgm:t>
    </dgm:pt>
    <dgm:pt modelId="{34391F44-1B26-4E5B-9151-C862B8580085}" type="sibTrans" cxnId="{75BBD140-16DA-47AF-9324-AAEB71FE5834}">
      <dgm:prSet/>
      <dgm:spPr/>
      <dgm:t>
        <a:bodyPr/>
        <a:lstStyle/>
        <a:p>
          <a:endParaRPr lang="en-US" sz="2200"/>
        </a:p>
      </dgm:t>
    </dgm:pt>
    <dgm:pt modelId="{4D02C0A0-0A17-41DB-8E73-B89134603F4A}">
      <dgm:prSet phldrT="[Text]" custT="1"/>
      <dgm:spPr/>
      <dgm:t>
        <a:bodyPr/>
        <a:lstStyle/>
        <a:p>
          <a:r>
            <a:rPr lang="en-US" sz="2200" dirty="0" smtClean="0"/>
            <a:t>Director of Basketball Operations</a:t>
          </a:r>
          <a:endParaRPr lang="en-US" sz="2200" dirty="0"/>
        </a:p>
      </dgm:t>
    </dgm:pt>
    <dgm:pt modelId="{DA42B2FD-2DD3-447C-B63E-C563D2E7BAF2}" type="parTrans" cxnId="{EA0E89D2-85DF-46AC-AEA7-BBB74E397638}">
      <dgm:prSet/>
      <dgm:spPr/>
      <dgm:t>
        <a:bodyPr/>
        <a:lstStyle/>
        <a:p>
          <a:endParaRPr lang="en-US" sz="2200"/>
        </a:p>
      </dgm:t>
    </dgm:pt>
    <dgm:pt modelId="{8A4D8DE4-8CE0-4974-B62E-017FA5DFD3A9}" type="sibTrans" cxnId="{EA0E89D2-85DF-46AC-AEA7-BBB74E397638}">
      <dgm:prSet/>
      <dgm:spPr/>
      <dgm:t>
        <a:bodyPr/>
        <a:lstStyle/>
        <a:p>
          <a:endParaRPr lang="en-US" sz="2200"/>
        </a:p>
      </dgm:t>
    </dgm:pt>
    <dgm:pt modelId="{846BE8FB-FBDD-4856-ACD0-F3D0E2687230}">
      <dgm:prSet phldrT="[Text]" custT="1"/>
      <dgm:spPr>
        <a:solidFill>
          <a:schemeClr val="accent2"/>
        </a:solidFill>
        <a:ln w="76200">
          <a:solidFill>
            <a:srgbClr val="FFFF00"/>
          </a:solidFill>
        </a:ln>
      </dgm:spPr>
      <dgm:t>
        <a:bodyPr/>
        <a:lstStyle/>
        <a:p>
          <a:r>
            <a:rPr lang="en-US" sz="2200" dirty="0" smtClean="0"/>
            <a:t>2016</a:t>
          </a:r>
          <a:endParaRPr lang="en-US" sz="2200" dirty="0"/>
        </a:p>
      </dgm:t>
    </dgm:pt>
    <dgm:pt modelId="{016BA71D-4B77-48C3-B312-0ED20C48141F}" type="parTrans" cxnId="{AE2DAC4A-1D42-4B8A-8C64-377D1C7AF017}">
      <dgm:prSet/>
      <dgm:spPr/>
      <dgm:t>
        <a:bodyPr/>
        <a:lstStyle/>
        <a:p>
          <a:endParaRPr lang="en-US" sz="2200"/>
        </a:p>
      </dgm:t>
    </dgm:pt>
    <dgm:pt modelId="{3FC3699F-3EA4-4FB5-9D00-B28BC2259B02}" type="sibTrans" cxnId="{AE2DAC4A-1D42-4B8A-8C64-377D1C7AF017}">
      <dgm:prSet/>
      <dgm:spPr/>
      <dgm:t>
        <a:bodyPr/>
        <a:lstStyle/>
        <a:p>
          <a:endParaRPr lang="en-US" sz="2200"/>
        </a:p>
      </dgm:t>
    </dgm:pt>
    <dgm:pt modelId="{D37B2B32-8E38-4066-B99C-F1D7B26D8098}">
      <dgm:prSet phldrT="[Text]" custT="1"/>
      <dgm:spPr>
        <a:ln w="76200">
          <a:solidFill>
            <a:srgbClr val="FFFF00"/>
          </a:solidFill>
        </a:ln>
      </dgm:spPr>
      <dgm:t>
        <a:bodyPr/>
        <a:lstStyle/>
        <a:p>
          <a:r>
            <a:rPr lang="en-US" sz="2200" dirty="0" smtClean="0"/>
            <a:t>Director of Basketball Operations</a:t>
          </a:r>
          <a:endParaRPr lang="en-US" sz="2200" dirty="0"/>
        </a:p>
      </dgm:t>
    </dgm:pt>
    <dgm:pt modelId="{612EE145-1B5A-4DFD-A676-02463C967B43}" type="parTrans" cxnId="{9C22F71F-96B7-40AA-A0CB-EDA0DF6BB8F5}">
      <dgm:prSet/>
      <dgm:spPr/>
      <dgm:t>
        <a:bodyPr/>
        <a:lstStyle/>
        <a:p>
          <a:endParaRPr lang="en-US" sz="2200"/>
        </a:p>
      </dgm:t>
    </dgm:pt>
    <dgm:pt modelId="{28F476B3-4C52-4A42-AD56-C0D6FC3ACC6D}" type="sibTrans" cxnId="{9C22F71F-96B7-40AA-A0CB-EDA0DF6BB8F5}">
      <dgm:prSet/>
      <dgm:spPr/>
      <dgm:t>
        <a:bodyPr/>
        <a:lstStyle/>
        <a:p>
          <a:endParaRPr lang="en-US" sz="2200"/>
        </a:p>
      </dgm:t>
    </dgm:pt>
    <dgm:pt modelId="{A61C4B19-7400-4E6F-AC62-2E5B4CB9F38B}">
      <dgm:prSet phldrT="[Text]" custT="1"/>
      <dgm:spPr>
        <a:ln w="76200">
          <a:solidFill>
            <a:srgbClr val="FFFF00"/>
          </a:solidFill>
        </a:ln>
      </dgm:spPr>
      <dgm:t>
        <a:bodyPr/>
        <a:lstStyle/>
        <a:p>
          <a:r>
            <a:rPr lang="en-US" sz="2200" dirty="0" smtClean="0"/>
            <a:t>Institution No. 2</a:t>
          </a:r>
          <a:endParaRPr lang="en-US" sz="2200" dirty="0"/>
        </a:p>
      </dgm:t>
    </dgm:pt>
    <dgm:pt modelId="{E07973EC-3B8C-4BCF-AF0B-3162A7192D70}" type="parTrans" cxnId="{D32C6542-6195-4E0F-8720-F2B026AADF50}">
      <dgm:prSet/>
      <dgm:spPr/>
      <dgm:t>
        <a:bodyPr/>
        <a:lstStyle/>
        <a:p>
          <a:endParaRPr lang="en-US" sz="2200"/>
        </a:p>
      </dgm:t>
    </dgm:pt>
    <dgm:pt modelId="{CF7E2349-4F5E-4823-93F1-6F340C37FECF}" type="sibTrans" cxnId="{D32C6542-6195-4E0F-8720-F2B026AADF50}">
      <dgm:prSet/>
      <dgm:spPr/>
      <dgm:t>
        <a:bodyPr/>
        <a:lstStyle/>
        <a:p>
          <a:endParaRPr lang="en-US" sz="2200"/>
        </a:p>
      </dgm:t>
    </dgm:pt>
    <dgm:pt modelId="{6D4003E5-F7A7-4B3F-8E2C-C32685A5D90B}">
      <dgm:prSet phldrT="[Text]" custT="1"/>
      <dgm:spPr>
        <a:solidFill>
          <a:schemeClr val="accent5">
            <a:lumMod val="50000"/>
          </a:schemeClr>
        </a:solidFill>
        <a:ln w="76200">
          <a:solidFill>
            <a:srgbClr val="FFFF00"/>
          </a:solidFill>
        </a:ln>
      </dgm:spPr>
      <dgm:t>
        <a:bodyPr/>
        <a:lstStyle/>
        <a:p>
          <a:r>
            <a:rPr lang="en-US" sz="2200" dirty="0" smtClean="0"/>
            <a:t>2015</a:t>
          </a:r>
          <a:endParaRPr lang="en-US" sz="2200" dirty="0"/>
        </a:p>
      </dgm:t>
    </dgm:pt>
    <dgm:pt modelId="{76C1EE4E-61B3-41A4-BF5A-319C4C62C61B}" type="parTrans" cxnId="{5B4531C2-917C-4858-9653-13B9E2393ED5}">
      <dgm:prSet/>
      <dgm:spPr/>
      <dgm:t>
        <a:bodyPr/>
        <a:lstStyle/>
        <a:p>
          <a:endParaRPr lang="en-US"/>
        </a:p>
      </dgm:t>
    </dgm:pt>
    <dgm:pt modelId="{E4B9DF3E-6AAA-4E2F-BA78-63CDFAE30BD2}" type="sibTrans" cxnId="{5B4531C2-917C-4858-9653-13B9E2393ED5}">
      <dgm:prSet/>
      <dgm:spPr/>
      <dgm:t>
        <a:bodyPr/>
        <a:lstStyle/>
        <a:p>
          <a:endParaRPr lang="en-US"/>
        </a:p>
      </dgm:t>
    </dgm:pt>
    <dgm:pt modelId="{65C5504D-252E-4BC6-9085-6FA887398FBD}">
      <dgm:prSet phldrT="[Text]" custT="1"/>
      <dgm:spPr>
        <a:solidFill>
          <a:schemeClr val="accent2"/>
        </a:solidFill>
        <a:ln w="76200">
          <a:solidFill>
            <a:srgbClr val="FFFF00"/>
          </a:solidFill>
        </a:ln>
      </dgm:spPr>
      <dgm:t>
        <a:bodyPr/>
        <a:lstStyle/>
        <a:p>
          <a:r>
            <a:rPr lang="en-US" sz="2200" dirty="0" smtClean="0"/>
            <a:t>2013</a:t>
          </a:r>
          <a:endParaRPr lang="en-US" sz="2200" dirty="0"/>
        </a:p>
      </dgm:t>
    </dgm:pt>
    <dgm:pt modelId="{29A48E3D-627D-4905-A51C-7BC945BDC458}" type="parTrans" cxnId="{649031BA-0E47-4447-8641-359C42ABBBAF}">
      <dgm:prSet/>
      <dgm:spPr/>
      <dgm:t>
        <a:bodyPr/>
        <a:lstStyle/>
        <a:p>
          <a:endParaRPr lang="en-US"/>
        </a:p>
      </dgm:t>
    </dgm:pt>
    <dgm:pt modelId="{8D00A88D-9EF9-4313-81B9-00DB336799DF}" type="sibTrans" cxnId="{649031BA-0E47-4447-8641-359C42ABBBAF}">
      <dgm:prSet/>
      <dgm:spPr/>
      <dgm:t>
        <a:bodyPr/>
        <a:lstStyle/>
        <a:p>
          <a:endParaRPr lang="en-US"/>
        </a:p>
      </dgm:t>
    </dgm:pt>
    <dgm:pt modelId="{E79D5D9A-B029-4795-A7E6-327C72C1F404}">
      <dgm:prSet phldrT="[Text]" custT="1"/>
      <dgm:spPr>
        <a:solidFill>
          <a:schemeClr val="accent5">
            <a:lumMod val="50000"/>
          </a:schemeClr>
        </a:solidFill>
        <a:ln w="76200">
          <a:solidFill>
            <a:srgbClr val="FFFF00"/>
          </a:solidFill>
        </a:ln>
      </dgm:spPr>
      <dgm:t>
        <a:bodyPr/>
        <a:lstStyle/>
        <a:p>
          <a:r>
            <a:rPr lang="en-US" sz="2200" dirty="0" smtClean="0"/>
            <a:t>Institution No. 2</a:t>
          </a:r>
          <a:endParaRPr lang="en-US" sz="2200" dirty="0"/>
        </a:p>
      </dgm:t>
    </dgm:pt>
    <dgm:pt modelId="{58E9BD17-5224-49DC-864A-5A83CAA94833}" type="parTrans" cxnId="{0815CEF5-83BD-4B88-8C14-A4D6B9CF0FD5}">
      <dgm:prSet/>
      <dgm:spPr/>
      <dgm:t>
        <a:bodyPr/>
        <a:lstStyle/>
        <a:p>
          <a:endParaRPr lang="en-US"/>
        </a:p>
      </dgm:t>
    </dgm:pt>
    <dgm:pt modelId="{BAF8A174-0EE0-4B67-890F-59F61051ABF0}" type="sibTrans" cxnId="{0815CEF5-83BD-4B88-8C14-A4D6B9CF0FD5}">
      <dgm:prSet/>
      <dgm:spPr/>
      <dgm:t>
        <a:bodyPr/>
        <a:lstStyle/>
        <a:p>
          <a:endParaRPr lang="en-US"/>
        </a:p>
      </dgm:t>
    </dgm:pt>
    <dgm:pt modelId="{53175A43-DB91-4994-B25E-ED12F834C0A8}">
      <dgm:prSet phldrT="[Text]" custT="1"/>
      <dgm:spPr>
        <a:solidFill>
          <a:schemeClr val="accent5">
            <a:lumMod val="50000"/>
          </a:schemeClr>
        </a:solidFill>
        <a:ln w="76200">
          <a:solidFill>
            <a:srgbClr val="FFFF00"/>
          </a:solidFill>
        </a:ln>
      </dgm:spPr>
      <dgm:t>
        <a:bodyPr/>
        <a:lstStyle/>
        <a:p>
          <a:r>
            <a:rPr lang="en-US" sz="2200" dirty="0" smtClean="0"/>
            <a:t>Institution No. 2</a:t>
          </a:r>
          <a:endParaRPr lang="en-US" sz="2200" dirty="0"/>
        </a:p>
      </dgm:t>
    </dgm:pt>
    <dgm:pt modelId="{7AD09798-D116-4900-8AA9-69351844FBB7}" type="parTrans" cxnId="{01C0409E-2FDA-4571-80F5-09772CA8117B}">
      <dgm:prSet/>
      <dgm:spPr/>
      <dgm:t>
        <a:bodyPr/>
        <a:lstStyle/>
        <a:p>
          <a:endParaRPr lang="en-US"/>
        </a:p>
      </dgm:t>
    </dgm:pt>
    <dgm:pt modelId="{5869DECA-5F9C-421E-949B-93EE2BD18FB9}" type="sibTrans" cxnId="{01C0409E-2FDA-4571-80F5-09772CA8117B}">
      <dgm:prSet/>
      <dgm:spPr/>
      <dgm:t>
        <a:bodyPr/>
        <a:lstStyle/>
        <a:p>
          <a:endParaRPr lang="en-US"/>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6C0A6039-5EA7-4FEF-BF89-AF9908B9DD79}" type="pres">
      <dgm:prSet presAssocID="{65C5504D-252E-4BC6-9085-6FA887398FBD}" presName="compositeNode" presStyleCnt="0">
        <dgm:presLayoutVars>
          <dgm:bulletEnabled val="1"/>
        </dgm:presLayoutVars>
      </dgm:prSet>
      <dgm:spPr/>
    </dgm:pt>
    <dgm:pt modelId="{7EE6EC0A-B48C-4A38-AAE8-AF8153043294}" type="pres">
      <dgm:prSet presAssocID="{65C5504D-252E-4BC6-9085-6FA887398FBD}" presName="bgRect" presStyleLbl="node1" presStyleIdx="0" presStyleCnt="4"/>
      <dgm:spPr/>
      <dgm:t>
        <a:bodyPr/>
        <a:lstStyle/>
        <a:p>
          <a:endParaRPr lang="en-US"/>
        </a:p>
      </dgm:t>
    </dgm:pt>
    <dgm:pt modelId="{EF9A10DD-8E75-4C47-A55C-0583CE1651FA}" type="pres">
      <dgm:prSet presAssocID="{65C5504D-252E-4BC6-9085-6FA887398FBD}" presName="parentNode" presStyleLbl="node1" presStyleIdx="0" presStyleCnt="4">
        <dgm:presLayoutVars>
          <dgm:chMax val="0"/>
          <dgm:bulletEnabled val="1"/>
        </dgm:presLayoutVars>
      </dgm:prSet>
      <dgm:spPr/>
      <dgm:t>
        <a:bodyPr/>
        <a:lstStyle/>
        <a:p>
          <a:endParaRPr lang="en-US"/>
        </a:p>
      </dgm:t>
    </dgm:pt>
    <dgm:pt modelId="{1DA27A1D-A15A-4935-A42A-86F8F8749437}" type="pres">
      <dgm:prSet presAssocID="{65C5504D-252E-4BC6-9085-6FA887398FBD}" presName="childNode" presStyleLbl="node1" presStyleIdx="0" presStyleCnt="4">
        <dgm:presLayoutVars>
          <dgm:bulletEnabled val="1"/>
        </dgm:presLayoutVars>
      </dgm:prSet>
      <dgm:spPr/>
      <dgm:t>
        <a:bodyPr/>
        <a:lstStyle/>
        <a:p>
          <a:endParaRPr lang="en-US"/>
        </a:p>
      </dgm:t>
    </dgm:pt>
    <dgm:pt modelId="{5F4EBF6B-AE48-4F59-B466-AABDD99CEACF}" type="pres">
      <dgm:prSet presAssocID="{8D00A88D-9EF9-4313-81B9-00DB336799DF}" presName="hSp" presStyleCnt="0"/>
      <dgm:spPr/>
    </dgm:pt>
    <dgm:pt modelId="{CA26A4AB-8830-4993-B092-88B057358D6B}" type="pres">
      <dgm:prSet presAssocID="{8D00A88D-9EF9-4313-81B9-00DB336799DF}" presName="vProcSp" presStyleCnt="0"/>
      <dgm:spPr/>
    </dgm:pt>
    <dgm:pt modelId="{F8402DEF-55EE-4CE8-A00A-BDAAD9C1DE63}" type="pres">
      <dgm:prSet presAssocID="{8D00A88D-9EF9-4313-81B9-00DB336799DF}" presName="vSp1" presStyleCnt="0"/>
      <dgm:spPr/>
    </dgm:pt>
    <dgm:pt modelId="{4248D521-9A9E-42FA-8A16-29AB75A9E6AB}" type="pres">
      <dgm:prSet presAssocID="{8D00A88D-9EF9-4313-81B9-00DB336799DF}" presName="simulatedConn" presStyleLbl="solidFgAcc1" presStyleIdx="0" presStyleCnt="3"/>
      <dgm:spPr/>
    </dgm:pt>
    <dgm:pt modelId="{C4B69978-B4D7-4354-A3C9-9105DFFEA8D3}" type="pres">
      <dgm:prSet presAssocID="{8D00A88D-9EF9-4313-81B9-00DB336799DF}" presName="vSp2" presStyleCnt="0"/>
      <dgm:spPr/>
    </dgm:pt>
    <dgm:pt modelId="{D4CB3DB0-D7C1-4439-B2D1-A45EDE1F92D0}" type="pres">
      <dgm:prSet presAssocID="{8D00A88D-9EF9-4313-81B9-00DB336799DF}" presName="sibTrans" presStyleCnt="0"/>
      <dgm:spPr/>
    </dgm:pt>
    <dgm:pt modelId="{86FAECAD-E2F5-4E89-8BEC-73FF3D085025}" type="pres">
      <dgm:prSet presAssocID="{8624D7FA-147D-4BCA-A18F-42F064EC2031}" presName="compositeNode" presStyleCnt="0">
        <dgm:presLayoutVars>
          <dgm:bulletEnabled val="1"/>
        </dgm:presLayoutVars>
      </dgm:prSet>
      <dgm:spPr/>
    </dgm:pt>
    <dgm:pt modelId="{EF4CB12E-6AF4-4D1C-8C94-99696D198F41}" type="pres">
      <dgm:prSet presAssocID="{8624D7FA-147D-4BCA-A18F-42F064EC2031}" presName="bgRect" presStyleLbl="node1" presStyleIdx="1" presStyleCnt="4"/>
      <dgm:spPr/>
      <dgm:t>
        <a:bodyPr/>
        <a:lstStyle/>
        <a:p>
          <a:endParaRPr lang="en-US"/>
        </a:p>
      </dgm:t>
    </dgm:pt>
    <dgm:pt modelId="{BCC65D9D-939D-4221-BD26-2A9F433DACE2}" type="pres">
      <dgm:prSet presAssocID="{8624D7FA-147D-4BCA-A18F-42F064EC2031}" presName="parentNode" presStyleLbl="node1" presStyleIdx="1" presStyleCnt="4">
        <dgm:presLayoutVars>
          <dgm:chMax val="0"/>
          <dgm:bulletEnabled val="1"/>
        </dgm:presLayoutVars>
      </dgm:prSet>
      <dgm:spPr/>
      <dgm:t>
        <a:bodyPr/>
        <a:lstStyle/>
        <a:p>
          <a:endParaRPr lang="en-US"/>
        </a:p>
      </dgm:t>
    </dgm:pt>
    <dgm:pt modelId="{354EFBD4-9F54-489E-8359-FA4070584D44}" type="pres">
      <dgm:prSet presAssocID="{8624D7FA-147D-4BCA-A18F-42F064EC2031}" presName="childNode" presStyleLbl="node1" presStyleIdx="1" presStyleCnt="4">
        <dgm:presLayoutVars>
          <dgm:bulletEnabled val="1"/>
        </dgm:presLayoutVars>
      </dgm:prSet>
      <dgm:spPr/>
      <dgm:t>
        <a:bodyPr/>
        <a:lstStyle/>
        <a:p>
          <a:endParaRPr lang="en-US"/>
        </a:p>
      </dgm:t>
    </dgm:pt>
    <dgm:pt modelId="{6BC466D5-BBA7-4FAA-A4B0-0BB86FD19787}" type="pres">
      <dgm:prSet presAssocID="{C2E83D32-9548-401E-9486-AB7E407D00C1}" presName="hSp" presStyleCnt="0"/>
      <dgm:spPr/>
    </dgm:pt>
    <dgm:pt modelId="{77840C8C-3CA9-45F0-8D90-8F3EBD34AC3C}" type="pres">
      <dgm:prSet presAssocID="{C2E83D32-9548-401E-9486-AB7E407D00C1}" presName="vProcSp" presStyleCnt="0"/>
      <dgm:spPr/>
    </dgm:pt>
    <dgm:pt modelId="{1242E447-BF04-482D-A8F8-2E931898C00C}" type="pres">
      <dgm:prSet presAssocID="{C2E83D32-9548-401E-9486-AB7E407D00C1}" presName="vSp1" presStyleCnt="0"/>
      <dgm:spPr/>
    </dgm:pt>
    <dgm:pt modelId="{7D9A620E-26DB-48C1-A2EF-94B41AEF941C}" type="pres">
      <dgm:prSet presAssocID="{C2E83D32-9548-401E-9486-AB7E407D00C1}" presName="simulatedConn" presStyleLbl="solidFgAcc1" presStyleIdx="1" presStyleCnt="3"/>
      <dgm:spPr/>
    </dgm:pt>
    <dgm:pt modelId="{94304B6F-56B1-41C2-816C-E04323843850}" type="pres">
      <dgm:prSet presAssocID="{C2E83D32-9548-401E-9486-AB7E407D00C1}" presName="vSp2" presStyleCnt="0"/>
      <dgm:spPr/>
    </dgm:pt>
    <dgm:pt modelId="{17A2602C-9FFB-47D2-8E4F-73C065D33AAC}" type="pres">
      <dgm:prSet presAssocID="{C2E83D32-9548-401E-9486-AB7E407D00C1}" presName="sibTrans" presStyleCnt="0"/>
      <dgm:spPr/>
    </dgm:pt>
    <dgm:pt modelId="{DC22BCE3-26EA-477F-A82C-AC87A0F98F16}" type="pres">
      <dgm:prSet presAssocID="{6D4003E5-F7A7-4B3F-8E2C-C32685A5D90B}" presName="compositeNode" presStyleCnt="0">
        <dgm:presLayoutVars>
          <dgm:bulletEnabled val="1"/>
        </dgm:presLayoutVars>
      </dgm:prSet>
      <dgm:spPr/>
    </dgm:pt>
    <dgm:pt modelId="{A9607950-3852-4F79-8C61-37312034349D}" type="pres">
      <dgm:prSet presAssocID="{6D4003E5-F7A7-4B3F-8E2C-C32685A5D90B}" presName="bgRect" presStyleLbl="node1" presStyleIdx="2" presStyleCnt="4"/>
      <dgm:spPr/>
      <dgm:t>
        <a:bodyPr/>
        <a:lstStyle/>
        <a:p>
          <a:endParaRPr lang="en-US"/>
        </a:p>
      </dgm:t>
    </dgm:pt>
    <dgm:pt modelId="{2178C423-0091-47AD-9F5C-603E110A7E23}" type="pres">
      <dgm:prSet presAssocID="{6D4003E5-F7A7-4B3F-8E2C-C32685A5D90B}" presName="parentNode" presStyleLbl="node1" presStyleIdx="2" presStyleCnt="4">
        <dgm:presLayoutVars>
          <dgm:chMax val="0"/>
          <dgm:bulletEnabled val="1"/>
        </dgm:presLayoutVars>
      </dgm:prSet>
      <dgm:spPr/>
      <dgm:t>
        <a:bodyPr/>
        <a:lstStyle/>
        <a:p>
          <a:endParaRPr lang="en-US"/>
        </a:p>
      </dgm:t>
    </dgm:pt>
    <dgm:pt modelId="{4B450446-5098-4447-94F7-8FECE117720B}" type="pres">
      <dgm:prSet presAssocID="{6D4003E5-F7A7-4B3F-8E2C-C32685A5D90B}" presName="childNode" presStyleLbl="node1" presStyleIdx="2" presStyleCnt="4">
        <dgm:presLayoutVars>
          <dgm:bulletEnabled val="1"/>
        </dgm:presLayoutVars>
      </dgm:prSet>
      <dgm:spPr/>
      <dgm:t>
        <a:bodyPr/>
        <a:lstStyle/>
        <a:p>
          <a:endParaRPr lang="en-US"/>
        </a:p>
      </dgm:t>
    </dgm:pt>
    <dgm:pt modelId="{026F6CE3-72D4-40E4-B83F-1E2A6D7DE208}" type="pres">
      <dgm:prSet presAssocID="{E4B9DF3E-6AAA-4E2F-BA78-63CDFAE30BD2}" presName="hSp" presStyleCnt="0"/>
      <dgm:spPr/>
    </dgm:pt>
    <dgm:pt modelId="{1AEDBF6D-E243-440A-865C-2FCC4A1C7EAE}" type="pres">
      <dgm:prSet presAssocID="{E4B9DF3E-6AAA-4E2F-BA78-63CDFAE30BD2}" presName="vProcSp" presStyleCnt="0"/>
      <dgm:spPr/>
    </dgm:pt>
    <dgm:pt modelId="{B2F63260-F104-4874-874F-78D7A72C539D}" type="pres">
      <dgm:prSet presAssocID="{E4B9DF3E-6AAA-4E2F-BA78-63CDFAE30BD2}" presName="vSp1" presStyleCnt="0"/>
      <dgm:spPr/>
    </dgm:pt>
    <dgm:pt modelId="{7A3B0AEC-9DA8-4541-BB93-5E1AC4B383D0}" type="pres">
      <dgm:prSet presAssocID="{E4B9DF3E-6AAA-4E2F-BA78-63CDFAE30BD2}" presName="simulatedConn" presStyleLbl="solidFgAcc1" presStyleIdx="2" presStyleCnt="3"/>
      <dgm:spPr/>
    </dgm:pt>
    <dgm:pt modelId="{6E458EB2-51FF-45AB-9AD0-0F32F4558EF2}" type="pres">
      <dgm:prSet presAssocID="{E4B9DF3E-6AAA-4E2F-BA78-63CDFAE30BD2}" presName="vSp2" presStyleCnt="0"/>
      <dgm:spPr/>
    </dgm:pt>
    <dgm:pt modelId="{9B014407-1C85-4F4D-A1BF-168013EF0BAB}" type="pres">
      <dgm:prSet presAssocID="{E4B9DF3E-6AAA-4E2F-BA78-63CDFAE30BD2}" presName="sibTrans" presStyleCnt="0"/>
      <dgm:spPr/>
    </dgm:pt>
    <dgm:pt modelId="{AC8CD680-8B9F-4A68-92A4-E03FC5986754}" type="pres">
      <dgm:prSet presAssocID="{846BE8FB-FBDD-4856-ACD0-F3D0E2687230}" presName="compositeNode" presStyleCnt="0">
        <dgm:presLayoutVars>
          <dgm:bulletEnabled val="1"/>
        </dgm:presLayoutVars>
      </dgm:prSet>
      <dgm:spPr/>
    </dgm:pt>
    <dgm:pt modelId="{A42D5836-20A8-40E1-AC51-7A7D031D442C}" type="pres">
      <dgm:prSet presAssocID="{846BE8FB-FBDD-4856-ACD0-F3D0E2687230}" presName="bgRect" presStyleLbl="node1" presStyleIdx="3" presStyleCnt="4"/>
      <dgm:spPr/>
      <dgm:t>
        <a:bodyPr/>
        <a:lstStyle/>
        <a:p>
          <a:endParaRPr lang="en-US"/>
        </a:p>
      </dgm:t>
    </dgm:pt>
    <dgm:pt modelId="{B146C624-951F-4398-83F2-D8B3AF08B153}" type="pres">
      <dgm:prSet presAssocID="{846BE8FB-FBDD-4856-ACD0-F3D0E2687230}" presName="parentNode" presStyleLbl="node1" presStyleIdx="3" presStyleCnt="4">
        <dgm:presLayoutVars>
          <dgm:chMax val="0"/>
          <dgm:bulletEnabled val="1"/>
        </dgm:presLayoutVars>
      </dgm:prSet>
      <dgm:spPr/>
      <dgm:t>
        <a:bodyPr/>
        <a:lstStyle/>
        <a:p>
          <a:endParaRPr lang="en-US"/>
        </a:p>
      </dgm:t>
    </dgm:pt>
    <dgm:pt modelId="{10F8FF9B-5972-4EB3-9F96-B3A38D2299D3}" type="pres">
      <dgm:prSet presAssocID="{846BE8FB-FBDD-4856-ACD0-F3D0E2687230}" presName="childNode" presStyleLbl="node1" presStyleIdx="3" presStyleCnt="4">
        <dgm:presLayoutVars>
          <dgm:bulletEnabled val="1"/>
        </dgm:presLayoutVars>
      </dgm:prSet>
      <dgm:spPr/>
      <dgm:t>
        <a:bodyPr/>
        <a:lstStyle/>
        <a:p>
          <a:endParaRPr lang="en-US"/>
        </a:p>
      </dgm:t>
    </dgm:pt>
  </dgm:ptLst>
  <dgm:cxnLst>
    <dgm:cxn modelId="{44620465-8DD5-49B6-9E74-2E8ADC5133CA}" type="presOf" srcId="{8624D7FA-147D-4BCA-A18F-42F064EC2031}" destId="{EF4CB12E-6AF4-4D1C-8C94-99696D198F41}" srcOrd="0" destOrd="0" presId="urn:microsoft.com/office/officeart/2005/8/layout/hProcess7"/>
    <dgm:cxn modelId="{5AEC82B4-1353-4066-B1EA-9605F84F3CAB}" type="presOf" srcId="{6D4003E5-F7A7-4B3F-8E2C-C32685A5D90B}" destId="{A9607950-3852-4F79-8C61-37312034349D}" srcOrd="0" destOrd="0" presId="urn:microsoft.com/office/officeart/2005/8/layout/hProcess7"/>
    <dgm:cxn modelId="{AE2DAC4A-1D42-4B8A-8C64-377D1C7AF017}" srcId="{914D04EC-0D43-45D2-B387-ECECCCB90C46}" destId="{846BE8FB-FBDD-4856-ACD0-F3D0E2687230}" srcOrd="3" destOrd="0" parTransId="{016BA71D-4B77-48C3-B312-0ED20C48141F}" sibTransId="{3FC3699F-3EA4-4FB5-9D00-B28BC2259B02}"/>
    <dgm:cxn modelId="{EA0E89D2-85DF-46AC-AEA7-BBB74E397638}" srcId="{6D4003E5-F7A7-4B3F-8E2C-C32685A5D90B}" destId="{4D02C0A0-0A17-41DB-8E73-B89134603F4A}" srcOrd="1" destOrd="0" parTransId="{DA42B2FD-2DD3-447C-B63E-C563D2E7BAF2}" sibTransId="{8A4D8DE4-8CE0-4974-B62E-017FA5DFD3A9}"/>
    <dgm:cxn modelId="{90B90CBF-8AD8-4027-944F-17C4C4AB966E}" type="presOf" srcId="{4D02C0A0-0A17-41DB-8E73-B89134603F4A}" destId="{4B450446-5098-4447-94F7-8FECE117720B}" srcOrd="0" destOrd="1" presId="urn:microsoft.com/office/officeart/2005/8/layout/hProcess7"/>
    <dgm:cxn modelId="{0815CEF5-83BD-4B88-8C14-A4D6B9CF0FD5}" srcId="{65C5504D-252E-4BC6-9085-6FA887398FBD}" destId="{E79D5D9A-B029-4795-A7E6-327C72C1F404}" srcOrd="0" destOrd="0" parTransId="{58E9BD17-5224-49DC-864A-5A83CAA94833}" sibTransId="{BAF8A174-0EE0-4B67-890F-59F61051ABF0}"/>
    <dgm:cxn modelId="{6FDAAC69-73EA-4C0C-9345-BE4F38682CD8}" type="presOf" srcId="{8624D7FA-147D-4BCA-A18F-42F064EC2031}" destId="{BCC65D9D-939D-4221-BD26-2A9F433DACE2}" srcOrd="1" destOrd="0" presId="urn:microsoft.com/office/officeart/2005/8/layout/hProcess7"/>
    <dgm:cxn modelId="{D8685ACF-B204-414A-A050-9F08A4523611}" type="presOf" srcId="{D37B2B32-8E38-4066-B99C-F1D7B26D8098}" destId="{10F8FF9B-5972-4EB3-9F96-B3A38D2299D3}" srcOrd="0" destOrd="1" presId="urn:microsoft.com/office/officeart/2005/8/layout/hProcess7"/>
    <dgm:cxn modelId="{B0F23E85-A15F-44FB-9CE4-D94B9CF9CC61}" type="presOf" srcId="{65C5504D-252E-4BC6-9085-6FA887398FBD}" destId="{EF9A10DD-8E75-4C47-A55C-0583CE1651FA}" srcOrd="1" destOrd="0" presId="urn:microsoft.com/office/officeart/2005/8/layout/hProcess7"/>
    <dgm:cxn modelId="{D3EC1296-AFCB-4876-8B45-F11C5E8A9D4A}" srcId="{914D04EC-0D43-45D2-B387-ECECCCB90C46}" destId="{8624D7FA-147D-4BCA-A18F-42F064EC2031}" srcOrd="1" destOrd="0" parTransId="{90A50A30-474B-408C-91D0-D86A9997F477}" sibTransId="{C2E83D32-9548-401E-9486-AB7E407D00C1}"/>
    <dgm:cxn modelId="{CE22F039-14D7-48BE-BECD-44A70F775C80}" type="presOf" srcId="{E79D5D9A-B029-4795-A7E6-327C72C1F404}" destId="{1DA27A1D-A15A-4935-A42A-86F8F8749437}" srcOrd="0" destOrd="0" presId="urn:microsoft.com/office/officeart/2005/8/layout/hProcess7"/>
    <dgm:cxn modelId="{5B4531C2-917C-4858-9653-13B9E2393ED5}" srcId="{914D04EC-0D43-45D2-B387-ECECCCB90C46}" destId="{6D4003E5-F7A7-4B3F-8E2C-C32685A5D90B}" srcOrd="2" destOrd="0" parTransId="{76C1EE4E-61B3-41A4-BF5A-319C4C62C61B}" sibTransId="{E4B9DF3E-6AAA-4E2F-BA78-63CDFAE30BD2}"/>
    <dgm:cxn modelId="{649031BA-0E47-4447-8641-359C42ABBBAF}" srcId="{914D04EC-0D43-45D2-B387-ECECCCB90C46}" destId="{65C5504D-252E-4BC6-9085-6FA887398FBD}" srcOrd="0" destOrd="0" parTransId="{29A48E3D-627D-4905-A51C-7BC945BDC458}" sibTransId="{8D00A88D-9EF9-4313-81B9-00DB336799DF}"/>
    <dgm:cxn modelId="{700B2DB2-621C-4F86-86D8-7A3808A8D274}" type="presOf" srcId="{846BE8FB-FBDD-4856-ACD0-F3D0E2687230}" destId="{A42D5836-20A8-40E1-AC51-7A7D031D442C}" srcOrd="0" destOrd="0" presId="urn:microsoft.com/office/officeart/2005/8/layout/hProcess7"/>
    <dgm:cxn modelId="{9C22F71F-96B7-40AA-A0CB-EDA0DF6BB8F5}" srcId="{846BE8FB-FBDD-4856-ACD0-F3D0E2687230}" destId="{D37B2B32-8E38-4066-B99C-F1D7B26D8098}" srcOrd="1" destOrd="0" parTransId="{612EE145-1B5A-4DFD-A676-02463C967B43}" sibTransId="{28F476B3-4C52-4A42-AD56-C0D6FC3ACC6D}"/>
    <dgm:cxn modelId="{899F1248-87EA-44DE-85E8-97AA3C8E8CE2}" type="presOf" srcId="{914D04EC-0D43-45D2-B387-ECECCCB90C46}" destId="{A4A9EC14-EF42-4F9F-A15D-806AD76BF786}" srcOrd="0" destOrd="0" presId="urn:microsoft.com/office/officeart/2005/8/layout/hProcess7"/>
    <dgm:cxn modelId="{E25E7599-81B1-4418-BF5A-75764B4359CC}" type="presOf" srcId="{846BE8FB-FBDD-4856-ACD0-F3D0E2687230}" destId="{B146C624-951F-4398-83F2-D8B3AF08B153}" srcOrd="1" destOrd="0" presId="urn:microsoft.com/office/officeart/2005/8/layout/hProcess7"/>
    <dgm:cxn modelId="{01C0409E-2FDA-4571-80F5-09772CA8117B}" srcId="{8624D7FA-147D-4BCA-A18F-42F064EC2031}" destId="{53175A43-DB91-4994-B25E-ED12F834C0A8}" srcOrd="0" destOrd="0" parTransId="{7AD09798-D116-4900-8AA9-69351844FBB7}" sibTransId="{5869DECA-5F9C-421E-949B-93EE2BD18FB9}"/>
    <dgm:cxn modelId="{1A7DB2FF-8DAD-43D2-9C6C-9EFBBCEE5554}" type="presOf" srcId="{A61C4B19-7400-4E6F-AC62-2E5B4CB9F38B}" destId="{10F8FF9B-5972-4EB3-9F96-B3A38D2299D3}" srcOrd="0" destOrd="0" presId="urn:microsoft.com/office/officeart/2005/8/layout/hProcess7"/>
    <dgm:cxn modelId="{C6993FC3-A163-41EF-8879-4F6E63238997}" type="presOf" srcId="{65C5504D-252E-4BC6-9085-6FA887398FBD}" destId="{7EE6EC0A-B48C-4A38-AAE8-AF8153043294}" srcOrd="0" destOrd="0" presId="urn:microsoft.com/office/officeart/2005/8/layout/hProcess7"/>
    <dgm:cxn modelId="{2CFA30C9-04A9-4585-A3FC-E63C08EE0B6B}" type="presOf" srcId="{8B1C6B58-3DA9-46BF-88B9-9F73ABA80342}" destId="{4B450446-5098-4447-94F7-8FECE117720B}" srcOrd="0" destOrd="0" presId="urn:microsoft.com/office/officeart/2005/8/layout/hProcess7"/>
    <dgm:cxn modelId="{D32C6542-6195-4E0F-8720-F2B026AADF50}" srcId="{846BE8FB-FBDD-4856-ACD0-F3D0E2687230}" destId="{A61C4B19-7400-4E6F-AC62-2E5B4CB9F38B}" srcOrd="0" destOrd="0" parTransId="{E07973EC-3B8C-4BCF-AF0B-3162A7192D70}" sibTransId="{CF7E2349-4F5E-4823-93F1-6F340C37FECF}"/>
    <dgm:cxn modelId="{75BBD140-16DA-47AF-9324-AAEB71FE5834}" srcId="{6D4003E5-F7A7-4B3F-8E2C-C32685A5D90B}" destId="{8B1C6B58-3DA9-46BF-88B9-9F73ABA80342}" srcOrd="0" destOrd="0" parTransId="{62D2B131-167D-4342-8301-6A5A09B58631}" sibTransId="{34391F44-1B26-4E5B-9151-C862B8580085}"/>
    <dgm:cxn modelId="{37A83D18-481C-40EA-9B8F-509F42E36427}" type="presOf" srcId="{6D4003E5-F7A7-4B3F-8E2C-C32685A5D90B}" destId="{2178C423-0091-47AD-9F5C-603E110A7E23}" srcOrd="1" destOrd="0" presId="urn:microsoft.com/office/officeart/2005/8/layout/hProcess7"/>
    <dgm:cxn modelId="{E5D59884-925A-4320-A2B6-42D60A116FA4}" type="presOf" srcId="{53175A43-DB91-4994-B25E-ED12F834C0A8}" destId="{354EFBD4-9F54-489E-8359-FA4070584D44}" srcOrd="0" destOrd="0" presId="urn:microsoft.com/office/officeart/2005/8/layout/hProcess7"/>
    <dgm:cxn modelId="{8AAC3690-C861-4999-9D0C-7BEEAA58B05E}" type="presParOf" srcId="{A4A9EC14-EF42-4F9F-A15D-806AD76BF786}" destId="{6C0A6039-5EA7-4FEF-BF89-AF9908B9DD79}" srcOrd="0" destOrd="0" presId="urn:microsoft.com/office/officeart/2005/8/layout/hProcess7"/>
    <dgm:cxn modelId="{F0638D97-8787-4BD7-9CDA-B8039C846FB0}" type="presParOf" srcId="{6C0A6039-5EA7-4FEF-BF89-AF9908B9DD79}" destId="{7EE6EC0A-B48C-4A38-AAE8-AF8153043294}" srcOrd="0" destOrd="0" presId="urn:microsoft.com/office/officeart/2005/8/layout/hProcess7"/>
    <dgm:cxn modelId="{2B267905-B26C-43CA-8927-4E3E0303427D}" type="presParOf" srcId="{6C0A6039-5EA7-4FEF-BF89-AF9908B9DD79}" destId="{EF9A10DD-8E75-4C47-A55C-0583CE1651FA}" srcOrd="1" destOrd="0" presId="urn:microsoft.com/office/officeart/2005/8/layout/hProcess7"/>
    <dgm:cxn modelId="{54F5A76A-9324-4B6D-B68C-75986B46DD67}" type="presParOf" srcId="{6C0A6039-5EA7-4FEF-BF89-AF9908B9DD79}" destId="{1DA27A1D-A15A-4935-A42A-86F8F8749437}" srcOrd="2" destOrd="0" presId="urn:microsoft.com/office/officeart/2005/8/layout/hProcess7"/>
    <dgm:cxn modelId="{91A1BAD6-D1B0-46BE-B4F4-282A73291223}" type="presParOf" srcId="{A4A9EC14-EF42-4F9F-A15D-806AD76BF786}" destId="{5F4EBF6B-AE48-4F59-B466-AABDD99CEACF}" srcOrd="1" destOrd="0" presId="urn:microsoft.com/office/officeart/2005/8/layout/hProcess7"/>
    <dgm:cxn modelId="{03146A2D-0AEE-4238-85E6-0E1C3F96ABC8}" type="presParOf" srcId="{A4A9EC14-EF42-4F9F-A15D-806AD76BF786}" destId="{CA26A4AB-8830-4993-B092-88B057358D6B}" srcOrd="2" destOrd="0" presId="urn:microsoft.com/office/officeart/2005/8/layout/hProcess7"/>
    <dgm:cxn modelId="{D02852E4-BCBB-4504-AEFB-A3ED7A1B6C3D}" type="presParOf" srcId="{CA26A4AB-8830-4993-B092-88B057358D6B}" destId="{F8402DEF-55EE-4CE8-A00A-BDAAD9C1DE63}" srcOrd="0" destOrd="0" presId="urn:microsoft.com/office/officeart/2005/8/layout/hProcess7"/>
    <dgm:cxn modelId="{EE9CD01B-CECF-44D8-ACF4-67E8BF74738B}" type="presParOf" srcId="{CA26A4AB-8830-4993-B092-88B057358D6B}" destId="{4248D521-9A9E-42FA-8A16-29AB75A9E6AB}" srcOrd="1" destOrd="0" presId="urn:microsoft.com/office/officeart/2005/8/layout/hProcess7"/>
    <dgm:cxn modelId="{EC8CDFA7-C8EA-4390-A5DB-3A4AA680019D}" type="presParOf" srcId="{CA26A4AB-8830-4993-B092-88B057358D6B}" destId="{C4B69978-B4D7-4354-A3C9-9105DFFEA8D3}" srcOrd="2" destOrd="0" presId="urn:microsoft.com/office/officeart/2005/8/layout/hProcess7"/>
    <dgm:cxn modelId="{EAC46B02-EDB7-4619-A826-40EF474C2B62}" type="presParOf" srcId="{A4A9EC14-EF42-4F9F-A15D-806AD76BF786}" destId="{D4CB3DB0-D7C1-4439-B2D1-A45EDE1F92D0}" srcOrd="3" destOrd="0" presId="urn:microsoft.com/office/officeart/2005/8/layout/hProcess7"/>
    <dgm:cxn modelId="{AD89F285-58D0-4FD4-A664-2255D2DFADC4}" type="presParOf" srcId="{A4A9EC14-EF42-4F9F-A15D-806AD76BF786}" destId="{86FAECAD-E2F5-4E89-8BEC-73FF3D085025}" srcOrd="4" destOrd="0" presId="urn:microsoft.com/office/officeart/2005/8/layout/hProcess7"/>
    <dgm:cxn modelId="{CDC096C4-8476-4D8E-87E8-B47C14C225C3}" type="presParOf" srcId="{86FAECAD-E2F5-4E89-8BEC-73FF3D085025}" destId="{EF4CB12E-6AF4-4D1C-8C94-99696D198F41}" srcOrd="0" destOrd="0" presId="urn:microsoft.com/office/officeart/2005/8/layout/hProcess7"/>
    <dgm:cxn modelId="{7C22EFD9-04E1-474C-B808-4777B402962B}" type="presParOf" srcId="{86FAECAD-E2F5-4E89-8BEC-73FF3D085025}" destId="{BCC65D9D-939D-4221-BD26-2A9F433DACE2}" srcOrd="1" destOrd="0" presId="urn:microsoft.com/office/officeart/2005/8/layout/hProcess7"/>
    <dgm:cxn modelId="{59F02F0B-C3E2-49F6-9235-FD26F2761ED2}" type="presParOf" srcId="{86FAECAD-E2F5-4E89-8BEC-73FF3D085025}" destId="{354EFBD4-9F54-489E-8359-FA4070584D44}" srcOrd="2" destOrd="0" presId="urn:microsoft.com/office/officeart/2005/8/layout/hProcess7"/>
    <dgm:cxn modelId="{BCDE99A7-2CD7-4B29-899C-A209EE240F9D}" type="presParOf" srcId="{A4A9EC14-EF42-4F9F-A15D-806AD76BF786}" destId="{6BC466D5-BBA7-4FAA-A4B0-0BB86FD19787}" srcOrd="5" destOrd="0" presId="urn:microsoft.com/office/officeart/2005/8/layout/hProcess7"/>
    <dgm:cxn modelId="{D5C300BF-32FC-4CDF-AA10-7C7A534A1F46}" type="presParOf" srcId="{A4A9EC14-EF42-4F9F-A15D-806AD76BF786}" destId="{77840C8C-3CA9-45F0-8D90-8F3EBD34AC3C}" srcOrd="6" destOrd="0" presId="urn:microsoft.com/office/officeart/2005/8/layout/hProcess7"/>
    <dgm:cxn modelId="{66760583-F960-42D1-815D-95C82102D582}" type="presParOf" srcId="{77840C8C-3CA9-45F0-8D90-8F3EBD34AC3C}" destId="{1242E447-BF04-482D-A8F8-2E931898C00C}" srcOrd="0" destOrd="0" presId="urn:microsoft.com/office/officeart/2005/8/layout/hProcess7"/>
    <dgm:cxn modelId="{41F76D01-4633-4B31-8F51-073B734A7DDD}" type="presParOf" srcId="{77840C8C-3CA9-45F0-8D90-8F3EBD34AC3C}" destId="{7D9A620E-26DB-48C1-A2EF-94B41AEF941C}" srcOrd="1" destOrd="0" presId="urn:microsoft.com/office/officeart/2005/8/layout/hProcess7"/>
    <dgm:cxn modelId="{53183856-2866-4FF2-A699-3E2A2C52F238}" type="presParOf" srcId="{77840C8C-3CA9-45F0-8D90-8F3EBD34AC3C}" destId="{94304B6F-56B1-41C2-816C-E04323843850}" srcOrd="2" destOrd="0" presId="urn:microsoft.com/office/officeart/2005/8/layout/hProcess7"/>
    <dgm:cxn modelId="{38C2014D-F9BF-4C24-B9D9-2A3C1B51A261}" type="presParOf" srcId="{A4A9EC14-EF42-4F9F-A15D-806AD76BF786}" destId="{17A2602C-9FFB-47D2-8E4F-73C065D33AAC}" srcOrd="7" destOrd="0" presId="urn:microsoft.com/office/officeart/2005/8/layout/hProcess7"/>
    <dgm:cxn modelId="{E6C9A11F-0B1A-4D42-82D0-F909BE22E0B8}" type="presParOf" srcId="{A4A9EC14-EF42-4F9F-A15D-806AD76BF786}" destId="{DC22BCE3-26EA-477F-A82C-AC87A0F98F16}" srcOrd="8" destOrd="0" presId="urn:microsoft.com/office/officeart/2005/8/layout/hProcess7"/>
    <dgm:cxn modelId="{EBB7DBCA-4E74-4346-8AA5-28816D02ACD2}" type="presParOf" srcId="{DC22BCE3-26EA-477F-A82C-AC87A0F98F16}" destId="{A9607950-3852-4F79-8C61-37312034349D}" srcOrd="0" destOrd="0" presId="urn:microsoft.com/office/officeart/2005/8/layout/hProcess7"/>
    <dgm:cxn modelId="{9D6C64AB-877A-46F3-B860-04F62AED7889}" type="presParOf" srcId="{DC22BCE3-26EA-477F-A82C-AC87A0F98F16}" destId="{2178C423-0091-47AD-9F5C-603E110A7E23}" srcOrd="1" destOrd="0" presId="urn:microsoft.com/office/officeart/2005/8/layout/hProcess7"/>
    <dgm:cxn modelId="{53C9C999-A17C-4B8A-91B9-D6EA85DD5856}" type="presParOf" srcId="{DC22BCE3-26EA-477F-A82C-AC87A0F98F16}" destId="{4B450446-5098-4447-94F7-8FECE117720B}" srcOrd="2" destOrd="0" presId="urn:microsoft.com/office/officeart/2005/8/layout/hProcess7"/>
    <dgm:cxn modelId="{2D2AF5BA-BFFE-4576-B549-EFEB5AA85414}" type="presParOf" srcId="{A4A9EC14-EF42-4F9F-A15D-806AD76BF786}" destId="{026F6CE3-72D4-40E4-B83F-1E2A6D7DE208}" srcOrd="9" destOrd="0" presId="urn:microsoft.com/office/officeart/2005/8/layout/hProcess7"/>
    <dgm:cxn modelId="{ED897D3F-1CA5-47DB-81CB-D84DC215D6F2}" type="presParOf" srcId="{A4A9EC14-EF42-4F9F-A15D-806AD76BF786}" destId="{1AEDBF6D-E243-440A-865C-2FCC4A1C7EAE}" srcOrd="10" destOrd="0" presId="urn:microsoft.com/office/officeart/2005/8/layout/hProcess7"/>
    <dgm:cxn modelId="{E8922DEF-E5EC-4B13-8F70-2090F2E44B93}" type="presParOf" srcId="{1AEDBF6D-E243-440A-865C-2FCC4A1C7EAE}" destId="{B2F63260-F104-4874-874F-78D7A72C539D}" srcOrd="0" destOrd="0" presId="urn:microsoft.com/office/officeart/2005/8/layout/hProcess7"/>
    <dgm:cxn modelId="{6AD685AC-5CDB-4A06-893F-A0EE8DBD2A86}" type="presParOf" srcId="{1AEDBF6D-E243-440A-865C-2FCC4A1C7EAE}" destId="{7A3B0AEC-9DA8-4541-BB93-5E1AC4B383D0}" srcOrd="1" destOrd="0" presId="urn:microsoft.com/office/officeart/2005/8/layout/hProcess7"/>
    <dgm:cxn modelId="{E92579FA-333C-432E-ABE3-EDFB35D9BF04}" type="presParOf" srcId="{1AEDBF6D-E243-440A-865C-2FCC4A1C7EAE}" destId="{6E458EB2-51FF-45AB-9AD0-0F32F4558EF2}" srcOrd="2" destOrd="0" presId="urn:microsoft.com/office/officeart/2005/8/layout/hProcess7"/>
    <dgm:cxn modelId="{B23F5094-0EB5-49B6-A170-F4423A68FD09}" type="presParOf" srcId="{A4A9EC14-EF42-4F9F-A15D-806AD76BF786}" destId="{9B014407-1C85-4F4D-A1BF-168013EF0BAB}" srcOrd="11" destOrd="0" presId="urn:microsoft.com/office/officeart/2005/8/layout/hProcess7"/>
    <dgm:cxn modelId="{33B78282-45FC-4071-8E1B-52F7DB648ED3}" type="presParOf" srcId="{A4A9EC14-EF42-4F9F-A15D-806AD76BF786}" destId="{AC8CD680-8B9F-4A68-92A4-E03FC5986754}" srcOrd="12" destOrd="0" presId="urn:microsoft.com/office/officeart/2005/8/layout/hProcess7"/>
    <dgm:cxn modelId="{49F2FA9F-5965-41D0-9E5D-5AC3C04C53A0}" type="presParOf" srcId="{AC8CD680-8B9F-4A68-92A4-E03FC5986754}" destId="{A42D5836-20A8-40E1-AC51-7A7D031D442C}" srcOrd="0" destOrd="0" presId="urn:microsoft.com/office/officeart/2005/8/layout/hProcess7"/>
    <dgm:cxn modelId="{3923BC63-96A5-46CD-BCF3-CB781FA5BC13}" type="presParOf" srcId="{AC8CD680-8B9F-4A68-92A4-E03FC5986754}" destId="{B146C624-951F-4398-83F2-D8B3AF08B153}" srcOrd="1" destOrd="0" presId="urn:microsoft.com/office/officeart/2005/8/layout/hProcess7"/>
    <dgm:cxn modelId="{94ACAB52-EB0F-4353-81AC-D0C426A2DDDC}" type="presParOf" srcId="{AC8CD680-8B9F-4A68-92A4-E03FC5986754}" destId="{10F8FF9B-5972-4EB3-9F96-B3A38D2299D3}" srcOrd="2" destOrd="0" presId="urn:microsoft.com/office/officeart/2005/8/layout/hProcess7"/>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2FA1911A-C56C-462C-A21E-ECDA17FE47F2}">
      <dgm:prSet phldrT="[Text]" custT="1"/>
      <dgm:spPr>
        <a:solidFill>
          <a:schemeClr val="accent2">
            <a:lumMod val="50000"/>
          </a:schemeClr>
        </a:solidFill>
      </dgm:spPr>
      <dgm:t>
        <a:bodyPr/>
        <a:lstStyle/>
        <a:p>
          <a:r>
            <a:rPr lang="en-US" sz="2200" dirty="0" smtClean="0"/>
            <a:t>2011</a:t>
          </a:r>
          <a:endParaRPr lang="en-US" sz="2200" dirty="0"/>
        </a:p>
      </dgm:t>
    </dgm:pt>
    <dgm:pt modelId="{4F5E7B15-D153-48E7-AC74-FF2D0BD59DD9}" type="parTrans" cxnId="{6F49519C-DCF2-45CF-80DE-BD7F4FDC2BE1}">
      <dgm:prSet/>
      <dgm:spPr/>
      <dgm:t>
        <a:bodyPr/>
        <a:lstStyle/>
        <a:p>
          <a:endParaRPr lang="en-US" sz="2200"/>
        </a:p>
      </dgm:t>
    </dgm:pt>
    <dgm:pt modelId="{44063B1C-16C5-426B-A57E-8EC68AC415C6}" type="sibTrans" cxnId="{6F49519C-DCF2-45CF-80DE-BD7F4FDC2BE1}">
      <dgm:prSet/>
      <dgm:spPr/>
      <dgm:t>
        <a:bodyPr/>
        <a:lstStyle/>
        <a:p>
          <a:endParaRPr lang="en-US" sz="2200"/>
        </a:p>
      </dgm:t>
    </dgm:pt>
    <dgm:pt modelId="{725A0CD4-67C0-44DC-9B37-747AD6B03D70}">
      <dgm:prSet phldrT="[Text]" custT="1"/>
      <dgm:spPr/>
      <dgm:t>
        <a:bodyPr/>
        <a:lstStyle/>
        <a:p>
          <a:r>
            <a:rPr lang="en-US" sz="2200" dirty="0" smtClean="0"/>
            <a:t>AAU</a:t>
          </a:r>
          <a:endParaRPr lang="en-US" sz="2200" dirty="0"/>
        </a:p>
      </dgm:t>
    </dgm:pt>
    <dgm:pt modelId="{21F4C7FB-D77C-4643-BD35-7913672229B8}" type="parTrans" cxnId="{05CADE19-AECF-4EA4-8974-C9726CA9F18E}">
      <dgm:prSet/>
      <dgm:spPr/>
      <dgm:t>
        <a:bodyPr/>
        <a:lstStyle/>
        <a:p>
          <a:endParaRPr lang="en-US" sz="2200"/>
        </a:p>
      </dgm:t>
    </dgm:pt>
    <dgm:pt modelId="{6884DC04-2AA0-455B-8426-5CE3A3A3A702}" type="sibTrans" cxnId="{05CADE19-AECF-4EA4-8974-C9726CA9F18E}">
      <dgm:prSet/>
      <dgm:spPr/>
      <dgm:t>
        <a:bodyPr/>
        <a:lstStyle/>
        <a:p>
          <a:endParaRPr lang="en-US" sz="2200"/>
        </a:p>
      </dgm:t>
    </dgm:pt>
    <dgm:pt modelId="{0D668E0C-790E-4EBA-AD4E-7324E6512BA2}">
      <dgm:prSet phldrT="[Text]" custT="1"/>
      <dgm:spPr/>
      <dgm:t>
        <a:bodyPr/>
        <a:lstStyle/>
        <a:p>
          <a:r>
            <a:rPr lang="en-US" sz="2200" dirty="0" smtClean="0"/>
            <a:t>2012</a:t>
          </a:r>
          <a:endParaRPr lang="en-US" sz="2200" dirty="0"/>
        </a:p>
      </dgm:t>
    </dgm:pt>
    <dgm:pt modelId="{33837F47-7539-46A6-B01B-26B742445799}" type="parTrans" cxnId="{34F392C4-D203-47BD-9FFB-C21BFC9A023E}">
      <dgm:prSet/>
      <dgm:spPr/>
      <dgm:t>
        <a:bodyPr/>
        <a:lstStyle/>
        <a:p>
          <a:endParaRPr lang="en-US" sz="2200"/>
        </a:p>
      </dgm:t>
    </dgm:pt>
    <dgm:pt modelId="{31E5AABB-E15A-4C87-8D17-AD423B7B770F}" type="sibTrans" cxnId="{34F392C4-D203-47BD-9FFB-C21BFC9A023E}">
      <dgm:prSet/>
      <dgm:spPr/>
      <dgm:t>
        <a:bodyPr/>
        <a:lstStyle/>
        <a:p>
          <a:endParaRPr lang="en-US" sz="2200"/>
        </a:p>
      </dgm:t>
    </dgm:pt>
    <dgm:pt modelId="{5A45BF48-4AF3-47BA-A687-C07C3C8FACCC}">
      <dgm:prSet phldrT="[Text]" custT="1"/>
      <dgm:spPr/>
      <dgm:t>
        <a:bodyPr/>
        <a:lstStyle/>
        <a:p>
          <a:r>
            <a:rPr lang="en-US" sz="2200" dirty="0" smtClean="0"/>
            <a:t>Institution No. 1</a:t>
          </a:r>
          <a:endParaRPr lang="en-US" sz="2200" dirty="0"/>
        </a:p>
      </dgm:t>
    </dgm:pt>
    <dgm:pt modelId="{B51C15C0-16CD-4FB5-A5D8-DF67354BBE9F}" type="parTrans" cxnId="{9B66AFEC-6726-4AD1-8EA8-20E7C0971C98}">
      <dgm:prSet/>
      <dgm:spPr/>
      <dgm:t>
        <a:bodyPr/>
        <a:lstStyle/>
        <a:p>
          <a:endParaRPr lang="en-US" sz="2200"/>
        </a:p>
      </dgm:t>
    </dgm:pt>
    <dgm:pt modelId="{170A1EB1-CA46-4E3D-B737-6A4982E69415}" type="sibTrans" cxnId="{9B66AFEC-6726-4AD1-8EA8-20E7C0971C98}">
      <dgm:prSet/>
      <dgm:spPr/>
      <dgm:t>
        <a:bodyPr/>
        <a:lstStyle/>
        <a:p>
          <a:endParaRPr lang="en-US" sz="2200"/>
        </a:p>
      </dgm:t>
    </dgm:pt>
    <dgm:pt modelId="{2E213E15-704F-4EA2-B684-DA69CD30F87A}">
      <dgm:prSet phldrT="[Text]" custT="1"/>
      <dgm:spPr/>
      <dgm:t>
        <a:bodyPr/>
        <a:lstStyle/>
        <a:p>
          <a:r>
            <a:rPr lang="en-US" sz="2200" dirty="0" smtClean="0"/>
            <a:t>2013</a:t>
          </a:r>
          <a:endParaRPr lang="en-US" sz="2200" dirty="0"/>
        </a:p>
      </dgm:t>
    </dgm:pt>
    <dgm:pt modelId="{09399E00-DE63-430D-B484-7983AD7617E6}" type="parTrans" cxnId="{69F720A4-B577-467E-83BC-2B6D604DCF5E}">
      <dgm:prSet/>
      <dgm:spPr/>
      <dgm:t>
        <a:bodyPr/>
        <a:lstStyle/>
        <a:p>
          <a:endParaRPr lang="en-US" sz="2200"/>
        </a:p>
      </dgm:t>
    </dgm:pt>
    <dgm:pt modelId="{1E4E876D-0F69-43F7-A695-5E062C738F90}" type="sibTrans" cxnId="{69F720A4-B577-467E-83BC-2B6D604DCF5E}">
      <dgm:prSet/>
      <dgm:spPr/>
      <dgm:t>
        <a:bodyPr/>
        <a:lstStyle/>
        <a:p>
          <a:endParaRPr lang="en-US" sz="2200"/>
        </a:p>
      </dgm:t>
    </dgm:pt>
    <dgm:pt modelId="{D3D01048-61C9-4BCE-B3DF-270D4D6DA618}">
      <dgm:prSet phldrT="[Text]" custT="1"/>
      <dgm:spPr/>
      <dgm:t>
        <a:bodyPr/>
        <a:lstStyle/>
        <a:p>
          <a:r>
            <a:rPr lang="en-US" sz="2200" dirty="0" smtClean="0"/>
            <a:t>Institution No. 1</a:t>
          </a:r>
          <a:endParaRPr lang="en-US" sz="2200" dirty="0"/>
        </a:p>
      </dgm:t>
    </dgm:pt>
    <dgm:pt modelId="{71B73660-C08D-4777-B244-96E4694707D1}" type="parTrans" cxnId="{9ECD850B-B7DD-4AC2-9627-4F44616BF72A}">
      <dgm:prSet/>
      <dgm:spPr/>
      <dgm:t>
        <a:bodyPr/>
        <a:lstStyle/>
        <a:p>
          <a:endParaRPr lang="en-US" sz="2200"/>
        </a:p>
      </dgm:t>
    </dgm:pt>
    <dgm:pt modelId="{392BA7B2-976F-48F0-99CC-1FEC916ABC48}" type="sibTrans" cxnId="{9ECD850B-B7DD-4AC2-9627-4F44616BF72A}">
      <dgm:prSet/>
      <dgm:spPr/>
      <dgm:t>
        <a:bodyPr/>
        <a:lstStyle/>
        <a:p>
          <a:endParaRPr lang="en-US" sz="2200"/>
        </a:p>
      </dgm:t>
    </dgm:pt>
    <dgm:pt modelId="{BCA27A28-7915-4035-AB08-705FA0D00D1A}">
      <dgm:prSet phldrT="[Text]" custT="1"/>
      <dgm:spPr/>
      <dgm:t>
        <a:bodyPr/>
        <a:lstStyle/>
        <a:p>
          <a:r>
            <a:rPr lang="en-US" sz="2200" dirty="0" smtClean="0"/>
            <a:t>2014</a:t>
          </a:r>
          <a:endParaRPr lang="en-US" sz="2200" dirty="0"/>
        </a:p>
      </dgm:t>
    </dgm:pt>
    <dgm:pt modelId="{64CA5417-16E9-4027-A1D2-6AAEAAAD5300}" type="parTrans" cxnId="{E820B022-9786-409F-AB5A-16556E03AFBB}">
      <dgm:prSet/>
      <dgm:spPr/>
      <dgm:t>
        <a:bodyPr/>
        <a:lstStyle/>
        <a:p>
          <a:endParaRPr lang="en-US" sz="2200"/>
        </a:p>
      </dgm:t>
    </dgm:pt>
    <dgm:pt modelId="{ED0CC3BE-D167-402F-BD14-58FAFD560C92}" type="sibTrans" cxnId="{E820B022-9786-409F-AB5A-16556E03AFBB}">
      <dgm:prSet/>
      <dgm:spPr/>
      <dgm:t>
        <a:bodyPr/>
        <a:lstStyle/>
        <a:p>
          <a:endParaRPr lang="en-US" sz="2200"/>
        </a:p>
      </dgm:t>
    </dgm:pt>
    <dgm:pt modelId="{CE4C97B4-D030-4EC2-92D5-E5EFD61F4D7D}">
      <dgm:prSet phldrT="[Text]" custT="1"/>
      <dgm:spPr/>
      <dgm:t>
        <a:bodyPr/>
        <a:lstStyle/>
        <a:p>
          <a:r>
            <a:rPr lang="en-US" sz="2200" dirty="0" smtClean="0"/>
            <a:t>Institution No. 1</a:t>
          </a:r>
          <a:endParaRPr lang="en-US" sz="2200" dirty="0"/>
        </a:p>
      </dgm:t>
    </dgm:pt>
    <dgm:pt modelId="{DE9600AE-4B3B-4E17-85DA-C3FD0BD96FD3}" type="parTrans" cxnId="{61DEEA36-B1AD-41E7-A9B3-C2BAE8DAA93C}">
      <dgm:prSet/>
      <dgm:spPr/>
      <dgm:t>
        <a:bodyPr/>
        <a:lstStyle/>
        <a:p>
          <a:endParaRPr lang="en-US" sz="2200"/>
        </a:p>
      </dgm:t>
    </dgm:pt>
    <dgm:pt modelId="{5689CC10-F7B1-411B-961E-63B9B3020997}" type="sibTrans" cxnId="{61DEEA36-B1AD-41E7-A9B3-C2BAE8DAA93C}">
      <dgm:prSet/>
      <dgm:spPr/>
      <dgm:t>
        <a:bodyPr/>
        <a:lstStyle/>
        <a:p>
          <a:endParaRPr lang="en-US" sz="2200"/>
        </a:p>
      </dgm:t>
    </dgm:pt>
    <dgm:pt modelId="{7F2CC7CF-76B4-4105-AF5B-6C54CC68D6F3}">
      <dgm:prSet phldrT="[Text]" custT="1"/>
      <dgm:spPr/>
      <dgm:t>
        <a:bodyPr/>
        <a:lstStyle/>
        <a:p>
          <a:r>
            <a:rPr lang="en-US" sz="2200" dirty="0" smtClean="0"/>
            <a:t>Assistant Coach</a:t>
          </a:r>
          <a:endParaRPr lang="en-US" sz="2200" dirty="0"/>
        </a:p>
      </dgm:t>
    </dgm:pt>
    <dgm:pt modelId="{CD4B6FD6-CE77-4A16-AA60-0C5E6F807B74}" type="parTrans" cxnId="{48189AB8-0408-4F10-A7FF-5C2FB21F62F2}">
      <dgm:prSet/>
      <dgm:spPr/>
      <dgm:t>
        <a:bodyPr/>
        <a:lstStyle/>
        <a:p>
          <a:endParaRPr lang="en-US" sz="2200"/>
        </a:p>
      </dgm:t>
    </dgm:pt>
    <dgm:pt modelId="{63EE5AAC-C9F6-4CC5-89C9-DDD063D6ED7B}" type="sibTrans" cxnId="{48189AB8-0408-4F10-A7FF-5C2FB21F62F2}">
      <dgm:prSet/>
      <dgm:spPr/>
      <dgm:t>
        <a:bodyPr/>
        <a:lstStyle/>
        <a:p>
          <a:endParaRPr lang="en-US" sz="2200"/>
        </a:p>
      </dgm:t>
    </dgm:pt>
    <dgm:pt modelId="{5D0D1B90-1BA1-4A23-95CB-F6FD587FFF12}">
      <dgm:prSet phldrT="[Text]" custT="1"/>
      <dgm:spPr/>
      <dgm:t>
        <a:bodyPr/>
        <a:lstStyle/>
        <a:p>
          <a:r>
            <a:rPr lang="en-US" sz="2200" dirty="0" smtClean="0"/>
            <a:t>Assistant Coach</a:t>
          </a:r>
          <a:endParaRPr lang="en-US" sz="2200" dirty="0"/>
        </a:p>
      </dgm:t>
    </dgm:pt>
    <dgm:pt modelId="{BFEFE73F-56C7-4F38-A0DA-937AAD842242}" type="parTrans" cxnId="{660C2F66-86F7-4BC7-AAF1-AFA516679542}">
      <dgm:prSet/>
      <dgm:spPr/>
      <dgm:t>
        <a:bodyPr/>
        <a:lstStyle/>
        <a:p>
          <a:endParaRPr lang="en-US" sz="2200"/>
        </a:p>
      </dgm:t>
    </dgm:pt>
    <dgm:pt modelId="{AC702C33-8712-4DE8-ABCB-109CE136D9E6}" type="sibTrans" cxnId="{660C2F66-86F7-4BC7-AAF1-AFA516679542}">
      <dgm:prSet/>
      <dgm:spPr/>
      <dgm:t>
        <a:bodyPr/>
        <a:lstStyle/>
        <a:p>
          <a:endParaRPr lang="en-US" sz="2200"/>
        </a:p>
      </dgm:t>
    </dgm:pt>
    <dgm:pt modelId="{269EB88B-D385-448A-8239-9908AF2A9532}">
      <dgm:prSet phldrT="[Text]" custT="1"/>
      <dgm:spPr/>
      <dgm:t>
        <a:bodyPr/>
        <a:lstStyle/>
        <a:p>
          <a:r>
            <a:rPr lang="en-US" sz="2200" dirty="0" smtClean="0"/>
            <a:t>Assistant Coach</a:t>
          </a:r>
          <a:endParaRPr lang="en-US" sz="2200" dirty="0"/>
        </a:p>
      </dgm:t>
    </dgm:pt>
    <dgm:pt modelId="{610B8A96-C746-4FA4-84C9-3828AAC79819}" type="parTrans" cxnId="{E1DE7DD1-1B2D-45B4-8FA8-C55ED2C24605}">
      <dgm:prSet/>
      <dgm:spPr/>
      <dgm:t>
        <a:bodyPr/>
        <a:lstStyle/>
        <a:p>
          <a:endParaRPr lang="en-US" sz="2200"/>
        </a:p>
      </dgm:t>
    </dgm:pt>
    <dgm:pt modelId="{4721E6AA-75A0-4E0D-BECD-03F2CB63CBC0}" type="sibTrans" cxnId="{E1DE7DD1-1B2D-45B4-8FA8-C55ED2C24605}">
      <dgm:prSet/>
      <dgm:spPr/>
      <dgm:t>
        <a:bodyPr/>
        <a:lstStyle/>
        <a:p>
          <a:endParaRPr lang="en-US" sz="2200"/>
        </a:p>
      </dgm:t>
    </dgm:pt>
    <dgm:pt modelId="{AB2A3C98-C116-48EC-BC60-C931B6E203F7}">
      <dgm:prSet phldrT="[Text]" custT="1"/>
      <dgm:spPr/>
      <dgm:t>
        <a:bodyPr/>
        <a:lstStyle/>
        <a:p>
          <a:r>
            <a:rPr lang="en-US" sz="2200" dirty="0" smtClean="0"/>
            <a:t>Head Coach</a:t>
          </a:r>
          <a:endParaRPr lang="en-US" sz="2200" dirty="0"/>
        </a:p>
      </dgm:t>
    </dgm:pt>
    <dgm:pt modelId="{7962BD53-1F75-48D5-A4AB-897882E72566}" type="parTrans" cxnId="{317F1D0E-7EE6-475A-8DEB-7A7CEA869643}">
      <dgm:prSet/>
      <dgm:spPr/>
      <dgm:t>
        <a:bodyPr/>
        <a:lstStyle/>
        <a:p>
          <a:endParaRPr lang="en-US" sz="2200"/>
        </a:p>
      </dgm:t>
    </dgm:pt>
    <dgm:pt modelId="{975B5BFC-8F27-40DE-A4CC-A061143D166B}" type="sibTrans" cxnId="{317F1D0E-7EE6-475A-8DEB-7A7CEA869643}">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5FDC907F-F74D-48F4-8806-9181DF7F4FAA}" type="pres">
      <dgm:prSet presAssocID="{2FA1911A-C56C-462C-A21E-ECDA17FE47F2}" presName="compositeNode" presStyleCnt="0">
        <dgm:presLayoutVars>
          <dgm:bulletEnabled val="1"/>
        </dgm:presLayoutVars>
      </dgm:prSet>
      <dgm:spPr/>
    </dgm:pt>
    <dgm:pt modelId="{F0DF22F1-4050-4080-B450-CB9B367D25F0}" type="pres">
      <dgm:prSet presAssocID="{2FA1911A-C56C-462C-A21E-ECDA17FE47F2}" presName="bgRect" presStyleLbl="node1" presStyleIdx="0" presStyleCnt="4"/>
      <dgm:spPr/>
      <dgm:t>
        <a:bodyPr/>
        <a:lstStyle/>
        <a:p>
          <a:endParaRPr lang="en-US"/>
        </a:p>
      </dgm:t>
    </dgm:pt>
    <dgm:pt modelId="{F638B081-A1EA-47B0-BCF8-8C02A0E0C505}" type="pres">
      <dgm:prSet presAssocID="{2FA1911A-C56C-462C-A21E-ECDA17FE47F2}" presName="parentNode" presStyleLbl="node1" presStyleIdx="0" presStyleCnt="4">
        <dgm:presLayoutVars>
          <dgm:chMax val="0"/>
          <dgm:bulletEnabled val="1"/>
        </dgm:presLayoutVars>
      </dgm:prSet>
      <dgm:spPr/>
      <dgm:t>
        <a:bodyPr/>
        <a:lstStyle/>
        <a:p>
          <a:endParaRPr lang="en-US"/>
        </a:p>
      </dgm:t>
    </dgm:pt>
    <dgm:pt modelId="{4E7CE75F-BEF9-4564-9ADD-DAA066F60A61}" type="pres">
      <dgm:prSet presAssocID="{2FA1911A-C56C-462C-A21E-ECDA17FE47F2}" presName="childNode" presStyleLbl="node1" presStyleIdx="0" presStyleCnt="4">
        <dgm:presLayoutVars>
          <dgm:bulletEnabled val="1"/>
        </dgm:presLayoutVars>
      </dgm:prSet>
      <dgm:spPr/>
      <dgm:t>
        <a:bodyPr/>
        <a:lstStyle/>
        <a:p>
          <a:endParaRPr lang="en-US"/>
        </a:p>
      </dgm:t>
    </dgm:pt>
    <dgm:pt modelId="{95684FF3-ECE0-4D1C-B755-BD608DA3634E}" type="pres">
      <dgm:prSet presAssocID="{44063B1C-16C5-426B-A57E-8EC68AC415C6}" presName="hSp" presStyleCnt="0"/>
      <dgm:spPr/>
    </dgm:pt>
    <dgm:pt modelId="{25FC47FC-4941-46B5-A90A-76CDB1E10AE7}" type="pres">
      <dgm:prSet presAssocID="{44063B1C-16C5-426B-A57E-8EC68AC415C6}" presName="vProcSp" presStyleCnt="0"/>
      <dgm:spPr/>
    </dgm:pt>
    <dgm:pt modelId="{70EA28BA-3A47-49C3-B8CF-19480D731E2D}" type="pres">
      <dgm:prSet presAssocID="{44063B1C-16C5-426B-A57E-8EC68AC415C6}" presName="vSp1" presStyleCnt="0"/>
      <dgm:spPr/>
    </dgm:pt>
    <dgm:pt modelId="{A9AE35EC-2744-40D9-AD69-8BC9B72B30C0}" type="pres">
      <dgm:prSet presAssocID="{44063B1C-16C5-426B-A57E-8EC68AC415C6}" presName="simulatedConn" presStyleLbl="solidFgAcc1" presStyleIdx="0" presStyleCnt="3"/>
      <dgm:spPr/>
    </dgm:pt>
    <dgm:pt modelId="{5D55670A-3BB4-47A9-A0B1-B31E89E31D43}" type="pres">
      <dgm:prSet presAssocID="{44063B1C-16C5-426B-A57E-8EC68AC415C6}" presName="vSp2" presStyleCnt="0"/>
      <dgm:spPr/>
    </dgm:pt>
    <dgm:pt modelId="{70BADAF1-6C18-44CC-B5CA-616D83EE01DA}" type="pres">
      <dgm:prSet presAssocID="{44063B1C-16C5-426B-A57E-8EC68AC415C6}" presName="sibTrans" presStyleCnt="0"/>
      <dgm:spPr/>
    </dgm:pt>
    <dgm:pt modelId="{AC645E3A-26BF-4A45-851A-E353E39E3B88}" type="pres">
      <dgm:prSet presAssocID="{0D668E0C-790E-4EBA-AD4E-7324E6512BA2}" presName="compositeNode" presStyleCnt="0">
        <dgm:presLayoutVars>
          <dgm:bulletEnabled val="1"/>
        </dgm:presLayoutVars>
      </dgm:prSet>
      <dgm:spPr/>
    </dgm:pt>
    <dgm:pt modelId="{D26BE85A-4BEA-49EC-B15A-945E01E02A42}" type="pres">
      <dgm:prSet presAssocID="{0D668E0C-790E-4EBA-AD4E-7324E6512BA2}" presName="bgRect" presStyleLbl="node1" presStyleIdx="1" presStyleCnt="4"/>
      <dgm:spPr/>
      <dgm:t>
        <a:bodyPr/>
        <a:lstStyle/>
        <a:p>
          <a:endParaRPr lang="en-US"/>
        </a:p>
      </dgm:t>
    </dgm:pt>
    <dgm:pt modelId="{74825579-D46B-42C8-A221-FE46B6222BF5}" type="pres">
      <dgm:prSet presAssocID="{0D668E0C-790E-4EBA-AD4E-7324E6512BA2}" presName="parentNode" presStyleLbl="node1" presStyleIdx="1" presStyleCnt="4">
        <dgm:presLayoutVars>
          <dgm:chMax val="0"/>
          <dgm:bulletEnabled val="1"/>
        </dgm:presLayoutVars>
      </dgm:prSet>
      <dgm:spPr/>
      <dgm:t>
        <a:bodyPr/>
        <a:lstStyle/>
        <a:p>
          <a:endParaRPr lang="en-US"/>
        </a:p>
      </dgm:t>
    </dgm:pt>
    <dgm:pt modelId="{E2CFDD93-06FA-4D2A-B46D-85F0464DA239}" type="pres">
      <dgm:prSet presAssocID="{0D668E0C-790E-4EBA-AD4E-7324E6512BA2}" presName="childNode" presStyleLbl="node1" presStyleIdx="1" presStyleCnt="4">
        <dgm:presLayoutVars>
          <dgm:bulletEnabled val="1"/>
        </dgm:presLayoutVars>
      </dgm:prSet>
      <dgm:spPr/>
      <dgm:t>
        <a:bodyPr/>
        <a:lstStyle/>
        <a:p>
          <a:endParaRPr lang="en-US"/>
        </a:p>
      </dgm:t>
    </dgm:pt>
    <dgm:pt modelId="{5B279782-910B-4BDA-9A3A-322546E6CBCB}" type="pres">
      <dgm:prSet presAssocID="{31E5AABB-E15A-4C87-8D17-AD423B7B770F}" presName="hSp" presStyleCnt="0"/>
      <dgm:spPr/>
    </dgm:pt>
    <dgm:pt modelId="{2E09473D-CE36-40EC-ADFA-D4B2DACCF7F4}" type="pres">
      <dgm:prSet presAssocID="{31E5AABB-E15A-4C87-8D17-AD423B7B770F}" presName="vProcSp" presStyleCnt="0"/>
      <dgm:spPr/>
    </dgm:pt>
    <dgm:pt modelId="{29FDF8F2-368A-4EA3-8D79-6B6D66A7AE5B}" type="pres">
      <dgm:prSet presAssocID="{31E5AABB-E15A-4C87-8D17-AD423B7B770F}" presName="vSp1" presStyleCnt="0"/>
      <dgm:spPr/>
    </dgm:pt>
    <dgm:pt modelId="{05A42E00-3F05-426E-A10B-A2EB00376C1D}" type="pres">
      <dgm:prSet presAssocID="{31E5AABB-E15A-4C87-8D17-AD423B7B770F}" presName="simulatedConn" presStyleLbl="solidFgAcc1" presStyleIdx="1" presStyleCnt="3"/>
      <dgm:spPr/>
    </dgm:pt>
    <dgm:pt modelId="{0A0F9CE5-6936-41EE-900C-AAFA63263337}" type="pres">
      <dgm:prSet presAssocID="{31E5AABB-E15A-4C87-8D17-AD423B7B770F}" presName="vSp2" presStyleCnt="0"/>
      <dgm:spPr/>
    </dgm:pt>
    <dgm:pt modelId="{11954546-F996-4BFC-844C-90C45D581459}" type="pres">
      <dgm:prSet presAssocID="{31E5AABB-E15A-4C87-8D17-AD423B7B770F}" presName="sibTrans" presStyleCnt="0"/>
      <dgm:spPr/>
    </dgm:pt>
    <dgm:pt modelId="{3B7C0B5E-FA10-49A5-B5F8-B91C3ABAB8C4}" type="pres">
      <dgm:prSet presAssocID="{2E213E15-704F-4EA2-B684-DA69CD30F87A}" presName="compositeNode" presStyleCnt="0">
        <dgm:presLayoutVars>
          <dgm:bulletEnabled val="1"/>
        </dgm:presLayoutVars>
      </dgm:prSet>
      <dgm:spPr/>
    </dgm:pt>
    <dgm:pt modelId="{88799F63-6A3B-46C4-AB8A-A4A8A98F7B0A}" type="pres">
      <dgm:prSet presAssocID="{2E213E15-704F-4EA2-B684-DA69CD30F87A}" presName="bgRect" presStyleLbl="node1" presStyleIdx="2" presStyleCnt="4"/>
      <dgm:spPr/>
      <dgm:t>
        <a:bodyPr/>
        <a:lstStyle/>
        <a:p>
          <a:endParaRPr lang="en-US"/>
        </a:p>
      </dgm:t>
    </dgm:pt>
    <dgm:pt modelId="{12CAE31D-AF55-492F-983D-7E3CF491F414}" type="pres">
      <dgm:prSet presAssocID="{2E213E15-704F-4EA2-B684-DA69CD30F87A}" presName="parentNode" presStyleLbl="node1" presStyleIdx="2" presStyleCnt="4">
        <dgm:presLayoutVars>
          <dgm:chMax val="0"/>
          <dgm:bulletEnabled val="1"/>
        </dgm:presLayoutVars>
      </dgm:prSet>
      <dgm:spPr/>
      <dgm:t>
        <a:bodyPr/>
        <a:lstStyle/>
        <a:p>
          <a:endParaRPr lang="en-US"/>
        </a:p>
      </dgm:t>
    </dgm:pt>
    <dgm:pt modelId="{5C85A3FB-9C52-43C0-B4CC-DBE0C604A057}" type="pres">
      <dgm:prSet presAssocID="{2E213E15-704F-4EA2-B684-DA69CD30F87A}" presName="childNode" presStyleLbl="node1" presStyleIdx="2" presStyleCnt="4">
        <dgm:presLayoutVars>
          <dgm:bulletEnabled val="1"/>
        </dgm:presLayoutVars>
      </dgm:prSet>
      <dgm:spPr/>
      <dgm:t>
        <a:bodyPr/>
        <a:lstStyle/>
        <a:p>
          <a:endParaRPr lang="en-US"/>
        </a:p>
      </dgm:t>
    </dgm:pt>
    <dgm:pt modelId="{081B3E8B-5862-4E4D-B71D-D23421AE3CB8}" type="pres">
      <dgm:prSet presAssocID="{1E4E876D-0F69-43F7-A695-5E062C738F90}" presName="hSp" presStyleCnt="0"/>
      <dgm:spPr/>
    </dgm:pt>
    <dgm:pt modelId="{4EBD2EBD-8A92-41D2-954D-47C42EFA69EF}" type="pres">
      <dgm:prSet presAssocID="{1E4E876D-0F69-43F7-A695-5E062C738F90}" presName="vProcSp" presStyleCnt="0"/>
      <dgm:spPr/>
    </dgm:pt>
    <dgm:pt modelId="{91B863A6-CE7D-471F-A868-A5FAD81B204D}" type="pres">
      <dgm:prSet presAssocID="{1E4E876D-0F69-43F7-A695-5E062C738F90}" presName="vSp1" presStyleCnt="0"/>
      <dgm:spPr/>
    </dgm:pt>
    <dgm:pt modelId="{932C6225-C52F-46F1-AEA5-6D771036436B}" type="pres">
      <dgm:prSet presAssocID="{1E4E876D-0F69-43F7-A695-5E062C738F90}" presName="simulatedConn" presStyleLbl="solidFgAcc1" presStyleIdx="2" presStyleCnt="3"/>
      <dgm:spPr/>
    </dgm:pt>
    <dgm:pt modelId="{EE80CC93-EF03-4C55-A42E-4436F537C1DA}" type="pres">
      <dgm:prSet presAssocID="{1E4E876D-0F69-43F7-A695-5E062C738F90}" presName="vSp2" presStyleCnt="0"/>
      <dgm:spPr/>
    </dgm:pt>
    <dgm:pt modelId="{946B7754-C0E1-4367-AF28-6F705921DD0B}" type="pres">
      <dgm:prSet presAssocID="{1E4E876D-0F69-43F7-A695-5E062C738F90}" presName="sibTrans" presStyleCnt="0"/>
      <dgm:spPr/>
    </dgm:pt>
    <dgm:pt modelId="{E123BB6E-BA78-4431-A90B-937EE5795D66}" type="pres">
      <dgm:prSet presAssocID="{BCA27A28-7915-4035-AB08-705FA0D00D1A}" presName="compositeNode" presStyleCnt="0">
        <dgm:presLayoutVars>
          <dgm:bulletEnabled val="1"/>
        </dgm:presLayoutVars>
      </dgm:prSet>
      <dgm:spPr/>
    </dgm:pt>
    <dgm:pt modelId="{E7A1821B-0CC3-4F30-8370-A6936337CFCA}" type="pres">
      <dgm:prSet presAssocID="{BCA27A28-7915-4035-AB08-705FA0D00D1A}" presName="bgRect" presStyleLbl="node1" presStyleIdx="3" presStyleCnt="4"/>
      <dgm:spPr/>
      <dgm:t>
        <a:bodyPr/>
        <a:lstStyle/>
        <a:p>
          <a:endParaRPr lang="en-US"/>
        </a:p>
      </dgm:t>
    </dgm:pt>
    <dgm:pt modelId="{6DAF8084-5A95-4E4A-958D-7938F2D903D0}" type="pres">
      <dgm:prSet presAssocID="{BCA27A28-7915-4035-AB08-705FA0D00D1A}" presName="parentNode" presStyleLbl="node1" presStyleIdx="3" presStyleCnt="4">
        <dgm:presLayoutVars>
          <dgm:chMax val="0"/>
          <dgm:bulletEnabled val="1"/>
        </dgm:presLayoutVars>
      </dgm:prSet>
      <dgm:spPr/>
      <dgm:t>
        <a:bodyPr/>
        <a:lstStyle/>
        <a:p>
          <a:endParaRPr lang="en-US"/>
        </a:p>
      </dgm:t>
    </dgm:pt>
    <dgm:pt modelId="{4CBC265D-2820-4665-AACD-7AAD44AD78BB}" type="pres">
      <dgm:prSet presAssocID="{BCA27A28-7915-4035-AB08-705FA0D00D1A}" presName="childNode" presStyleLbl="node1" presStyleIdx="3" presStyleCnt="4">
        <dgm:presLayoutVars>
          <dgm:bulletEnabled val="1"/>
        </dgm:presLayoutVars>
      </dgm:prSet>
      <dgm:spPr/>
      <dgm:t>
        <a:bodyPr/>
        <a:lstStyle/>
        <a:p>
          <a:endParaRPr lang="en-US"/>
        </a:p>
      </dgm:t>
    </dgm:pt>
  </dgm:ptLst>
  <dgm:cxnLst>
    <dgm:cxn modelId="{6F49519C-DCF2-45CF-80DE-BD7F4FDC2BE1}" srcId="{914D04EC-0D43-45D2-B387-ECECCCB90C46}" destId="{2FA1911A-C56C-462C-A21E-ECDA17FE47F2}" srcOrd="0" destOrd="0" parTransId="{4F5E7B15-D153-48E7-AC74-FF2D0BD59DD9}" sibTransId="{44063B1C-16C5-426B-A57E-8EC68AC415C6}"/>
    <dgm:cxn modelId="{92CC78F5-2CDF-43AD-9F4C-2DC31317A027}" type="presOf" srcId="{725A0CD4-67C0-44DC-9B37-747AD6B03D70}" destId="{4E7CE75F-BEF9-4564-9ADD-DAA066F60A61}" srcOrd="0" destOrd="0" presId="urn:microsoft.com/office/officeart/2005/8/layout/hProcess7"/>
    <dgm:cxn modelId="{C0DF4926-CD7A-4DFF-9E8A-5F0235C9A795}" type="presOf" srcId="{0D668E0C-790E-4EBA-AD4E-7324E6512BA2}" destId="{D26BE85A-4BEA-49EC-B15A-945E01E02A42}" srcOrd="0" destOrd="0" presId="urn:microsoft.com/office/officeart/2005/8/layout/hProcess7"/>
    <dgm:cxn modelId="{61DEEA36-B1AD-41E7-A9B3-C2BAE8DAA93C}" srcId="{BCA27A28-7915-4035-AB08-705FA0D00D1A}" destId="{CE4C97B4-D030-4EC2-92D5-E5EFD61F4D7D}" srcOrd="0" destOrd="0" parTransId="{DE9600AE-4B3B-4E17-85DA-C3FD0BD96FD3}" sibTransId="{5689CC10-F7B1-411B-961E-63B9B3020997}"/>
    <dgm:cxn modelId="{3A97A710-7C3E-46F4-BD9F-B455F98FA7D7}" type="presOf" srcId="{BCA27A28-7915-4035-AB08-705FA0D00D1A}" destId="{E7A1821B-0CC3-4F30-8370-A6936337CFCA}" srcOrd="0" destOrd="0" presId="urn:microsoft.com/office/officeart/2005/8/layout/hProcess7"/>
    <dgm:cxn modelId="{317F1D0E-7EE6-475A-8DEB-7A7CEA869643}" srcId="{2FA1911A-C56C-462C-A21E-ECDA17FE47F2}" destId="{AB2A3C98-C116-48EC-BC60-C931B6E203F7}" srcOrd="1" destOrd="0" parTransId="{7962BD53-1F75-48D5-A4AB-897882E72566}" sibTransId="{975B5BFC-8F27-40DE-A4CC-A061143D166B}"/>
    <dgm:cxn modelId="{2F3A3749-631E-4BEA-8182-EE5B3DD88602}" type="presOf" srcId="{914D04EC-0D43-45D2-B387-ECECCCB90C46}" destId="{A4A9EC14-EF42-4F9F-A15D-806AD76BF786}" srcOrd="0" destOrd="0" presId="urn:microsoft.com/office/officeart/2005/8/layout/hProcess7"/>
    <dgm:cxn modelId="{9B66AFEC-6726-4AD1-8EA8-20E7C0971C98}" srcId="{0D668E0C-790E-4EBA-AD4E-7324E6512BA2}" destId="{5A45BF48-4AF3-47BA-A687-C07C3C8FACCC}" srcOrd="0" destOrd="0" parTransId="{B51C15C0-16CD-4FB5-A5D8-DF67354BBE9F}" sibTransId="{170A1EB1-CA46-4E3D-B737-6A4982E69415}"/>
    <dgm:cxn modelId="{6BD4CC61-F258-4889-A75E-E45D108DEC8B}" type="presOf" srcId="{BCA27A28-7915-4035-AB08-705FA0D00D1A}" destId="{6DAF8084-5A95-4E4A-958D-7938F2D903D0}" srcOrd="1" destOrd="0" presId="urn:microsoft.com/office/officeart/2005/8/layout/hProcess7"/>
    <dgm:cxn modelId="{05CADE19-AECF-4EA4-8974-C9726CA9F18E}" srcId="{2FA1911A-C56C-462C-A21E-ECDA17FE47F2}" destId="{725A0CD4-67C0-44DC-9B37-747AD6B03D70}" srcOrd="0" destOrd="0" parTransId="{21F4C7FB-D77C-4643-BD35-7913672229B8}" sibTransId="{6884DC04-2AA0-455B-8426-5CE3A3A3A702}"/>
    <dgm:cxn modelId="{97D71704-F0E6-4FE2-96B4-7CFBEEA26A16}" type="presOf" srcId="{5A45BF48-4AF3-47BA-A687-C07C3C8FACCC}" destId="{E2CFDD93-06FA-4D2A-B46D-85F0464DA239}" srcOrd="0" destOrd="0" presId="urn:microsoft.com/office/officeart/2005/8/layout/hProcess7"/>
    <dgm:cxn modelId="{C2EF4CC8-D8A8-4831-B9C6-D272D7BE23CB}" type="presOf" srcId="{5D0D1B90-1BA1-4A23-95CB-F6FD587FFF12}" destId="{5C85A3FB-9C52-43C0-B4CC-DBE0C604A057}" srcOrd="0" destOrd="1" presId="urn:microsoft.com/office/officeart/2005/8/layout/hProcess7"/>
    <dgm:cxn modelId="{9ECD850B-B7DD-4AC2-9627-4F44616BF72A}" srcId="{2E213E15-704F-4EA2-B684-DA69CD30F87A}" destId="{D3D01048-61C9-4BCE-B3DF-270D4D6DA618}" srcOrd="0" destOrd="0" parTransId="{71B73660-C08D-4777-B244-96E4694707D1}" sibTransId="{392BA7B2-976F-48F0-99CC-1FEC916ABC48}"/>
    <dgm:cxn modelId="{9D372499-D47A-4506-B240-D78FF14F6EDE}" type="presOf" srcId="{D3D01048-61C9-4BCE-B3DF-270D4D6DA618}" destId="{5C85A3FB-9C52-43C0-B4CC-DBE0C604A057}" srcOrd="0" destOrd="0" presId="urn:microsoft.com/office/officeart/2005/8/layout/hProcess7"/>
    <dgm:cxn modelId="{90E2C42F-C7B1-4DC4-8511-6BFD300E4CB4}" type="presOf" srcId="{CE4C97B4-D030-4EC2-92D5-E5EFD61F4D7D}" destId="{4CBC265D-2820-4665-AACD-7AAD44AD78BB}" srcOrd="0" destOrd="0" presId="urn:microsoft.com/office/officeart/2005/8/layout/hProcess7"/>
    <dgm:cxn modelId="{A293DE73-E7CD-4F0F-932B-B1AAF5151B2B}" type="presOf" srcId="{7F2CC7CF-76B4-4105-AF5B-6C54CC68D6F3}" destId="{E2CFDD93-06FA-4D2A-B46D-85F0464DA239}" srcOrd="0" destOrd="1" presId="urn:microsoft.com/office/officeart/2005/8/layout/hProcess7"/>
    <dgm:cxn modelId="{F09A7864-5F41-4262-829E-20C8E0FE7835}" type="presOf" srcId="{2FA1911A-C56C-462C-A21E-ECDA17FE47F2}" destId="{F0DF22F1-4050-4080-B450-CB9B367D25F0}" srcOrd="0" destOrd="0" presId="urn:microsoft.com/office/officeart/2005/8/layout/hProcess7"/>
    <dgm:cxn modelId="{E1210B39-2341-49AA-8B52-18FC922C02BB}" type="presOf" srcId="{2FA1911A-C56C-462C-A21E-ECDA17FE47F2}" destId="{F638B081-A1EA-47B0-BCF8-8C02A0E0C505}" srcOrd="1" destOrd="0" presId="urn:microsoft.com/office/officeart/2005/8/layout/hProcess7"/>
    <dgm:cxn modelId="{BE2074CA-6AC9-45CF-AA79-C828108EA95E}" type="presOf" srcId="{2E213E15-704F-4EA2-B684-DA69CD30F87A}" destId="{88799F63-6A3B-46C4-AB8A-A4A8A98F7B0A}" srcOrd="0" destOrd="0" presId="urn:microsoft.com/office/officeart/2005/8/layout/hProcess7"/>
    <dgm:cxn modelId="{48189AB8-0408-4F10-A7FF-5C2FB21F62F2}" srcId="{0D668E0C-790E-4EBA-AD4E-7324E6512BA2}" destId="{7F2CC7CF-76B4-4105-AF5B-6C54CC68D6F3}" srcOrd="1" destOrd="0" parTransId="{CD4B6FD6-CE77-4A16-AA60-0C5E6F807B74}" sibTransId="{63EE5AAC-C9F6-4CC5-89C9-DDD063D6ED7B}"/>
    <dgm:cxn modelId="{660C2F66-86F7-4BC7-AAF1-AFA516679542}" srcId="{2E213E15-704F-4EA2-B684-DA69CD30F87A}" destId="{5D0D1B90-1BA1-4A23-95CB-F6FD587FFF12}" srcOrd="1" destOrd="0" parTransId="{BFEFE73F-56C7-4F38-A0DA-937AAD842242}" sibTransId="{AC702C33-8712-4DE8-ABCB-109CE136D9E6}"/>
    <dgm:cxn modelId="{228F85AD-29A2-402F-9D80-A3774C557267}" type="presOf" srcId="{269EB88B-D385-448A-8239-9908AF2A9532}" destId="{4CBC265D-2820-4665-AACD-7AAD44AD78BB}" srcOrd="0" destOrd="1" presId="urn:microsoft.com/office/officeart/2005/8/layout/hProcess7"/>
    <dgm:cxn modelId="{6D025B29-AECF-48EF-BAE1-236DEE47AEFC}" type="presOf" srcId="{2E213E15-704F-4EA2-B684-DA69CD30F87A}" destId="{12CAE31D-AF55-492F-983D-7E3CF491F414}" srcOrd="1" destOrd="0" presId="urn:microsoft.com/office/officeart/2005/8/layout/hProcess7"/>
    <dgm:cxn modelId="{E1DE7DD1-1B2D-45B4-8FA8-C55ED2C24605}" srcId="{BCA27A28-7915-4035-AB08-705FA0D00D1A}" destId="{269EB88B-D385-448A-8239-9908AF2A9532}" srcOrd="1" destOrd="0" parTransId="{610B8A96-C746-4FA4-84C9-3828AAC79819}" sibTransId="{4721E6AA-75A0-4E0D-BECD-03F2CB63CBC0}"/>
    <dgm:cxn modelId="{43E72046-B95E-4105-B96A-E9D194C0B7CD}" type="presOf" srcId="{0D668E0C-790E-4EBA-AD4E-7324E6512BA2}" destId="{74825579-D46B-42C8-A221-FE46B6222BF5}" srcOrd="1" destOrd="0" presId="urn:microsoft.com/office/officeart/2005/8/layout/hProcess7"/>
    <dgm:cxn modelId="{CBEF143C-4B23-4C95-928E-A4BF55AE7BAC}" type="presOf" srcId="{AB2A3C98-C116-48EC-BC60-C931B6E203F7}" destId="{4E7CE75F-BEF9-4564-9ADD-DAA066F60A61}" srcOrd="0" destOrd="1" presId="urn:microsoft.com/office/officeart/2005/8/layout/hProcess7"/>
    <dgm:cxn modelId="{69F720A4-B577-467E-83BC-2B6D604DCF5E}" srcId="{914D04EC-0D43-45D2-B387-ECECCCB90C46}" destId="{2E213E15-704F-4EA2-B684-DA69CD30F87A}" srcOrd="2" destOrd="0" parTransId="{09399E00-DE63-430D-B484-7983AD7617E6}" sibTransId="{1E4E876D-0F69-43F7-A695-5E062C738F90}"/>
    <dgm:cxn modelId="{34F392C4-D203-47BD-9FFB-C21BFC9A023E}" srcId="{914D04EC-0D43-45D2-B387-ECECCCB90C46}" destId="{0D668E0C-790E-4EBA-AD4E-7324E6512BA2}" srcOrd="1" destOrd="0" parTransId="{33837F47-7539-46A6-B01B-26B742445799}" sibTransId="{31E5AABB-E15A-4C87-8D17-AD423B7B770F}"/>
    <dgm:cxn modelId="{E820B022-9786-409F-AB5A-16556E03AFBB}" srcId="{914D04EC-0D43-45D2-B387-ECECCCB90C46}" destId="{BCA27A28-7915-4035-AB08-705FA0D00D1A}" srcOrd="3" destOrd="0" parTransId="{64CA5417-16E9-4027-A1D2-6AAEAAAD5300}" sibTransId="{ED0CC3BE-D167-402F-BD14-58FAFD560C92}"/>
    <dgm:cxn modelId="{541BD6D6-1776-46D3-A7C9-17E53F05D99C}" type="presParOf" srcId="{A4A9EC14-EF42-4F9F-A15D-806AD76BF786}" destId="{5FDC907F-F74D-48F4-8806-9181DF7F4FAA}" srcOrd="0" destOrd="0" presId="urn:microsoft.com/office/officeart/2005/8/layout/hProcess7"/>
    <dgm:cxn modelId="{B573A8F5-3686-4FD7-A0F1-5D1D7B9509E5}" type="presParOf" srcId="{5FDC907F-F74D-48F4-8806-9181DF7F4FAA}" destId="{F0DF22F1-4050-4080-B450-CB9B367D25F0}" srcOrd="0" destOrd="0" presId="urn:microsoft.com/office/officeart/2005/8/layout/hProcess7"/>
    <dgm:cxn modelId="{F8E0BAD9-87C4-4BCD-8687-56FD2EECB502}" type="presParOf" srcId="{5FDC907F-F74D-48F4-8806-9181DF7F4FAA}" destId="{F638B081-A1EA-47B0-BCF8-8C02A0E0C505}" srcOrd="1" destOrd="0" presId="urn:microsoft.com/office/officeart/2005/8/layout/hProcess7"/>
    <dgm:cxn modelId="{9E144C31-B26C-4898-9552-0469BE7063B3}" type="presParOf" srcId="{5FDC907F-F74D-48F4-8806-9181DF7F4FAA}" destId="{4E7CE75F-BEF9-4564-9ADD-DAA066F60A61}" srcOrd="2" destOrd="0" presId="urn:microsoft.com/office/officeart/2005/8/layout/hProcess7"/>
    <dgm:cxn modelId="{BF7DA08B-7F79-4EBA-8920-2B6EC020DDB0}" type="presParOf" srcId="{A4A9EC14-EF42-4F9F-A15D-806AD76BF786}" destId="{95684FF3-ECE0-4D1C-B755-BD608DA3634E}" srcOrd="1" destOrd="0" presId="urn:microsoft.com/office/officeart/2005/8/layout/hProcess7"/>
    <dgm:cxn modelId="{EC2CB576-591C-428C-8894-1CC98D0AB08C}" type="presParOf" srcId="{A4A9EC14-EF42-4F9F-A15D-806AD76BF786}" destId="{25FC47FC-4941-46B5-A90A-76CDB1E10AE7}" srcOrd="2" destOrd="0" presId="urn:microsoft.com/office/officeart/2005/8/layout/hProcess7"/>
    <dgm:cxn modelId="{2BB6AAAB-EDD1-4661-A1A7-FBD299D68F15}" type="presParOf" srcId="{25FC47FC-4941-46B5-A90A-76CDB1E10AE7}" destId="{70EA28BA-3A47-49C3-B8CF-19480D731E2D}" srcOrd="0" destOrd="0" presId="urn:microsoft.com/office/officeart/2005/8/layout/hProcess7"/>
    <dgm:cxn modelId="{D943D11D-F4B0-4DB8-AFB4-0E3D4949653D}" type="presParOf" srcId="{25FC47FC-4941-46B5-A90A-76CDB1E10AE7}" destId="{A9AE35EC-2744-40D9-AD69-8BC9B72B30C0}" srcOrd="1" destOrd="0" presId="urn:microsoft.com/office/officeart/2005/8/layout/hProcess7"/>
    <dgm:cxn modelId="{506DBC4B-E8E1-467D-B861-9D84063FF9CB}" type="presParOf" srcId="{25FC47FC-4941-46B5-A90A-76CDB1E10AE7}" destId="{5D55670A-3BB4-47A9-A0B1-B31E89E31D43}" srcOrd="2" destOrd="0" presId="urn:microsoft.com/office/officeart/2005/8/layout/hProcess7"/>
    <dgm:cxn modelId="{A81058F5-E94B-4EAA-9627-030D2CA1200D}" type="presParOf" srcId="{A4A9EC14-EF42-4F9F-A15D-806AD76BF786}" destId="{70BADAF1-6C18-44CC-B5CA-616D83EE01DA}" srcOrd="3" destOrd="0" presId="urn:microsoft.com/office/officeart/2005/8/layout/hProcess7"/>
    <dgm:cxn modelId="{27389D28-8D2A-478E-99FA-5AFC8A278F5A}" type="presParOf" srcId="{A4A9EC14-EF42-4F9F-A15D-806AD76BF786}" destId="{AC645E3A-26BF-4A45-851A-E353E39E3B88}" srcOrd="4" destOrd="0" presId="urn:microsoft.com/office/officeart/2005/8/layout/hProcess7"/>
    <dgm:cxn modelId="{1FFEC880-EEF7-4FDD-84BC-7661166A753D}" type="presParOf" srcId="{AC645E3A-26BF-4A45-851A-E353E39E3B88}" destId="{D26BE85A-4BEA-49EC-B15A-945E01E02A42}" srcOrd="0" destOrd="0" presId="urn:microsoft.com/office/officeart/2005/8/layout/hProcess7"/>
    <dgm:cxn modelId="{336D9E2A-69E8-4DBA-AD24-7C13CC990F8A}" type="presParOf" srcId="{AC645E3A-26BF-4A45-851A-E353E39E3B88}" destId="{74825579-D46B-42C8-A221-FE46B6222BF5}" srcOrd="1" destOrd="0" presId="urn:microsoft.com/office/officeart/2005/8/layout/hProcess7"/>
    <dgm:cxn modelId="{FF2CE3FA-8F2A-4AE6-9FB1-22EE90301C66}" type="presParOf" srcId="{AC645E3A-26BF-4A45-851A-E353E39E3B88}" destId="{E2CFDD93-06FA-4D2A-B46D-85F0464DA239}" srcOrd="2" destOrd="0" presId="urn:microsoft.com/office/officeart/2005/8/layout/hProcess7"/>
    <dgm:cxn modelId="{1048EF56-36F2-4049-98E4-C240D060222C}" type="presParOf" srcId="{A4A9EC14-EF42-4F9F-A15D-806AD76BF786}" destId="{5B279782-910B-4BDA-9A3A-322546E6CBCB}" srcOrd="5" destOrd="0" presId="urn:microsoft.com/office/officeart/2005/8/layout/hProcess7"/>
    <dgm:cxn modelId="{8979EC86-FA74-4CFE-A46C-0E9BC0015BA0}" type="presParOf" srcId="{A4A9EC14-EF42-4F9F-A15D-806AD76BF786}" destId="{2E09473D-CE36-40EC-ADFA-D4B2DACCF7F4}" srcOrd="6" destOrd="0" presId="urn:microsoft.com/office/officeart/2005/8/layout/hProcess7"/>
    <dgm:cxn modelId="{790F20EF-05E2-4E06-AD6A-EF83502B877D}" type="presParOf" srcId="{2E09473D-CE36-40EC-ADFA-D4B2DACCF7F4}" destId="{29FDF8F2-368A-4EA3-8D79-6B6D66A7AE5B}" srcOrd="0" destOrd="0" presId="urn:microsoft.com/office/officeart/2005/8/layout/hProcess7"/>
    <dgm:cxn modelId="{BA743956-B5F6-40F6-A6AC-61E6939BEC6B}" type="presParOf" srcId="{2E09473D-CE36-40EC-ADFA-D4B2DACCF7F4}" destId="{05A42E00-3F05-426E-A10B-A2EB00376C1D}" srcOrd="1" destOrd="0" presId="urn:microsoft.com/office/officeart/2005/8/layout/hProcess7"/>
    <dgm:cxn modelId="{AC6E8CA4-0D12-4C4B-9B27-B35DCE0DB8D2}" type="presParOf" srcId="{2E09473D-CE36-40EC-ADFA-D4B2DACCF7F4}" destId="{0A0F9CE5-6936-41EE-900C-AAFA63263337}" srcOrd="2" destOrd="0" presId="urn:microsoft.com/office/officeart/2005/8/layout/hProcess7"/>
    <dgm:cxn modelId="{4AD1C0B6-8B16-49C2-A471-E841C5949750}" type="presParOf" srcId="{A4A9EC14-EF42-4F9F-A15D-806AD76BF786}" destId="{11954546-F996-4BFC-844C-90C45D581459}" srcOrd="7" destOrd="0" presId="urn:microsoft.com/office/officeart/2005/8/layout/hProcess7"/>
    <dgm:cxn modelId="{E6F4CFF6-EE9D-481F-A8B5-097651257F74}" type="presParOf" srcId="{A4A9EC14-EF42-4F9F-A15D-806AD76BF786}" destId="{3B7C0B5E-FA10-49A5-B5F8-B91C3ABAB8C4}" srcOrd="8" destOrd="0" presId="urn:microsoft.com/office/officeart/2005/8/layout/hProcess7"/>
    <dgm:cxn modelId="{96691200-C4D2-460B-960F-574A53574651}" type="presParOf" srcId="{3B7C0B5E-FA10-49A5-B5F8-B91C3ABAB8C4}" destId="{88799F63-6A3B-46C4-AB8A-A4A8A98F7B0A}" srcOrd="0" destOrd="0" presId="urn:microsoft.com/office/officeart/2005/8/layout/hProcess7"/>
    <dgm:cxn modelId="{296DB9B3-D3DD-45FA-996D-CE0FC6F15F17}" type="presParOf" srcId="{3B7C0B5E-FA10-49A5-B5F8-B91C3ABAB8C4}" destId="{12CAE31D-AF55-492F-983D-7E3CF491F414}" srcOrd="1" destOrd="0" presId="urn:microsoft.com/office/officeart/2005/8/layout/hProcess7"/>
    <dgm:cxn modelId="{B101F56B-C82E-4E82-8143-41E3B22E8B97}" type="presParOf" srcId="{3B7C0B5E-FA10-49A5-B5F8-B91C3ABAB8C4}" destId="{5C85A3FB-9C52-43C0-B4CC-DBE0C604A057}" srcOrd="2" destOrd="0" presId="urn:microsoft.com/office/officeart/2005/8/layout/hProcess7"/>
    <dgm:cxn modelId="{036F48FD-9DA9-45C3-96E8-E7AA7CC4E923}" type="presParOf" srcId="{A4A9EC14-EF42-4F9F-A15D-806AD76BF786}" destId="{081B3E8B-5862-4E4D-B71D-D23421AE3CB8}" srcOrd="9" destOrd="0" presId="urn:microsoft.com/office/officeart/2005/8/layout/hProcess7"/>
    <dgm:cxn modelId="{B37D58FE-3404-44DB-9C4E-96FC91D14C9B}" type="presParOf" srcId="{A4A9EC14-EF42-4F9F-A15D-806AD76BF786}" destId="{4EBD2EBD-8A92-41D2-954D-47C42EFA69EF}" srcOrd="10" destOrd="0" presId="urn:microsoft.com/office/officeart/2005/8/layout/hProcess7"/>
    <dgm:cxn modelId="{D1D8E748-3962-40E7-8CEC-A40AB7EB0F2C}" type="presParOf" srcId="{4EBD2EBD-8A92-41D2-954D-47C42EFA69EF}" destId="{91B863A6-CE7D-471F-A868-A5FAD81B204D}" srcOrd="0" destOrd="0" presId="urn:microsoft.com/office/officeart/2005/8/layout/hProcess7"/>
    <dgm:cxn modelId="{EB632728-2A01-413B-B0D4-4137726C6A8B}" type="presParOf" srcId="{4EBD2EBD-8A92-41D2-954D-47C42EFA69EF}" destId="{932C6225-C52F-46F1-AEA5-6D771036436B}" srcOrd="1" destOrd="0" presId="urn:microsoft.com/office/officeart/2005/8/layout/hProcess7"/>
    <dgm:cxn modelId="{DCB41CF7-A4E7-49B4-9CD4-57E04FE0E5A5}" type="presParOf" srcId="{4EBD2EBD-8A92-41D2-954D-47C42EFA69EF}" destId="{EE80CC93-EF03-4C55-A42E-4436F537C1DA}" srcOrd="2" destOrd="0" presId="urn:microsoft.com/office/officeart/2005/8/layout/hProcess7"/>
    <dgm:cxn modelId="{3AC53DB8-7F30-4376-BB45-8630032484D7}" type="presParOf" srcId="{A4A9EC14-EF42-4F9F-A15D-806AD76BF786}" destId="{946B7754-C0E1-4367-AF28-6F705921DD0B}" srcOrd="11" destOrd="0" presId="urn:microsoft.com/office/officeart/2005/8/layout/hProcess7"/>
    <dgm:cxn modelId="{0C733E16-C24F-4241-A0BD-D08BFFB434BD}" type="presParOf" srcId="{A4A9EC14-EF42-4F9F-A15D-806AD76BF786}" destId="{E123BB6E-BA78-4431-A90B-937EE5795D66}" srcOrd="12" destOrd="0" presId="urn:microsoft.com/office/officeart/2005/8/layout/hProcess7"/>
    <dgm:cxn modelId="{B4113192-A4FF-4088-BFAC-4C9DE49A8A3F}" type="presParOf" srcId="{E123BB6E-BA78-4431-A90B-937EE5795D66}" destId="{E7A1821B-0CC3-4F30-8370-A6936337CFCA}" srcOrd="0" destOrd="0" presId="urn:microsoft.com/office/officeart/2005/8/layout/hProcess7"/>
    <dgm:cxn modelId="{FDF028CE-AE20-4B65-9110-8377164D2F20}" type="presParOf" srcId="{E123BB6E-BA78-4431-A90B-937EE5795D66}" destId="{6DAF8084-5A95-4E4A-958D-7938F2D903D0}" srcOrd="1" destOrd="0" presId="urn:microsoft.com/office/officeart/2005/8/layout/hProcess7"/>
    <dgm:cxn modelId="{879FFF5F-C0AD-43F5-8168-FD82421E2871}" type="presParOf" srcId="{E123BB6E-BA78-4431-A90B-937EE5795D66}" destId="{4CBC265D-2820-4665-AACD-7AAD44AD78BB}"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8624D7FA-147D-4BCA-A18F-42F064EC2031}">
      <dgm:prSet phldrT="[Text]" custT="1"/>
      <dgm:spPr>
        <a:solidFill>
          <a:schemeClr val="accent2"/>
        </a:solidFill>
        <a:ln w="76200">
          <a:solidFill>
            <a:srgbClr val="FFFF00"/>
          </a:solidFill>
        </a:ln>
      </dgm:spPr>
      <dgm:t>
        <a:bodyPr/>
        <a:lstStyle/>
        <a:p>
          <a:r>
            <a:rPr lang="en-US" sz="2200" dirty="0" smtClean="0"/>
            <a:t>2014</a:t>
          </a:r>
          <a:endParaRPr lang="en-US" sz="2200" dirty="0"/>
        </a:p>
      </dgm:t>
    </dgm:pt>
    <dgm:pt modelId="{90A50A30-474B-408C-91D0-D86A9997F477}" type="parTrans" cxnId="{D3EC1296-AFCB-4876-8B45-F11C5E8A9D4A}">
      <dgm:prSet/>
      <dgm:spPr/>
      <dgm:t>
        <a:bodyPr/>
        <a:lstStyle/>
        <a:p>
          <a:endParaRPr lang="en-US" sz="2200"/>
        </a:p>
      </dgm:t>
    </dgm:pt>
    <dgm:pt modelId="{C2E83D32-9548-401E-9486-AB7E407D00C1}" type="sibTrans" cxnId="{D3EC1296-AFCB-4876-8B45-F11C5E8A9D4A}">
      <dgm:prSet/>
      <dgm:spPr/>
      <dgm:t>
        <a:bodyPr/>
        <a:lstStyle/>
        <a:p>
          <a:endParaRPr lang="en-US" sz="2200"/>
        </a:p>
      </dgm:t>
    </dgm:pt>
    <dgm:pt modelId="{8B1C6B58-3DA9-46BF-88B9-9F73ABA80342}">
      <dgm:prSet phldrT="[Text]" custT="1"/>
      <dgm:spPr/>
      <dgm:t>
        <a:bodyPr/>
        <a:lstStyle/>
        <a:p>
          <a:r>
            <a:rPr lang="en-US" sz="2200" dirty="0" smtClean="0"/>
            <a:t>Institution No. 2</a:t>
          </a:r>
          <a:endParaRPr lang="en-US" sz="2200" dirty="0"/>
        </a:p>
      </dgm:t>
    </dgm:pt>
    <dgm:pt modelId="{62D2B131-167D-4342-8301-6A5A09B58631}" type="parTrans" cxnId="{75BBD140-16DA-47AF-9324-AAEB71FE5834}">
      <dgm:prSet/>
      <dgm:spPr/>
      <dgm:t>
        <a:bodyPr/>
        <a:lstStyle/>
        <a:p>
          <a:endParaRPr lang="en-US" sz="2200"/>
        </a:p>
      </dgm:t>
    </dgm:pt>
    <dgm:pt modelId="{34391F44-1B26-4E5B-9151-C862B8580085}" type="sibTrans" cxnId="{75BBD140-16DA-47AF-9324-AAEB71FE5834}">
      <dgm:prSet/>
      <dgm:spPr/>
      <dgm:t>
        <a:bodyPr/>
        <a:lstStyle/>
        <a:p>
          <a:endParaRPr lang="en-US" sz="2200"/>
        </a:p>
      </dgm:t>
    </dgm:pt>
    <dgm:pt modelId="{4D02C0A0-0A17-41DB-8E73-B89134603F4A}">
      <dgm:prSet phldrT="[Text]" custT="1"/>
      <dgm:spPr/>
      <dgm:t>
        <a:bodyPr/>
        <a:lstStyle/>
        <a:p>
          <a:r>
            <a:rPr lang="en-US" sz="2200" dirty="0" smtClean="0"/>
            <a:t>Director of Basketball Operations</a:t>
          </a:r>
          <a:endParaRPr lang="en-US" sz="2200" dirty="0"/>
        </a:p>
      </dgm:t>
    </dgm:pt>
    <dgm:pt modelId="{DA42B2FD-2DD3-447C-B63E-C563D2E7BAF2}" type="parTrans" cxnId="{EA0E89D2-85DF-46AC-AEA7-BBB74E397638}">
      <dgm:prSet/>
      <dgm:spPr/>
      <dgm:t>
        <a:bodyPr/>
        <a:lstStyle/>
        <a:p>
          <a:endParaRPr lang="en-US" sz="2200"/>
        </a:p>
      </dgm:t>
    </dgm:pt>
    <dgm:pt modelId="{8A4D8DE4-8CE0-4974-B62E-017FA5DFD3A9}" type="sibTrans" cxnId="{EA0E89D2-85DF-46AC-AEA7-BBB74E397638}">
      <dgm:prSet/>
      <dgm:spPr/>
      <dgm:t>
        <a:bodyPr/>
        <a:lstStyle/>
        <a:p>
          <a:endParaRPr lang="en-US" sz="2200"/>
        </a:p>
      </dgm:t>
    </dgm:pt>
    <dgm:pt modelId="{846BE8FB-FBDD-4856-ACD0-F3D0E2687230}">
      <dgm:prSet phldrT="[Text]" custT="1"/>
      <dgm:spPr>
        <a:solidFill>
          <a:schemeClr val="accent5">
            <a:lumMod val="50000"/>
          </a:schemeClr>
        </a:solidFill>
        <a:ln w="76200">
          <a:solidFill>
            <a:srgbClr val="FFFF00"/>
          </a:solidFill>
        </a:ln>
      </dgm:spPr>
      <dgm:t>
        <a:bodyPr/>
        <a:lstStyle/>
        <a:p>
          <a:r>
            <a:rPr lang="en-US" sz="2200" dirty="0" smtClean="0"/>
            <a:t>2016</a:t>
          </a:r>
          <a:endParaRPr lang="en-US" sz="2200" dirty="0"/>
        </a:p>
      </dgm:t>
    </dgm:pt>
    <dgm:pt modelId="{016BA71D-4B77-48C3-B312-0ED20C48141F}" type="parTrans" cxnId="{AE2DAC4A-1D42-4B8A-8C64-377D1C7AF017}">
      <dgm:prSet/>
      <dgm:spPr/>
      <dgm:t>
        <a:bodyPr/>
        <a:lstStyle/>
        <a:p>
          <a:endParaRPr lang="en-US" sz="2200"/>
        </a:p>
      </dgm:t>
    </dgm:pt>
    <dgm:pt modelId="{3FC3699F-3EA4-4FB5-9D00-B28BC2259B02}" type="sibTrans" cxnId="{AE2DAC4A-1D42-4B8A-8C64-377D1C7AF017}">
      <dgm:prSet/>
      <dgm:spPr/>
      <dgm:t>
        <a:bodyPr/>
        <a:lstStyle/>
        <a:p>
          <a:endParaRPr lang="en-US" sz="2200"/>
        </a:p>
      </dgm:t>
    </dgm:pt>
    <dgm:pt modelId="{D37B2B32-8E38-4066-B99C-F1D7B26D8098}">
      <dgm:prSet phldrT="[Text]" custT="1"/>
      <dgm:spPr>
        <a:ln w="76200">
          <a:solidFill>
            <a:srgbClr val="FFFF00"/>
          </a:solidFill>
        </a:ln>
      </dgm:spPr>
      <dgm:t>
        <a:bodyPr/>
        <a:lstStyle/>
        <a:p>
          <a:r>
            <a:rPr lang="en-US" sz="2200" dirty="0" smtClean="0"/>
            <a:t>Assistant Coach</a:t>
          </a:r>
          <a:endParaRPr lang="en-US" sz="2200" dirty="0"/>
        </a:p>
      </dgm:t>
    </dgm:pt>
    <dgm:pt modelId="{612EE145-1B5A-4DFD-A676-02463C967B43}" type="parTrans" cxnId="{9C22F71F-96B7-40AA-A0CB-EDA0DF6BB8F5}">
      <dgm:prSet/>
      <dgm:spPr/>
      <dgm:t>
        <a:bodyPr/>
        <a:lstStyle/>
        <a:p>
          <a:endParaRPr lang="en-US" sz="2200"/>
        </a:p>
      </dgm:t>
    </dgm:pt>
    <dgm:pt modelId="{28F476B3-4C52-4A42-AD56-C0D6FC3ACC6D}" type="sibTrans" cxnId="{9C22F71F-96B7-40AA-A0CB-EDA0DF6BB8F5}">
      <dgm:prSet/>
      <dgm:spPr/>
      <dgm:t>
        <a:bodyPr/>
        <a:lstStyle/>
        <a:p>
          <a:endParaRPr lang="en-US" sz="2200"/>
        </a:p>
      </dgm:t>
    </dgm:pt>
    <dgm:pt modelId="{A61C4B19-7400-4E6F-AC62-2E5B4CB9F38B}">
      <dgm:prSet phldrT="[Text]" custT="1"/>
      <dgm:spPr>
        <a:ln w="76200">
          <a:solidFill>
            <a:srgbClr val="FFFF00"/>
          </a:solidFill>
        </a:ln>
      </dgm:spPr>
      <dgm:t>
        <a:bodyPr/>
        <a:lstStyle/>
        <a:p>
          <a:r>
            <a:rPr lang="en-US" sz="2200" dirty="0" smtClean="0"/>
            <a:t>Institution No. 2</a:t>
          </a:r>
          <a:endParaRPr lang="en-US" sz="2200" dirty="0"/>
        </a:p>
      </dgm:t>
    </dgm:pt>
    <dgm:pt modelId="{E07973EC-3B8C-4BCF-AF0B-3162A7192D70}" type="parTrans" cxnId="{D32C6542-6195-4E0F-8720-F2B026AADF50}">
      <dgm:prSet/>
      <dgm:spPr/>
      <dgm:t>
        <a:bodyPr/>
        <a:lstStyle/>
        <a:p>
          <a:endParaRPr lang="en-US" sz="2200"/>
        </a:p>
      </dgm:t>
    </dgm:pt>
    <dgm:pt modelId="{CF7E2349-4F5E-4823-93F1-6F340C37FECF}" type="sibTrans" cxnId="{D32C6542-6195-4E0F-8720-F2B026AADF50}">
      <dgm:prSet/>
      <dgm:spPr/>
      <dgm:t>
        <a:bodyPr/>
        <a:lstStyle/>
        <a:p>
          <a:endParaRPr lang="en-US" sz="2200"/>
        </a:p>
      </dgm:t>
    </dgm:pt>
    <dgm:pt modelId="{6D4003E5-F7A7-4B3F-8E2C-C32685A5D90B}">
      <dgm:prSet phldrT="[Text]" custT="1"/>
      <dgm:spPr>
        <a:solidFill>
          <a:schemeClr val="accent5">
            <a:lumMod val="50000"/>
          </a:schemeClr>
        </a:solidFill>
        <a:ln w="76200">
          <a:solidFill>
            <a:srgbClr val="FFFF00"/>
          </a:solidFill>
        </a:ln>
      </dgm:spPr>
      <dgm:t>
        <a:bodyPr/>
        <a:lstStyle/>
        <a:p>
          <a:r>
            <a:rPr lang="en-US" sz="2200" dirty="0" smtClean="0"/>
            <a:t>2015</a:t>
          </a:r>
          <a:endParaRPr lang="en-US" sz="2200" dirty="0"/>
        </a:p>
      </dgm:t>
    </dgm:pt>
    <dgm:pt modelId="{76C1EE4E-61B3-41A4-BF5A-319C4C62C61B}" type="parTrans" cxnId="{5B4531C2-917C-4858-9653-13B9E2393ED5}">
      <dgm:prSet/>
      <dgm:spPr/>
      <dgm:t>
        <a:bodyPr/>
        <a:lstStyle/>
        <a:p>
          <a:endParaRPr lang="en-US"/>
        </a:p>
      </dgm:t>
    </dgm:pt>
    <dgm:pt modelId="{E4B9DF3E-6AAA-4E2F-BA78-63CDFAE30BD2}" type="sibTrans" cxnId="{5B4531C2-917C-4858-9653-13B9E2393ED5}">
      <dgm:prSet/>
      <dgm:spPr/>
      <dgm:t>
        <a:bodyPr/>
        <a:lstStyle/>
        <a:p>
          <a:endParaRPr lang="en-US"/>
        </a:p>
      </dgm:t>
    </dgm:pt>
    <dgm:pt modelId="{65C5504D-252E-4BC6-9085-6FA887398FBD}">
      <dgm:prSet phldrT="[Text]" custT="1"/>
      <dgm:spPr>
        <a:solidFill>
          <a:schemeClr val="accent2"/>
        </a:solidFill>
        <a:ln w="76200">
          <a:solidFill>
            <a:srgbClr val="FFFF00"/>
          </a:solidFill>
        </a:ln>
      </dgm:spPr>
      <dgm:t>
        <a:bodyPr/>
        <a:lstStyle/>
        <a:p>
          <a:r>
            <a:rPr lang="en-US" sz="2200" dirty="0" smtClean="0"/>
            <a:t>2013</a:t>
          </a:r>
          <a:endParaRPr lang="en-US" sz="2200" dirty="0"/>
        </a:p>
      </dgm:t>
    </dgm:pt>
    <dgm:pt modelId="{29A48E3D-627D-4905-A51C-7BC945BDC458}" type="parTrans" cxnId="{649031BA-0E47-4447-8641-359C42ABBBAF}">
      <dgm:prSet/>
      <dgm:spPr/>
      <dgm:t>
        <a:bodyPr/>
        <a:lstStyle/>
        <a:p>
          <a:endParaRPr lang="en-US"/>
        </a:p>
      </dgm:t>
    </dgm:pt>
    <dgm:pt modelId="{8D00A88D-9EF9-4313-81B9-00DB336799DF}" type="sibTrans" cxnId="{649031BA-0E47-4447-8641-359C42ABBBAF}">
      <dgm:prSet/>
      <dgm:spPr/>
      <dgm:t>
        <a:bodyPr/>
        <a:lstStyle/>
        <a:p>
          <a:endParaRPr lang="en-US"/>
        </a:p>
      </dgm:t>
    </dgm:pt>
    <dgm:pt modelId="{E79D5D9A-B029-4795-A7E6-327C72C1F404}">
      <dgm:prSet phldrT="[Text]" custT="1"/>
      <dgm:spPr>
        <a:solidFill>
          <a:schemeClr val="accent5">
            <a:lumMod val="50000"/>
          </a:schemeClr>
        </a:solidFill>
        <a:ln w="76200">
          <a:solidFill>
            <a:srgbClr val="FFFF00"/>
          </a:solidFill>
        </a:ln>
      </dgm:spPr>
      <dgm:t>
        <a:bodyPr/>
        <a:lstStyle/>
        <a:p>
          <a:r>
            <a:rPr lang="en-US" sz="2200" dirty="0" smtClean="0"/>
            <a:t>Institution No. 2</a:t>
          </a:r>
          <a:endParaRPr lang="en-US" sz="2200" dirty="0"/>
        </a:p>
      </dgm:t>
    </dgm:pt>
    <dgm:pt modelId="{58E9BD17-5224-49DC-864A-5A83CAA94833}" type="parTrans" cxnId="{0815CEF5-83BD-4B88-8C14-A4D6B9CF0FD5}">
      <dgm:prSet/>
      <dgm:spPr/>
      <dgm:t>
        <a:bodyPr/>
        <a:lstStyle/>
        <a:p>
          <a:endParaRPr lang="en-US"/>
        </a:p>
      </dgm:t>
    </dgm:pt>
    <dgm:pt modelId="{BAF8A174-0EE0-4B67-890F-59F61051ABF0}" type="sibTrans" cxnId="{0815CEF5-83BD-4B88-8C14-A4D6B9CF0FD5}">
      <dgm:prSet/>
      <dgm:spPr/>
      <dgm:t>
        <a:bodyPr/>
        <a:lstStyle/>
        <a:p>
          <a:endParaRPr lang="en-US"/>
        </a:p>
      </dgm:t>
    </dgm:pt>
    <dgm:pt modelId="{53175A43-DB91-4994-B25E-ED12F834C0A8}">
      <dgm:prSet phldrT="[Text]" custT="1"/>
      <dgm:spPr>
        <a:solidFill>
          <a:schemeClr val="accent5">
            <a:lumMod val="50000"/>
          </a:schemeClr>
        </a:solidFill>
        <a:ln w="76200">
          <a:solidFill>
            <a:srgbClr val="FFFF00"/>
          </a:solidFill>
        </a:ln>
      </dgm:spPr>
      <dgm:t>
        <a:bodyPr/>
        <a:lstStyle/>
        <a:p>
          <a:r>
            <a:rPr lang="en-US" sz="2200" dirty="0" smtClean="0"/>
            <a:t>Institution No. 2</a:t>
          </a:r>
          <a:endParaRPr lang="en-US" sz="2200" dirty="0"/>
        </a:p>
      </dgm:t>
    </dgm:pt>
    <dgm:pt modelId="{7AD09798-D116-4900-8AA9-69351844FBB7}" type="parTrans" cxnId="{01C0409E-2FDA-4571-80F5-09772CA8117B}">
      <dgm:prSet/>
      <dgm:spPr/>
      <dgm:t>
        <a:bodyPr/>
        <a:lstStyle/>
        <a:p>
          <a:endParaRPr lang="en-US"/>
        </a:p>
      </dgm:t>
    </dgm:pt>
    <dgm:pt modelId="{5869DECA-5F9C-421E-949B-93EE2BD18FB9}" type="sibTrans" cxnId="{01C0409E-2FDA-4571-80F5-09772CA8117B}">
      <dgm:prSet/>
      <dgm:spPr/>
      <dgm:t>
        <a:bodyPr/>
        <a:lstStyle/>
        <a:p>
          <a:endParaRPr lang="en-US"/>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6C0A6039-5EA7-4FEF-BF89-AF9908B9DD79}" type="pres">
      <dgm:prSet presAssocID="{65C5504D-252E-4BC6-9085-6FA887398FBD}" presName="compositeNode" presStyleCnt="0">
        <dgm:presLayoutVars>
          <dgm:bulletEnabled val="1"/>
        </dgm:presLayoutVars>
      </dgm:prSet>
      <dgm:spPr/>
    </dgm:pt>
    <dgm:pt modelId="{7EE6EC0A-B48C-4A38-AAE8-AF8153043294}" type="pres">
      <dgm:prSet presAssocID="{65C5504D-252E-4BC6-9085-6FA887398FBD}" presName="bgRect" presStyleLbl="node1" presStyleIdx="0" presStyleCnt="4"/>
      <dgm:spPr/>
      <dgm:t>
        <a:bodyPr/>
        <a:lstStyle/>
        <a:p>
          <a:endParaRPr lang="en-US"/>
        </a:p>
      </dgm:t>
    </dgm:pt>
    <dgm:pt modelId="{EF9A10DD-8E75-4C47-A55C-0583CE1651FA}" type="pres">
      <dgm:prSet presAssocID="{65C5504D-252E-4BC6-9085-6FA887398FBD}" presName="parentNode" presStyleLbl="node1" presStyleIdx="0" presStyleCnt="4">
        <dgm:presLayoutVars>
          <dgm:chMax val="0"/>
          <dgm:bulletEnabled val="1"/>
        </dgm:presLayoutVars>
      </dgm:prSet>
      <dgm:spPr/>
      <dgm:t>
        <a:bodyPr/>
        <a:lstStyle/>
        <a:p>
          <a:endParaRPr lang="en-US"/>
        </a:p>
      </dgm:t>
    </dgm:pt>
    <dgm:pt modelId="{1DA27A1D-A15A-4935-A42A-86F8F8749437}" type="pres">
      <dgm:prSet presAssocID="{65C5504D-252E-4BC6-9085-6FA887398FBD}" presName="childNode" presStyleLbl="node1" presStyleIdx="0" presStyleCnt="4">
        <dgm:presLayoutVars>
          <dgm:bulletEnabled val="1"/>
        </dgm:presLayoutVars>
      </dgm:prSet>
      <dgm:spPr/>
      <dgm:t>
        <a:bodyPr/>
        <a:lstStyle/>
        <a:p>
          <a:endParaRPr lang="en-US"/>
        </a:p>
      </dgm:t>
    </dgm:pt>
    <dgm:pt modelId="{5F4EBF6B-AE48-4F59-B466-AABDD99CEACF}" type="pres">
      <dgm:prSet presAssocID="{8D00A88D-9EF9-4313-81B9-00DB336799DF}" presName="hSp" presStyleCnt="0"/>
      <dgm:spPr/>
    </dgm:pt>
    <dgm:pt modelId="{CA26A4AB-8830-4993-B092-88B057358D6B}" type="pres">
      <dgm:prSet presAssocID="{8D00A88D-9EF9-4313-81B9-00DB336799DF}" presName="vProcSp" presStyleCnt="0"/>
      <dgm:spPr/>
    </dgm:pt>
    <dgm:pt modelId="{F8402DEF-55EE-4CE8-A00A-BDAAD9C1DE63}" type="pres">
      <dgm:prSet presAssocID="{8D00A88D-9EF9-4313-81B9-00DB336799DF}" presName="vSp1" presStyleCnt="0"/>
      <dgm:spPr/>
    </dgm:pt>
    <dgm:pt modelId="{4248D521-9A9E-42FA-8A16-29AB75A9E6AB}" type="pres">
      <dgm:prSet presAssocID="{8D00A88D-9EF9-4313-81B9-00DB336799DF}" presName="simulatedConn" presStyleLbl="solidFgAcc1" presStyleIdx="0" presStyleCnt="3"/>
      <dgm:spPr/>
    </dgm:pt>
    <dgm:pt modelId="{C4B69978-B4D7-4354-A3C9-9105DFFEA8D3}" type="pres">
      <dgm:prSet presAssocID="{8D00A88D-9EF9-4313-81B9-00DB336799DF}" presName="vSp2" presStyleCnt="0"/>
      <dgm:spPr/>
    </dgm:pt>
    <dgm:pt modelId="{D4CB3DB0-D7C1-4439-B2D1-A45EDE1F92D0}" type="pres">
      <dgm:prSet presAssocID="{8D00A88D-9EF9-4313-81B9-00DB336799DF}" presName="sibTrans" presStyleCnt="0"/>
      <dgm:spPr/>
    </dgm:pt>
    <dgm:pt modelId="{86FAECAD-E2F5-4E89-8BEC-73FF3D085025}" type="pres">
      <dgm:prSet presAssocID="{8624D7FA-147D-4BCA-A18F-42F064EC2031}" presName="compositeNode" presStyleCnt="0">
        <dgm:presLayoutVars>
          <dgm:bulletEnabled val="1"/>
        </dgm:presLayoutVars>
      </dgm:prSet>
      <dgm:spPr/>
    </dgm:pt>
    <dgm:pt modelId="{EF4CB12E-6AF4-4D1C-8C94-99696D198F41}" type="pres">
      <dgm:prSet presAssocID="{8624D7FA-147D-4BCA-A18F-42F064EC2031}" presName="bgRect" presStyleLbl="node1" presStyleIdx="1" presStyleCnt="4"/>
      <dgm:spPr/>
      <dgm:t>
        <a:bodyPr/>
        <a:lstStyle/>
        <a:p>
          <a:endParaRPr lang="en-US"/>
        </a:p>
      </dgm:t>
    </dgm:pt>
    <dgm:pt modelId="{BCC65D9D-939D-4221-BD26-2A9F433DACE2}" type="pres">
      <dgm:prSet presAssocID="{8624D7FA-147D-4BCA-A18F-42F064EC2031}" presName="parentNode" presStyleLbl="node1" presStyleIdx="1" presStyleCnt="4">
        <dgm:presLayoutVars>
          <dgm:chMax val="0"/>
          <dgm:bulletEnabled val="1"/>
        </dgm:presLayoutVars>
      </dgm:prSet>
      <dgm:spPr/>
      <dgm:t>
        <a:bodyPr/>
        <a:lstStyle/>
        <a:p>
          <a:endParaRPr lang="en-US"/>
        </a:p>
      </dgm:t>
    </dgm:pt>
    <dgm:pt modelId="{354EFBD4-9F54-489E-8359-FA4070584D44}" type="pres">
      <dgm:prSet presAssocID="{8624D7FA-147D-4BCA-A18F-42F064EC2031}" presName="childNode" presStyleLbl="node1" presStyleIdx="1" presStyleCnt="4">
        <dgm:presLayoutVars>
          <dgm:bulletEnabled val="1"/>
        </dgm:presLayoutVars>
      </dgm:prSet>
      <dgm:spPr/>
      <dgm:t>
        <a:bodyPr/>
        <a:lstStyle/>
        <a:p>
          <a:endParaRPr lang="en-US"/>
        </a:p>
      </dgm:t>
    </dgm:pt>
    <dgm:pt modelId="{6BC466D5-BBA7-4FAA-A4B0-0BB86FD19787}" type="pres">
      <dgm:prSet presAssocID="{C2E83D32-9548-401E-9486-AB7E407D00C1}" presName="hSp" presStyleCnt="0"/>
      <dgm:spPr/>
    </dgm:pt>
    <dgm:pt modelId="{77840C8C-3CA9-45F0-8D90-8F3EBD34AC3C}" type="pres">
      <dgm:prSet presAssocID="{C2E83D32-9548-401E-9486-AB7E407D00C1}" presName="vProcSp" presStyleCnt="0"/>
      <dgm:spPr/>
    </dgm:pt>
    <dgm:pt modelId="{1242E447-BF04-482D-A8F8-2E931898C00C}" type="pres">
      <dgm:prSet presAssocID="{C2E83D32-9548-401E-9486-AB7E407D00C1}" presName="vSp1" presStyleCnt="0"/>
      <dgm:spPr/>
    </dgm:pt>
    <dgm:pt modelId="{7D9A620E-26DB-48C1-A2EF-94B41AEF941C}" type="pres">
      <dgm:prSet presAssocID="{C2E83D32-9548-401E-9486-AB7E407D00C1}" presName="simulatedConn" presStyleLbl="solidFgAcc1" presStyleIdx="1" presStyleCnt="3"/>
      <dgm:spPr/>
    </dgm:pt>
    <dgm:pt modelId="{94304B6F-56B1-41C2-816C-E04323843850}" type="pres">
      <dgm:prSet presAssocID="{C2E83D32-9548-401E-9486-AB7E407D00C1}" presName="vSp2" presStyleCnt="0"/>
      <dgm:spPr/>
    </dgm:pt>
    <dgm:pt modelId="{17A2602C-9FFB-47D2-8E4F-73C065D33AAC}" type="pres">
      <dgm:prSet presAssocID="{C2E83D32-9548-401E-9486-AB7E407D00C1}" presName="sibTrans" presStyleCnt="0"/>
      <dgm:spPr/>
    </dgm:pt>
    <dgm:pt modelId="{DC22BCE3-26EA-477F-A82C-AC87A0F98F16}" type="pres">
      <dgm:prSet presAssocID="{6D4003E5-F7A7-4B3F-8E2C-C32685A5D90B}" presName="compositeNode" presStyleCnt="0">
        <dgm:presLayoutVars>
          <dgm:bulletEnabled val="1"/>
        </dgm:presLayoutVars>
      </dgm:prSet>
      <dgm:spPr/>
    </dgm:pt>
    <dgm:pt modelId="{A9607950-3852-4F79-8C61-37312034349D}" type="pres">
      <dgm:prSet presAssocID="{6D4003E5-F7A7-4B3F-8E2C-C32685A5D90B}" presName="bgRect" presStyleLbl="node1" presStyleIdx="2" presStyleCnt="4"/>
      <dgm:spPr/>
      <dgm:t>
        <a:bodyPr/>
        <a:lstStyle/>
        <a:p>
          <a:endParaRPr lang="en-US"/>
        </a:p>
      </dgm:t>
    </dgm:pt>
    <dgm:pt modelId="{2178C423-0091-47AD-9F5C-603E110A7E23}" type="pres">
      <dgm:prSet presAssocID="{6D4003E5-F7A7-4B3F-8E2C-C32685A5D90B}" presName="parentNode" presStyleLbl="node1" presStyleIdx="2" presStyleCnt="4">
        <dgm:presLayoutVars>
          <dgm:chMax val="0"/>
          <dgm:bulletEnabled val="1"/>
        </dgm:presLayoutVars>
      </dgm:prSet>
      <dgm:spPr/>
      <dgm:t>
        <a:bodyPr/>
        <a:lstStyle/>
        <a:p>
          <a:endParaRPr lang="en-US"/>
        </a:p>
      </dgm:t>
    </dgm:pt>
    <dgm:pt modelId="{4B450446-5098-4447-94F7-8FECE117720B}" type="pres">
      <dgm:prSet presAssocID="{6D4003E5-F7A7-4B3F-8E2C-C32685A5D90B}" presName="childNode" presStyleLbl="node1" presStyleIdx="2" presStyleCnt="4">
        <dgm:presLayoutVars>
          <dgm:bulletEnabled val="1"/>
        </dgm:presLayoutVars>
      </dgm:prSet>
      <dgm:spPr/>
      <dgm:t>
        <a:bodyPr/>
        <a:lstStyle/>
        <a:p>
          <a:endParaRPr lang="en-US"/>
        </a:p>
      </dgm:t>
    </dgm:pt>
    <dgm:pt modelId="{026F6CE3-72D4-40E4-B83F-1E2A6D7DE208}" type="pres">
      <dgm:prSet presAssocID="{E4B9DF3E-6AAA-4E2F-BA78-63CDFAE30BD2}" presName="hSp" presStyleCnt="0"/>
      <dgm:spPr/>
    </dgm:pt>
    <dgm:pt modelId="{1AEDBF6D-E243-440A-865C-2FCC4A1C7EAE}" type="pres">
      <dgm:prSet presAssocID="{E4B9DF3E-6AAA-4E2F-BA78-63CDFAE30BD2}" presName="vProcSp" presStyleCnt="0"/>
      <dgm:spPr/>
    </dgm:pt>
    <dgm:pt modelId="{B2F63260-F104-4874-874F-78D7A72C539D}" type="pres">
      <dgm:prSet presAssocID="{E4B9DF3E-6AAA-4E2F-BA78-63CDFAE30BD2}" presName="vSp1" presStyleCnt="0"/>
      <dgm:spPr/>
    </dgm:pt>
    <dgm:pt modelId="{7A3B0AEC-9DA8-4541-BB93-5E1AC4B383D0}" type="pres">
      <dgm:prSet presAssocID="{E4B9DF3E-6AAA-4E2F-BA78-63CDFAE30BD2}" presName="simulatedConn" presStyleLbl="solidFgAcc1" presStyleIdx="2" presStyleCnt="3"/>
      <dgm:spPr/>
    </dgm:pt>
    <dgm:pt modelId="{6E458EB2-51FF-45AB-9AD0-0F32F4558EF2}" type="pres">
      <dgm:prSet presAssocID="{E4B9DF3E-6AAA-4E2F-BA78-63CDFAE30BD2}" presName="vSp2" presStyleCnt="0"/>
      <dgm:spPr/>
    </dgm:pt>
    <dgm:pt modelId="{9B014407-1C85-4F4D-A1BF-168013EF0BAB}" type="pres">
      <dgm:prSet presAssocID="{E4B9DF3E-6AAA-4E2F-BA78-63CDFAE30BD2}" presName="sibTrans" presStyleCnt="0"/>
      <dgm:spPr/>
    </dgm:pt>
    <dgm:pt modelId="{AC8CD680-8B9F-4A68-92A4-E03FC5986754}" type="pres">
      <dgm:prSet presAssocID="{846BE8FB-FBDD-4856-ACD0-F3D0E2687230}" presName="compositeNode" presStyleCnt="0">
        <dgm:presLayoutVars>
          <dgm:bulletEnabled val="1"/>
        </dgm:presLayoutVars>
      </dgm:prSet>
      <dgm:spPr/>
    </dgm:pt>
    <dgm:pt modelId="{A42D5836-20A8-40E1-AC51-7A7D031D442C}" type="pres">
      <dgm:prSet presAssocID="{846BE8FB-FBDD-4856-ACD0-F3D0E2687230}" presName="bgRect" presStyleLbl="node1" presStyleIdx="3" presStyleCnt="4"/>
      <dgm:spPr/>
      <dgm:t>
        <a:bodyPr/>
        <a:lstStyle/>
        <a:p>
          <a:endParaRPr lang="en-US"/>
        </a:p>
      </dgm:t>
    </dgm:pt>
    <dgm:pt modelId="{B146C624-951F-4398-83F2-D8B3AF08B153}" type="pres">
      <dgm:prSet presAssocID="{846BE8FB-FBDD-4856-ACD0-F3D0E2687230}" presName="parentNode" presStyleLbl="node1" presStyleIdx="3" presStyleCnt="4">
        <dgm:presLayoutVars>
          <dgm:chMax val="0"/>
          <dgm:bulletEnabled val="1"/>
        </dgm:presLayoutVars>
      </dgm:prSet>
      <dgm:spPr/>
      <dgm:t>
        <a:bodyPr/>
        <a:lstStyle/>
        <a:p>
          <a:endParaRPr lang="en-US"/>
        </a:p>
      </dgm:t>
    </dgm:pt>
    <dgm:pt modelId="{10F8FF9B-5972-4EB3-9F96-B3A38D2299D3}" type="pres">
      <dgm:prSet presAssocID="{846BE8FB-FBDD-4856-ACD0-F3D0E2687230}" presName="childNode" presStyleLbl="node1" presStyleIdx="3" presStyleCnt="4">
        <dgm:presLayoutVars>
          <dgm:bulletEnabled val="1"/>
        </dgm:presLayoutVars>
      </dgm:prSet>
      <dgm:spPr/>
      <dgm:t>
        <a:bodyPr/>
        <a:lstStyle/>
        <a:p>
          <a:endParaRPr lang="en-US"/>
        </a:p>
      </dgm:t>
    </dgm:pt>
  </dgm:ptLst>
  <dgm:cxnLst>
    <dgm:cxn modelId="{796B54B6-13A9-4200-9C9C-504084701C59}" type="presOf" srcId="{A61C4B19-7400-4E6F-AC62-2E5B4CB9F38B}" destId="{10F8FF9B-5972-4EB3-9F96-B3A38D2299D3}" srcOrd="0" destOrd="0" presId="urn:microsoft.com/office/officeart/2005/8/layout/hProcess7"/>
    <dgm:cxn modelId="{AF784C70-2AAB-4A75-9811-613833BF217E}" type="presOf" srcId="{8624D7FA-147D-4BCA-A18F-42F064EC2031}" destId="{BCC65D9D-939D-4221-BD26-2A9F433DACE2}" srcOrd="1" destOrd="0" presId="urn:microsoft.com/office/officeart/2005/8/layout/hProcess7"/>
    <dgm:cxn modelId="{D90174A3-5657-4C06-A7CE-30345142D2DD}" type="presOf" srcId="{65C5504D-252E-4BC6-9085-6FA887398FBD}" destId="{7EE6EC0A-B48C-4A38-AAE8-AF8153043294}" srcOrd="0" destOrd="0" presId="urn:microsoft.com/office/officeart/2005/8/layout/hProcess7"/>
    <dgm:cxn modelId="{AE2DAC4A-1D42-4B8A-8C64-377D1C7AF017}" srcId="{914D04EC-0D43-45D2-B387-ECECCCB90C46}" destId="{846BE8FB-FBDD-4856-ACD0-F3D0E2687230}" srcOrd="3" destOrd="0" parTransId="{016BA71D-4B77-48C3-B312-0ED20C48141F}" sibTransId="{3FC3699F-3EA4-4FB5-9D00-B28BC2259B02}"/>
    <dgm:cxn modelId="{EA0E89D2-85DF-46AC-AEA7-BBB74E397638}" srcId="{6D4003E5-F7A7-4B3F-8E2C-C32685A5D90B}" destId="{4D02C0A0-0A17-41DB-8E73-B89134603F4A}" srcOrd="1" destOrd="0" parTransId="{DA42B2FD-2DD3-447C-B63E-C563D2E7BAF2}" sibTransId="{8A4D8DE4-8CE0-4974-B62E-017FA5DFD3A9}"/>
    <dgm:cxn modelId="{B2C7FAAC-D7D7-45EA-9EBA-8ECBB37DA9EF}" type="presOf" srcId="{D37B2B32-8E38-4066-B99C-F1D7B26D8098}" destId="{10F8FF9B-5972-4EB3-9F96-B3A38D2299D3}" srcOrd="0" destOrd="1" presId="urn:microsoft.com/office/officeart/2005/8/layout/hProcess7"/>
    <dgm:cxn modelId="{4D06E91D-B191-43A7-8919-0D87CBEF6F77}" type="presOf" srcId="{6D4003E5-F7A7-4B3F-8E2C-C32685A5D90B}" destId="{2178C423-0091-47AD-9F5C-603E110A7E23}" srcOrd="1" destOrd="0" presId="urn:microsoft.com/office/officeart/2005/8/layout/hProcess7"/>
    <dgm:cxn modelId="{0815CEF5-83BD-4B88-8C14-A4D6B9CF0FD5}" srcId="{65C5504D-252E-4BC6-9085-6FA887398FBD}" destId="{E79D5D9A-B029-4795-A7E6-327C72C1F404}" srcOrd="0" destOrd="0" parTransId="{58E9BD17-5224-49DC-864A-5A83CAA94833}" sibTransId="{BAF8A174-0EE0-4B67-890F-59F61051ABF0}"/>
    <dgm:cxn modelId="{D3EC1296-AFCB-4876-8B45-F11C5E8A9D4A}" srcId="{914D04EC-0D43-45D2-B387-ECECCCB90C46}" destId="{8624D7FA-147D-4BCA-A18F-42F064EC2031}" srcOrd="1" destOrd="0" parTransId="{90A50A30-474B-408C-91D0-D86A9997F477}" sibTransId="{C2E83D32-9548-401E-9486-AB7E407D00C1}"/>
    <dgm:cxn modelId="{DFE45B07-279A-4AC6-AFBE-681F74285763}" type="presOf" srcId="{8624D7FA-147D-4BCA-A18F-42F064EC2031}" destId="{EF4CB12E-6AF4-4D1C-8C94-99696D198F41}" srcOrd="0" destOrd="0" presId="urn:microsoft.com/office/officeart/2005/8/layout/hProcess7"/>
    <dgm:cxn modelId="{5B4531C2-917C-4858-9653-13B9E2393ED5}" srcId="{914D04EC-0D43-45D2-B387-ECECCCB90C46}" destId="{6D4003E5-F7A7-4B3F-8E2C-C32685A5D90B}" srcOrd="2" destOrd="0" parTransId="{76C1EE4E-61B3-41A4-BF5A-319C4C62C61B}" sibTransId="{E4B9DF3E-6AAA-4E2F-BA78-63CDFAE30BD2}"/>
    <dgm:cxn modelId="{649031BA-0E47-4447-8641-359C42ABBBAF}" srcId="{914D04EC-0D43-45D2-B387-ECECCCB90C46}" destId="{65C5504D-252E-4BC6-9085-6FA887398FBD}" srcOrd="0" destOrd="0" parTransId="{29A48E3D-627D-4905-A51C-7BC945BDC458}" sibTransId="{8D00A88D-9EF9-4313-81B9-00DB336799DF}"/>
    <dgm:cxn modelId="{27A3A9E3-0A42-40F7-9C53-2AA4AA350FCF}" type="presOf" srcId="{846BE8FB-FBDD-4856-ACD0-F3D0E2687230}" destId="{B146C624-951F-4398-83F2-D8B3AF08B153}" srcOrd="1" destOrd="0" presId="urn:microsoft.com/office/officeart/2005/8/layout/hProcess7"/>
    <dgm:cxn modelId="{2554B3AA-E6C8-45CC-96D4-36E1B0A62388}" type="presOf" srcId="{E79D5D9A-B029-4795-A7E6-327C72C1F404}" destId="{1DA27A1D-A15A-4935-A42A-86F8F8749437}" srcOrd="0" destOrd="0" presId="urn:microsoft.com/office/officeart/2005/8/layout/hProcess7"/>
    <dgm:cxn modelId="{B6BE2DD5-053D-4E12-815B-3F67238F9402}" type="presOf" srcId="{6D4003E5-F7A7-4B3F-8E2C-C32685A5D90B}" destId="{A9607950-3852-4F79-8C61-37312034349D}" srcOrd="0" destOrd="0" presId="urn:microsoft.com/office/officeart/2005/8/layout/hProcess7"/>
    <dgm:cxn modelId="{9C22F71F-96B7-40AA-A0CB-EDA0DF6BB8F5}" srcId="{846BE8FB-FBDD-4856-ACD0-F3D0E2687230}" destId="{D37B2B32-8E38-4066-B99C-F1D7B26D8098}" srcOrd="1" destOrd="0" parTransId="{612EE145-1B5A-4DFD-A676-02463C967B43}" sibTransId="{28F476B3-4C52-4A42-AD56-C0D6FC3ACC6D}"/>
    <dgm:cxn modelId="{B9F772B1-AB5E-4169-A6C7-42653ED525F3}" type="presOf" srcId="{846BE8FB-FBDD-4856-ACD0-F3D0E2687230}" destId="{A42D5836-20A8-40E1-AC51-7A7D031D442C}" srcOrd="0" destOrd="0" presId="urn:microsoft.com/office/officeart/2005/8/layout/hProcess7"/>
    <dgm:cxn modelId="{D862420C-5B60-4139-973B-AE1D27191A40}" type="presOf" srcId="{914D04EC-0D43-45D2-B387-ECECCCB90C46}" destId="{A4A9EC14-EF42-4F9F-A15D-806AD76BF786}" srcOrd="0" destOrd="0" presId="urn:microsoft.com/office/officeart/2005/8/layout/hProcess7"/>
    <dgm:cxn modelId="{01C0409E-2FDA-4571-80F5-09772CA8117B}" srcId="{8624D7FA-147D-4BCA-A18F-42F064EC2031}" destId="{53175A43-DB91-4994-B25E-ED12F834C0A8}" srcOrd="0" destOrd="0" parTransId="{7AD09798-D116-4900-8AA9-69351844FBB7}" sibTransId="{5869DECA-5F9C-421E-949B-93EE2BD18FB9}"/>
    <dgm:cxn modelId="{D32C6542-6195-4E0F-8720-F2B026AADF50}" srcId="{846BE8FB-FBDD-4856-ACD0-F3D0E2687230}" destId="{A61C4B19-7400-4E6F-AC62-2E5B4CB9F38B}" srcOrd="0" destOrd="0" parTransId="{E07973EC-3B8C-4BCF-AF0B-3162A7192D70}" sibTransId="{CF7E2349-4F5E-4823-93F1-6F340C37FECF}"/>
    <dgm:cxn modelId="{4D186B07-BB93-4D84-99D8-7533FC5E0D0C}" type="presOf" srcId="{8B1C6B58-3DA9-46BF-88B9-9F73ABA80342}" destId="{4B450446-5098-4447-94F7-8FECE117720B}" srcOrd="0" destOrd="0" presId="urn:microsoft.com/office/officeart/2005/8/layout/hProcess7"/>
    <dgm:cxn modelId="{75BBD140-16DA-47AF-9324-AAEB71FE5834}" srcId="{6D4003E5-F7A7-4B3F-8E2C-C32685A5D90B}" destId="{8B1C6B58-3DA9-46BF-88B9-9F73ABA80342}" srcOrd="0" destOrd="0" parTransId="{62D2B131-167D-4342-8301-6A5A09B58631}" sibTransId="{34391F44-1B26-4E5B-9151-C862B8580085}"/>
    <dgm:cxn modelId="{117A1971-E032-4549-8249-71C5C8DCD579}" type="presOf" srcId="{4D02C0A0-0A17-41DB-8E73-B89134603F4A}" destId="{4B450446-5098-4447-94F7-8FECE117720B}" srcOrd="0" destOrd="1" presId="urn:microsoft.com/office/officeart/2005/8/layout/hProcess7"/>
    <dgm:cxn modelId="{BDD56E83-2284-40E6-82CB-5F0B98A268DB}" type="presOf" srcId="{65C5504D-252E-4BC6-9085-6FA887398FBD}" destId="{EF9A10DD-8E75-4C47-A55C-0583CE1651FA}" srcOrd="1" destOrd="0" presId="urn:microsoft.com/office/officeart/2005/8/layout/hProcess7"/>
    <dgm:cxn modelId="{E4901202-638E-47B7-A2F4-E33043C0CE18}" type="presOf" srcId="{53175A43-DB91-4994-B25E-ED12F834C0A8}" destId="{354EFBD4-9F54-489E-8359-FA4070584D44}" srcOrd="0" destOrd="0" presId="urn:microsoft.com/office/officeart/2005/8/layout/hProcess7"/>
    <dgm:cxn modelId="{01BAFF18-2296-45F0-82D5-990CF55BA570}" type="presParOf" srcId="{A4A9EC14-EF42-4F9F-A15D-806AD76BF786}" destId="{6C0A6039-5EA7-4FEF-BF89-AF9908B9DD79}" srcOrd="0" destOrd="0" presId="urn:microsoft.com/office/officeart/2005/8/layout/hProcess7"/>
    <dgm:cxn modelId="{609A5EC0-6721-4313-BA78-613D80F4A350}" type="presParOf" srcId="{6C0A6039-5EA7-4FEF-BF89-AF9908B9DD79}" destId="{7EE6EC0A-B48C-4A38-AAE8-AF8153043294}" srcOrd="0" destOrd="0" presId="urn:microsoft.com/office/officeart/2005/8/layout/hProcess7"/>
    <dgm:cxn modelId="{CBFF639D-B099-47A1-ADF2-7F0D0F28383D}" type="presParOf" srcId="{6C0A6039-5EA7-4FEF-BF89-AF9908B9DD79}" destId="{EF9A10DD-8E75-4C47-A55C-0583CE1651FA}" srcOrd="1" destOrd="0" presId="urn:microsoft.com/office/officeart/2005/8/layout/hProcess7"/>
    <dgm:cxn modelId="{13EC91EE-8D65-48B4-B0B6-67CC58EDBA4B}" type="presParOf" srcId="{6C0A6039-5EA7-4FEF-BF89-AF9908B9DD79}" destId="{1DA27A1D-A15A-4935-A42A-86F8F8749437}" srcOrd="2" destOrd="0" presId="urn:microsoft.com/office/officeart/2005/8/layout/hProcess7"/>
    <dgm:cxn modelId="{F816A076-B8E4-41CE-ACDB-2BA38738400C}" type="presParOf" srcId="{A4A9EC14-EF42-4F9F-A15D-806AD76BF786}" destId="{5F4EBF6B-AE48-4F59-B466-AABDD99CEACF}" srcOrd="1" destOrd="0" presId="urn:microsoft.com/office/officeart/2005/8/layout/hProcess7"/>
    <dgm:cxn modelId="{D8187D58-DB9B-4C94-9A74-A7B01F563C70}" type="presParOf" srcId="{A4A9EC14-EF42-4F9F-A15D-806AD76BF786}" destId="{CA26A4AB-8830-4993-B092-88B057358D6B}" srcOrd="2" destOrd="0" presId="urn:microsoft.com/office/officeart/2005/8/layout/hProcess7"/>
    <dgm:cxn modelId="{C0F530C2-E3AB-4A50-B3D8-E554E0C9F8C5}" type="presParOf" srcId="{CA26A4AB-8830-4993-B092-88B057358D6B}" destId="{F8402DEF-55EE-4CE8-A00A-BDAAD9C1DE63}" srcOrd="0" destOrd="0" presId="urn:microsoft.com/office/officeart/2005/8/layout/hProcess7"/>
    <dgm:cxn modelId="{640EB425-64E1-4E08-85FB-6E2F65FA357D}" type="presParOf" srcId="{CA26A4AB-8830-4993-B092-88B057358D6B}" destId="{4248D521-9A9E-42FA-8A16-29AB75A9E6AB}" srcOrd="1" destOrd="0" presId="urn:microsoft.com/office/officeart/2005/8/layout/hProcess7"/>
    <dgm:cxn modelId="{5E31A82D-D6B8-4643-80FB-F23C84315FAE}" type="presParOf" srcId="{CA26A4AB-8830-4993-B092-88B057358D6B}" destId="{C4B69978-B4D7-4354-A3C9-9105DFFEA8D3}" srcOrd="2" destOrd="0" presId="urn:microsoft.com/office/officeart/2005/8/layout/hProcess7"/>
    <dgm:cxn modelId="{C4D70568-5E31-4356-9E5A-5C2C012B18B7}" type="presParOf" srcId="{A4A9EC14-EF42-4F9F-A15D-806AD76BF786}" destId="{D4CB3DB0-D7C1-4439-B2D1-A45EDE1F92D0}" srcOrd="3" destOrd="0" presId="urn:microsoft.com/office/officeart/2005/8/layout/hProcess7"/>
    <dgm:cxn modelId="{383AF56D-3706-435A-915D-467561AF4E63}" type="presParOf" srcId="{A4A9EC14-EF42-4F9F-A15D-806AD76BF786}" destId="{86FAECAD-E2F5-4E89-8BEC-73FF3D085025}" srcOrd="4" destOrd="0" presId="urn:microsoft.com/office/officeart/2005/8/layout/hProcess7"/>
    <dgm:cxn modelId="{8C1B3099-0101-4E09-925D-86140D41BD08}" type="presParOf" srcId="{86FAECAD-E2F5-4E89-8BEC-73FF3D085025}" destId="{EF4CB12E-6AF4-4D1C-8C94-99696D198F41}" srcOrd="0" destOrd="0" presId="urn:microsoft.com/office/officeart/2005/8/layout/hProcess7"/>
    <dgm:cxn modelId="{4F79AF5F-1AF6-413D-815F-7BD477BA40BD}" type="presParOf" srcId="{86FAECAD-E2F5-4E89-8BEC-73FF3D085025}" destId="{BCC65D9D-939D-4221-BD26-2A9F433DACE2}" srcOrd="1" destOrd="0" presId="urn:microsoft.com/office/officeart/2005/8/layout/hProcess7"/>
    <dgm:cxn modelId="{7115C1D6-C6C5-44CC-9D8F-1BA1511841C6}" type="presParOf" srcId="{86FAECAD-E2F5-4E89-8BEC-73FF3D085025}" destId="{354EFBD4-9F54-489E-8359-FA4070584D44}" srcOrd="2" destOrd="0" presId="urn:microsoft.com/office/officeart/2005/8/layout/hProcess7"/>
    <dgm:cxn modelId="{84668806-032E-4E09-856C-D6213EDEF398}" type="presParOf" srcId="{A4A9EC14-EF42-4F9F-A15D-806AD76BF786}" destId="{6BC466D5-BBA7-4FAA-A4B0-0BB86FD19787}" srcOrd="5" destOrd="0" presId="urn:microsoft.com/office/officeart/2005/8/layout/hProcess7"/>
    <dgm:cxn modelId="{A0F5CC6E-37F7-4413-836B-285AF5612C62}" type="presParOf" srcId="{A4A9EC14-EF42-4F9F-A15D-806AD76BF786}" destId="{77840C8C-3CA9-45F0-8D90-8F3EBD34AC3C}" srcOrd="6" destOrd="0" presId="urn:microsoft.com/office/officeart/2005/8/layout/hProcess7"/>
    <dgm:cxn modelId="{7D905FB2-6A9D-49F0-8A78-4B190D895539}" type="presParOf" srcId="{77840C8C-3CA9-45F0-8D90-8F3EBD34AC3C}" destId="{1242E447-BF04-482D-A8F8-2E931898C00C}" srcOrd="0" destOrd="0" presId="urn:microsoft.com/office/officeart/2005/8/layout/hProcess7"/>
    <dgm:cxn modelId="{512AF124-B6E1-48E9-91DE-7603A5F41231}" type="presParOf" srcId="{77840C8C-3CA9-45F0-8D90-8F3EBD34AC3C}" destId="{7D9A620E-26DB-48C1-A2EF-94B41AEF941C}" srcOrd="1" destOrd="0" presId="urn:microsoft.com/office/officeart/2005/8/layout/hProcess7"/>
    <dgm:cxn modelId="{4534014F-08DE-43BF-9CEA-D3F3E31AEDA7}" type="presParOf" srcId="{77840C8C-3CA9-45F0-8D90-8F3EBD34AC3C}" destId="{94304B6F-56B1-41C2-816C-E04323843850}" srcOrd="2" destOrd="0" presId="urn:microsoft.com/office/officeart/2005/8/layout/hProcess7"/>
    <dgm:cxn modelId="{189A382E-D5C3-4C1E-B920-2F4A2FE9F436}" type="presParOf" srcId="{A4A9EC14-EF42-4F9F-A15D-806AD76BF786}" destId="{17A2602C-9FFB-47D2-8E4F-73C065D33AAC}" srcOrd="7" destOrd="0" presId="urn:microsoft.com/office/officeart/2005/8/layout/hProcess7"/>
    <dgm:cxn modelId="{EB22AFCC-3CDD-440B-B8E9-64983E994D5E}" type="presParOf" srcId="{A4A9EC14-EF42-4F9F-A15D-806AD76BF786}" destId="{DC22BCE3-26EA-477F-A82C-AC87A0F98F16}" srcOrd="8" destOrd="0" presId="urn:microsoft.com/office/officeart/2005/8/layout/hProcess7"/>
    <dgm:cxn modelId="{44C97E39-1916-48FD-88B1-29EA41735CF9}" type="presParOf" srcId="{DC22BCE3-26EA-477F-A82C-AC87A0F98F16}" destId="{A9607950-3852-4F79-8C61-37312034349D}" srcOrd="0" destOrd="0" presId="urn:microsoft.com/office/officeart/2005/8/layout/hProcess7"/>
    <dgm:cxn modelId="{6280E837-B43A-47C9-BF98-675DCA5F9C71}" type="presParOf" srcId="{DC22BCE3-26EA-477F-A82C-AC87A0F98F16}" destId="{2178C423-0091-47AD-9F5C-603E110A7E23}" srcOrd="1" destOrd="0" presId="urn:microsoft.com/office/officeart/2005/8/layout/hProcess7"/>
    <dgm:cxn modelId="{AF84F6AF-B205-4472-8C00-DE3ABBCD0903}" type="presParOf" srcId="{DC22BCE3-26EA-477F-A82C-AC87A0F98F16}" destId="{4B450446-5098-4447-94F7-8FECE117720B}" srcOrd="2" destOrd="0" presId="urn:microsoft.com/office/officeart/2005/8/layout/hProcess7"/>
    <dgm:cxn modelId="{8694EEE2-9386-4724-A9D1-241064404AAD}" type="presParOf" srcId="{A4A9EC14-EF42-4F9F-A15D-806AD76BF786}" destId="{026F6CE3-72D4-40E4-B83F-1E2A6D7DE208}" srcOrd="9" destOrd="0" presId="urn:microsoft.com/office/officeart/2005/8/layout/hProcess7"/>
    <dgm:cxn modelId="{2C95F62C-71EC-4EF9-B1AE-84F8E6189046}" type="presParOf" srcId="{A4A9EC14-EF42-4F9F-A15D-806AD76BF786}" destId="{1AEDBF6D-E243-440A-865C-2FCC4A1C7EAE}" srcOrd="10" destOrd="0" presId="urn:microsoft.com/office/officeart/2005/8/layout/hProcess7"/>
    <dgm:cxn modelId="{DDFEB8F7-CEC1-4FD5-BB07-B506D3D00CB1}" type="presParOf" srcId="{1AEDBF6D-E243-440A-865C-2FCC4A1C7EAE}" destId="{B2F63260-F104-4874-874F-78D7A72C539D}" srcOrd="0" destOrd="0" presId="urn:microsoft.com/office/officeart/2005/8/layout/hProcess7"/>
    <dgm:cxn modelId="{065711CF-0335-45D4-85C6-29D15562BA31}" type="presParOf" srcId="{1AEDBF6D-E243-440A-865C-2FCC4A1C7EAE}" destId="{7A3B0AEC-9DA8-4541-BB93-5E1AC4B383D0}" srcOrd="1" destOrd="0" presId="urn:microsoft.com/office/officeart/2005/8/layout/hProcess7"/>
    <dgm:cxn modelId="{D2D9C856-9951-452C-8248-70C72FABE4EB}" type="presParOf" srcId="{1AEDBF6D-E243-440A-865C-2FCC4A1C7EAE}" destId="{6E458EB2-51FF-45AB-9AD0-0F32F4558EF2}" srcOrd="2" destOrd="0" presId="urn:microsoft.com/office/officeart/2005/8/layout/hProcess7"/>
    <dgm:cxn modelId="{6785CB2D-B956-40D3-8126-1AC180002F7B}" type="presParOf" srcId="{A4A9EC14-EF42-4F9F-A15D-806AD76BF786}" destId="{9B014407-1C85-4F4D-A1BF-168013EF0BAB}" srcOrd="11" destOrd="0" presId="urn:microsoft.com/office/officeart/2005/8/layout/hProcess7"/>
    <dgm:cxn modelId="{7D9D276C-54EA-418E-B8B6-469F8E6E546D}" type="presParOf" srcId="{A4A9EC14-EF42-4F9F-A15D-806AD76BF786}" destId="{AC8CD680-8B9F-4A68-92A4-E03FC5986754}" srcOrd="12" destOrd="0" presId="urn:microsoft.com/office/officeart/2005/8/layout/hProcess7"/>
    <dgm:cxn modelId="{5CB86BC7-C59F-4A90-9097-0C0FBD0DC4EB}" type="presParOf" srcId="{AC8CD680-8B9F-4A68-92A4-E03FC5986754}" destId="{A42D5836-20A8-40E1-AC51-7A7D031D442C}" srcOrd="0" destOrd="0" presId="urn:microsoft.com/office/officeart/2005/8/layout/hProcess7"/>
    <dgm:cxn modelId="{B9C84D24-7D22-4E9F-AD40-684EFB9B6BFB}" type="presParOf" srcId="{AC8CD680-8B9F-4A68-92A4-E03FC5986754}" destId="{B146C624-951F-4398-83F2-D8B3AF08B153}" srcOrd="1" destOrd="0" presId="urn:microsoft.com/office/officeart/2005/8/layout/hProcess7"/>
    <dgm:cxn modelId="{37F4DFC1-335D-4253-91EA-C0966FF4B12A}" type="presParOf" srcId="{AC8CD680-8B9F-4A68-92A4-E03FC5986754}" destId="{10F8FF9B-5972-4EB3-9F96-B3A38D2299D3}" srcOrd="2" destOrd="0" presId="urn:microsoft.com/office/officeart/2005/8/layout/hProcess7"/>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2FA1911A-C56C-462C-A21E-ECDA17FE47F2}">
      <dgm:prSet phldrT="[Text]" custT="1"/>
      <dgm:spPr>
        <a:solidFill>
          <a:schemeClr val="accent2">
            <a:lumMod val="50000"/>
          </a:schemeClr>
        </a:solidFill>
      </dgm:spPr>
      <dgm:t>
        <a:bodyPr/>
        <a:lstStyle/>
        <a:p>
          <a:r>
            <a:rPr lang="en-US" sz="2200" dirty="0" smtClean="0"/>
            <a:t>2011</a:t>
          </a:r>
          <a:endParaRPr lang="en-US" sz="2200" dirty="0"/>
        </a:p>
      </dgm:t>
    </dgm:pt>
    <dgm:pt modelId="{4F5E7B15-D153-48E7-AC74-FF2D0BD59DD9}" type="parTrans" cxnId="{6F49519C-DCF2-45CF-80DE-BD7F4FDC2BE1}">
      <dgm:prSet/>
      <dgm:spPr/>
      <dgm:t>
        <a:bodyPr/>
        <a:lstStyle/>
        <a:p>
          <a:endParaRPr lang="en-US" sz="2200"/>
        </a:p>
      </dgm:t>
    </dgm:pt>
    <dgm:pt modelId="{44063B1C-16C5-426B-A57E-8EC68AC415C6}" type="sibTrans" cxnId="{6F49519C-DCF2-45CF-80DE-BD7F4FDC2BE1}">
      <dgm:prSet/>
      <dgm:spPr/>
      <dgm:t>
        <a:bodyPr/>
        <a:lstStyle/>
        <a:p>
          <a:endParaRPr lang="en-US" sz="2200"/>
        </a:p>
      </dgm:t>
    </dgm:pt>
    <dgm:pt modelId="{725A0CD4-67C0-44DC-9B37-747AD6B03D70}">
      <dgm:prSet phldrT="[Text]" custT="1"/>
      <dgm:spPr/>
      <dgm:t>
        <a:bodyPr/>
        <a:lstStyle/>
        <a:p>
          <a:r>
            <a:rPr lang="en-US" sz="2200" dirty="0" smtClean="0"/>
            <a:t>AAU</a:t>
          </a:r>
          <a:endParaRPr lang="en-US" sz="2200" dirty="0"/>
        </a:p>
      </dgm:t>
    </dgm:pt>
    <dgm:pt modelId="{21F4C7FB-D77C-4643-BD35-7913672229B8}" type="parTrans" cxnId="{05CADE19-AECF-4EA4-8974-C9726CA9F18E}">
      <dgm:prSet/>
      <dgm:spPr/>
      <dgm:t>
        <a:bodyPr/>
        <a:lstStyle/>
        <a:p>
          <a:endParaRPr lang="en-US" sz="2200"/>
        </a:p>
      </dgm:t>
    </dgm:pt>
    <dgm:pt modelId="{6884DC04-2AA0-455B-8426-5CE3A3A3A702}" type="sibTrans" cxnId="{05CADE19-AECF-4EA4-8974-C9726CA9F18E}">
      <dgm:prSet/>
      <dgm:spPr/>
      <dgm:t>
        <a:bodyPr/>
        <a:lstStyle/>
        <a:p>
          <a:endParaRPr lang="en-US" sz="2200"/>
        </a:p>
      </dgm:t>
    </dgm:pt>
    <dgm:pt modelId="{0D668E0C-790E-4EBA-AD4E-7324E6512BA2}">
      <dgm:prSet phldrT="[Text]" custT="1"/>
      <dgm:spPr/>
      <dgm:t>
        <a:bodyPr/>
        <a:lstStyle/>
        <a:p>
          <a:r>
            <a:rPr lang="en-US" sz="2200" dirty="0" smtClean="0"/>
            <a:t>2012</a:t>
          </a:r>
          <a:endParaRPr lang="en-US" sz="2200" dirty="0"/>
        </a:p>
      </dgm:t>
    </dgm:pt>
    <dgm:pt modelId="{33837F47-7539-46A6-B01B-26B742445799}" type="parTrans" cxnId="{34F392C4-D203-47BD-9FFB-C21BFC9A023E}">
      <dgm:prSet/>
      <dgm:spPr/>
      <dgm:t>
        <a:bodyPr/>
        <a:lstStyle/>
        <a:p>
          <a:endParaRPr lang="en-US" sz="2200"/>
        </a:p>
      </dgm:t>
    </dgm:pt>
    <dgm:pt modelId="{31E5AABB-E15A-4C87-8D17-AD423B7B770F}" type="sibTrans" cxnId="{34F392C4-D203-47BD-9FFB-C21BFC9A023E}">
      <dgm:prSet/>
      <dgm:spPr/>
      <dgm:t>
        <a:bodyPr/>
        <a:lstStyle/>
        <a:p>
          <a:endParaRPr lang="en-US" sz="2200"/>
        </a:p>
      </dgm:t>
    </dgm:pt>
    <dgm:pt modelId="{5A45BF48-4AF3-47BA-A687-C07C3C8FACCC}">
      <dgm:prSet phldrT="[Text]" custT="1"/>
      <dgm:spPr/>
      <dgm:t>
        <a:bodyPr/>
        <a:lstStyle/>
        <a:p>
          <a:r>
            <a:rPr lang="en-US" sz="2200" dirty="0" smtClean="0"/>
            <a:t>Institution No. 1</a:t>
          </a:r>
          <a:endParaRPr lang="en-US" sz="2200" dirty="0"/>
        </a:p>
      </dgm:t>
    </dgm:pt>
    <dgm:pt modelId="{B51C15C0-16CD-4FB5-A5D8-DF67354BBE9F}" type="parTrans" cxnId="{9B66AFEC-6726-4AD1-8EA8-20E7C0971C98}">
      <dgm:prSet/>
      <dgm:spPr/>
      <dgm:t>
        <a:bodyPr/>
        <a:lstStyle/>
        <a:p>
          <a:endParaRPr lang="en-US" sz="2200"/>
        </a:p>
      </dgm:t>
    </dgm:pt>
    <dgm:pt modelId="{170A1EB1-CA46-4E3D-B737-6A4982E69415}" type="sibTrans" cxnId="{9B66AFEC-6726-4AD1-8EA8-20E7C0971C98}">
      <dgm:prSet/>
      <dgm:spPr/>
      <dgm:t>
        <a:bodyPr/>
        <a:lstStyle/>
        <a:p>
          <a:endParaRPr lang="en-US" sz="2200"/>
        </a:p>
      </dgm:t>
    </dgm:pt>
    <dgm:pt modelId="{2E213E15-704F-4EA2-B684-DA69CD30F87A}">
      <dgm:prSet phldrT="[Text]" custT="1"/>
      <dgm:spPr/>
      <dgm:t>
        <a:bodyPr/>
        <a:lstStyle/>
        <a:p>
          <a:r>
            <a:rPr lang="en-US" sz="2200" dirty="0" smtClean="0"/>
            <a:t>2013</a:t>
          </a:r>
          <a:endParaRPr lang="en-US" sz="2200" dirty="0"/>
        </a:p>
      </dgm:t>
    </dgm:pt>
    <dgm:pt modelId="{09399E00-DE63-430D-B484-7983AD7617E6}" type="parTrans" cxnId="{69F720A4-B577-467E-83BC-2B6D604DCF5E}">
      <dgm:prSet/>
      <dgm:spPr/>
      <dgm:t>
        <a:bodyPr/>
        <a:lstStyle/>
        <a:p>
          <a:endParaRPr lang="en-US" sz="2200"/>
        </a:p>
      </dgm:t>
    </dgm:pt>
    <dgm:pt modelId="{1E4E876D-0F69-43F7-A695-5E062C738F90}" type="sibTrans" cxnId="{69F720A4-B577-467E-83BC-2B6D604DCF5E}">
      <dgm:prSet/>
      <dgm:spPr/>
      <dgm:t>
        <a:bodyPr/>
        <a:lstStyle/>
        <a:p>
          <a:endParaRPr lang="en-US" sz="2200"/>
        </a:p>
      </dgm:t>
    </dgm:pt>
    <dgm:pt modelId="{D3D01048-61C9-4BCE-B3DF-270D4D6DA618}">
      <dgm:prSet phldrT="[Text]" custT="1"/>
      <dgm:spPr/>
      <dgm:t>
        <a:bodyPr/>
        <a:lstStyle/>
        <a:p>
          <a:r>
            <a:rPr lang="en-US" sz="2200" dirty="0" smtClean="0"/>
            <a:t>Institution No. 1</a:t>
          </a:r>
          <a:endParaRPr lang="en-US" sz="2200" dirty="0"/>
        </a:p>
      </dgm:t>
    </dgm:pt>
    <dgm:pt modelId="{71B73660-C08D-4777-B244-96E4694707D1}" type="parTrans" cxnId="{9ECD850B-B7DD-4AC2-9627-4F44616BF72A}">
      <dgm:prSet/>
      <dgm:spPr/>
      <dgm:t>
        <a:bodyPr/>
        <a:lstStyle/>
        <a:p>
          <a:endParaRPr lang="en-US" sz="2200"/>
        </a:p>
      </dgm:t>
    </dgm:pt>
    <dgm:pt modelId="{392BA7B2-976F-48F0-99CC-1FEC916ABC48}" type="sibTrans" cxnId="{9ECD850B-B7DD-4AC2-9627-4F44616BF72A}">
      <dgm:prSet/>
      <dgm:spPr/>
      <dgm:t>
        <a:bodyPr/>
        <a:lstStyle/>
        <a:p>
          <a:endParaRPr lang="en-US" sz="2200"/>
        </a:p>
      </dgm:t>
    </dgm:pt>
    <dgm:pt modelId="{BCA27A28-7915-4035-AB08-705FA0D00D1A}">
      <dgm:prSet phldrT="[Text]" custT="1"/>
      <dgm:spPr/>
      <dgm:t>
        <a:bodyPr/>
        <a:lstStyle/>
        <a:p>
          <a:r>
            <a:rPr lang="en-US" sz="2200" dirty="0" smtClean="0"/>
            <a:t>2014</a:t>
          </a:r>
          <a:endParaRPr lang="en-US" sz="2200" dirty="0"/>
        </a:p>
      </dgm:t>
    </dgm:pt>
    <dgm:pt modelId="{64CA5417-16E9-4027-A1D2-6AAEAAAD5300}" type="parTrans" cxnId="{E820B022-9786-409F-AB5A-16556E03AFBB}">
      <dgm:prSet/>
      <dgm:spPr/>
      <dgm:t>
        <a:bodyPr/>
        <a:lstStyle/>
        <a:p>
          <a:endParaRPr lang="en-US" sz="2200"/>
        </a:p>
      </dgm:t>
    </dgm:pt>
    <dgm:pt modelId="{ED0CC3BE-D167-402F-BD14-58FAFD560C92}" type="sibTrans" cxnId="{E820B022-9786-409F-AB5A-16556E03AFBB}">
      <dgm:prSet/>
      <dgm:spPr/>
      <dgm:t>
        <a:bodyPr/>
        <a:lstStyle/>
        <a:p>
          <a:endParaRPr lang="en-US" sz="2200"/>
        </a:p>
      </dgm:t>
    </dgm:pt>
    <dgm:pt modelId="{CE4C97B4-D030-4EC2-92D5-E5EFD61F4D7D}">
      <dgm:prSet phldrT="[Text]" custT="1"/>
      <dgm:spPr/>
      <dgm:t>
        <a:bodyPr/>
        <a:lstStyle/>
        <a:p>
          <a:r>
            <a:rPr lang="en-US" sz="2200" dirty="0" smtClean="0"/>
            <a:t>Institution No. 1</a:t>
          </a:r>
          <a:endParaRPr lang="en-US" sz="2200" dirty="0"/>
        </a:p>
      </dgm:t>
    </dgm:pt>
    <dgm:pt modelId="{DE9600AE-4B3B-4E17-85DA-C3FD0BD96FD3}" type="parTrans" cxnId="{61DEEA36-B1AD-41E7-A9B3-C2BAE8DAA93C}">
      <dgm:prSet/>
      <dgm:spPr/>
      <dgm:t>
        <a:bodyPr/>
        <a:lstStyle/>
        <a:p>
          <a:endParaRPr lang="en-US" sz="2200"/>
        </a:p>
      </dgm:t>
    </dgm:pt>
    <dgm:pt modelId="{5689CC10-F7B1-411B-961E-63B9B3020997}" type="sibTrans" cxnId="{61DEEA36-B1AD-41E7-A9B3-C2BAE8DAA93C}">
      <dgm:prSet/>
      <dgm:spPr/>
      <dgm:t>
        <a:bodyPr/>
        <a:lstStyle/>
        <a:p>
          <a:endParaRPr lang="en-US" sz="2200"/>
        </a:p>
      </dgm:t>
    </dgm:pt>
    <dgm:pt modelId="{7F2CC7CF-76B4-4105-AF5B-6C54CC68D6F3}">
      <dgm:prSet phldrT="[Text]" custT="1"/>
      <dgm:spPr/>
      <dgm:t>
        <a:bodyPr/>
        <a:lstStyle/>
        <a:p>
          <a:r>
            <a:rPr lang="en-US" sz="2200" dirty="0" smtClean="0"/>
            <a:t>Assistant Coach</a:t>
          </a:r>
          <a:endParaRPr lang="en-US" sz="2200" dirty="0"/>
        </a:p>
      </dgm:t>
    </dgm:pt>
    <dgm:pt modelId="{CD4B6FD6-CE77-4A16-AA60-0C5E6F807B74}" type="parTrans" cxnId="{48189AB8-0408-4F10-A7FF-5C2FB21F62F2}">
      <dgm:prSet/>
      <dgm:spPr/>
      <dgm:t>
        <a:bodyPr/>
        <a:lstStyle/>
        <a:p>
          <a:endParaRPr lang="en-US" sz="2200"/>
        </a:p>
      </dgm:t>
    </dgm:pt>
    <dgm:pt modelId="{63EE5AAC-C9F6-4CC5-89C9-DDD063D6ED7B}" type="sibTrans" cxnId="{48189AB8-0408-4F10-A7FF-5C2FB21F62F2}">
      <dgm:prSet/>
      <dgm:spPr/>
      <dgm:t>
        <a:bodyPr/>
        <a:lstStyle/>
        <a:p>
          <a:endParaRPr lang="en-US" sz="2200"/>
        </a:p>
      </dgm:t>
    </dgm:pt>
    <dgm:pt modelId="{5D0D1B90-1BA1-4A23-95CB-F6FD587FFF12}">
      <dgm:prSet phldrT="[Text]" custT="1"/>
      <dgm:spPr/>
      <dgm:t>
        <a:bodyPr/>
        <a:lstStyle/>
        <a:p>
          <a:r>
            <a:rPr lang="en-US" sz="2200" dirty="0" smtClean="0"/>
            <a:t>Assistant Coach</a:t>
          </a:r>
          <a:endParaRPr lang="en-US" sz="2200" dirty="0"/>
        </a:p>
      </dgm:t>
    </dgm:pt>
    <dgm:pt modelId="{BFEFE73F-56C7-4F38-A0DA-937AAD842242}" type="parTrans" cxnId="{660C2F66-86F7-4BC7-AAF1-AFA516679542}">
      <dgm:prSet/>
      <dgm:spPr/>
      <dgm:t>
        <a:bodyPr/>
        <a:lstStyle/>
        <a:p>
          <a:endParaRPr lang="en-US" sz="2200"/>
        </a:p>
      </dgm:t>
    </dgm:pt>
    <dgm:pt modelId="{AC702C33-8712-4DE8-ABCB-109CE136D9E6}" type="sibTrans" cxnId="{660C2F66-86F7-4BC7-AAF1-AFA516679542}">
      <dgm:prSet/>
      <dgm:spPr/>
      <dgm:t>
        <a:bodyPr/>
        <a:lstStyle/>
        <a:p>
          <a:endParaRPr lang="en-US" sz="2200"/>
        </a:p>
      </dgm:t>
    </dgm:pt>
    <dgm:pt modelId="{269EB88B-D385-448A-8239-9908AF2A9532}">
      <dgm:prSet phldrT="[Text]" custT="1"/>
      <dgm:spPr/>
      <dgm:t>
        <a:bodyPr/>
        <a:lstStyle/>
        <a:p>
          <a:r>
            <a:rPr lang="en-US" sz="2200" dirty="0" smtClean="0"/>
            <a:t>Assistant Coach</a:t>
          </a:r>
          <a:endParaRPr lang="en-US" sz="2200" dirty="0"/>
        </a:p>
      </dgm:t>
    </dgm:pt>
    <dgm:pt modelId="{610B8A96-C746-4FA4-84C9-3828AAC79819}" type="parTrans" cxnId="{E1DE7DD1-1B2D-45B4-8FA8-C55ED2C24605}">
      <dgm:prSet/>
      <dgm:spPr/>
      <dgm:t>
        <a:bodyPr/>
        <a:lstStyle/>
        <a:p>
          <a:endParaRPr lang="en-US" sz="2200"/>
        </a:p>
      </dgm:t>
    </dgm:pt>
    <dgm:pt modelId="{4721E6AA-75A0-4E0D-BECD-03F2CB63CBC0}" type="sibTrans" cxnId="{E1DE7DD1-1B2D-45B4-8FA8-C55ED2C24605}">
      <dgm:prSet/>
      <dgm:spPr/>
      <dgm:t>
        <a:bodyPr/>
        <a:lstStyle/>
        <a:p>
          <a:endParaRPr lang="en-US" sz="2200"/>
        </a:p>
      </dgm:t>
    </dgm:pt>
    <dgm:pt modelId="{AB2A3C98-C116-48EC-BC60-C931B6E203F7}">
      <dgm:prSet phldrT="[Text]" custT="1"/>
      <dgm:spPr/>
      <dgm:t>
        <a:bodyPr/>
        <a:lstStyle/>
        <a:p>
          <a:r>
            <a:rPr lang="en-US" sz="2200" dirty="0" smtClean="0"/>
            <a:t>Head Coach</a:t>
          </a:r>
          <a:endParaRPr lang="en-US" sz="2200" dirty="0"/>
        </a:p>
      </dgm:t>
    </dgm:pt>
    <dgm:pt modelId="{7962BD53-1F75-48D5-A4AB-897882E72566}" type="parTrans" cxnId="{317F1D0E-7EE6-475A-8DEB-7A7CEA869643}">
      <dgm:prSet/>
      <dgm:spPr/>
      <dgm:t>
        <a:bodyPr/>
        <a:lstStyle/>
        <a:p>
          <a:endParaRPr lang="en-US" sz="2200"/>
        </a:p>
      </dgm:t>
    </dgm:pt>
    <dgm:pt modelId="{975B5BFC-8F27-40DE-A4CC-A061143D166B}" type="sibTrans" cxnId="{317F1D0E-7EE6-475A-8DEB-7A7CEA869643}">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5FDC907F-F74D-48F4-8806-9181DF7F4FAA}" type="pres">
      <dgm:prSet presAssocID="{2FA1911A-C56C-462C-A21E-ECDA17FE47F2}" presName="compositeNode" presStyleCnt="0">
        <dgm:presLayoutVars>
          <dgm:bulletEnabled val="1"/>
        </dgm:presLayoutVars>
      </dgm:prSet>
      <dgm:spPr/>
    </dgm:pt>
    <dgm:pt modelId="{F0DF22F1-4050-4080-B450-CB9B367D25F0}" type="pres">
      <dgm:prSet presAssocID="{2FA1911A-C56C-462C-A21E-ECDA17FE47F2}" presName="bgRect" presStyleLbl="node1" presStyleIdx="0" presStyleCnt="4"/>
      <dgm:spPr/>
      <dgm:t>
        <a:bodyPr/>
        <a:lstStyle/>
        <a:p>
          <a:endParaRPr lang="en-US"/>
        </a:p>
      </dgm:t>
    </dgm:pt>
    <dgm:pt modelId="{F638B081-A1EA-47B0-BCF8-8C02A0E0C505}" type="pres">
      <dgm:prSet presAssocID="{2FA1911A-C56C-462C-A21E-ECDA17FE47F2}" presName="parentNode" presStyleLbl="node1" presStyleIdx="0" presStyleCnt="4">
        <dgm:presLayoutVars>
          <dgm:chMax val="0"/>
          <dgm:bulletEnabled val="1"/>
        </dgm:presLayoutVars>
      </dgm:prSet>
      <dgm:spPr/>
      <dgm:t>
        <a:bodyPr/>
        <a:lstStyle/>
        <a:p>
          <a:endParaRPr lang="en-US"/>
        </a:p>
      </dgm:t>
    </dgm:pt>
    <dgm:pt modelId="{4E7CE75F-BEF9-4564-9ADD-DAA066F60A61}" type="pres">
      <dgm:prSet presAssocID="{2FA1911A-C56C-462C-A21E-ECDA17FE47F2}" presName="childNode" presStyleLbl="node1" presStyleIdx="0" presStyleCnt="4">
        <dgm:presLayoutVars>
          <dgm:bulletEnabled val="1"/>
        </dgm:presLayoutVars>
      </dgm:prSet>
      <dgm:spPr/>
      <dgm:t>
        <a:bodyPr/>
        <a:lstStyle/>
        <a:p>
          <a:endParaRPr lang="en-US"/>
        </a:p>
      </dgm:t>
    </dgm:pt>
    <dgm:pt modelId="{95684FF3-ECE0-4D1C-B755-BD608DA3634E}" type="pres">
      <dgm:prSet presAssocID="{44063B1C-16C5-426B-A57E-8EC68AC415C6}" presName="hSp" presStyleCnt="0"/>
      <dgm:spPr/>
    </dgm:pt>
    <dgm:pt modelId="{25FC47FC-4941-46B5-A90A-76CDB1E10AE7}" type="pres">
      <dgm:prSet presAssocID="{44063B1C-16C5-426B-A57E-8EC68AC415C6}" presName="vProcSp" presStyleCnt="0"/>
      <dgm:spPr/>
    </dgm:pt>
    <dgm:pt modelId="{70EA28BA-3A47-49C3-B8CF-19480D731E2D}" type="pres">
      <dgm:prSet presAssocID="{44063B1C-16C5-426B-A57E-8EC68AC415C6}" presName="vSp1" presStyleCnt="0"/>
      <dgm:spPr/>
    </dgm:pt>
    <dgm:pt modelId="{A9AE35EC-2744-40D9-AD69-8BC9B72B30C0}" type="pres">
      <dgm:prSet presAssocID="{44063B1C-16C5-426B-A57E-8EC68AC415C6}" presName="simulatedConn" presStyleLbl="solidFgAcc1" presStyleIdx="0" presStyleCnt="3"/>
      <dgm:spPr/>
    </dgm:pt>
    <dgm:pt modelId="{5D55670A-3BB4-47A9-A0B1-B31E89E31D43}" type="pres">
      <dgm:prSet presAssocID="{44063B1C-16C5-426B-A57E-8EC68AC415C6}" presName="vSp2" presStyleCnt="0"/>
      <dgm:spPr/>
    </dgm:pt>
    <dgm:pt modelId="{70BADAF1-6C18-44CC-B5CA-616D83EE01DA}" type="pres">
      <dgm:prSet presAssocID="{44063B1C-16C5-426B-A57E-8EC68AC415C6}" presName="sibTrans" presStyleCnt="0"/>
      <dgm:spPr/>
    </dgm:pt>
    <dgm:pt modelId="{AC645E3A-26BF-4A45-851A-E353E39E3B88}" type="pres">
      <dgm:prSet presAssocID="{0D668E0C-790E-4EBA-AD4E-7324E6512BA2}" presName="compositeNode" presStyleCnt="0">
        <dgm:presLayoutVars>
          <dgm:bulletEnabled val="1"/>
        </dgm:presLayoutVars>
      </dgm:prSet>
      <dgm:spPr/>
    </dgm:pt>
    <dgm:pt modelId="{D26BE85A-4BEA-49EC-B15A-945E01E02A42}" type="pres">
      <dgm:prSet presAssocID="{0D668E0C-790E-4EBA-AD4E-7324E6512BA2}" presName="bgRect" presStyleLbl="node1" presStyleIdx="1" presStyleCnt="4"/>
      <dgm:spPr/>
      <dgm:t>
        <a:bodyPr/>
        <a:lstStyle/>
        <a:p>
          <a:endParaRPr lang="en-US"/>
        </a:p>
      </dgm:t>
    </dgm:pt>
    <dgm:pt modelId="{74825579-D46B-42C8-A221-FE46B6222BF5}" type="pres">
      <dgm:prSet presAssocID="{0D668E0C-790E-4EBA-AD4E-7324E6512BA2}" presName="parentNode" presStyleLbl="node1" presStyleIdx="1" presStyleCnt="4">
        <dgm:presLayoutVars>
          <dgm:chMax val="0"/>
          <dgm:bulletEnabled val="1"/>
        </dgm:presLayoutVars>
      </dgm:prSet>
      <dgm:spPr/>
      <dgm:t>
        <a:bodyPr/>
        <a:lstStyle/>
        <a:p>
          <a:endParaRPr lang="en-US"/>
        </a:p>
      </dgm:t>
    </dgm:pt>
    <dgm:pt modelId="{E2CFDD93-06FA-4D2A-B46D-85F0464DA239}" type="pres">
      <dgm:prSet presAssocID="{0D668E0C-790E-4EBA-AD4E-7324E6512BA2}" presName="childNode" presStyleLbl="node1" presStyleIdx="1" presStyleCnt="4">
        <dgm:presLayoutVars>
          <dgm:bulletEnabled val="1"/>
        </dgm:presLayoutVars>
      </dgm:prSet>
      <dgm:spPr/>
      <dgm:t>
        <a:bodyPr/>
        <a:lstStyle/>
        <a:p>
          <a:endParaRPr lang="en-US"/>
        </a:p>
      </dgm:t>
    </dgm:pt>
    <dgm:pt modelId="{5B279782-910B-4BDA-9A3A-322546E6CBCB}" type="pres">
      <dgm:prSet presAssocID="{31E5AABB-E15A-4C87-8D17-AD423B7B770F}" presName="hSp" presStyleCnt="0"/>
      <dgm:spPr/>
    </dgm:pt>
    <dgm:pt modelId="{2E09473D-CE36-40EC-ADFA-D4B2DACCF7F4}" type="pres">
      <dgm:prSet presAssocID="{31E5AABB-E15A-4C87-8D17-AD423B7B770F}" presName="vProcSp" presStyleCnt="0"/>
      <dgm:spPr/>
    </dgm:pt>
    <dgm:pt modelId="{29FDF8F2-368A-4EA3-8D79-6B6D66A7AE5B}" type="pres">
      <dgm:prSet presAssocID="{31E5AABB-E15A-4C87-8D17-AD423B7B770F}" presName="vSp1" presStyleCnt="0"/>
      <dgm:spPr/>
    </dgm:pt>
    <dgm:pt modelId="{05A42E00-3F05-426E-A10B-A2EB00376C1D}" type="pres">
      <dgm:prSet presAssocID="{31E5AABB-E15A-4C87-8D17-AD423B7B770F}" presName="simulatedConn" presStyleLbl="solidFgAcc1" presStyleIdx="1" presStyleCnt="3"/>
      <dgm:spPr/>
    </dgm:pt>
    <dgm:pt modelId="{0A0F9CE5-6936-41EE-900C-AAFA63263337}" type="pres">
      <dgm:prSet presAssocID="{31E5AABB-E15A-4C87-8D17-AD423B7B770F}" presName="vSp2" presStyleCnt="0"/>
      <dgm:spPr/>
    </dgm:pt>
    <dgm:pt modelId="{11954546-F996-4BFC-844C-90C45D581459}" type="pres">
      <dgm:prSet presAssocID="{31E5AABB-E15A-4C87-8D17-AD423B7B770F}" presName="sibTrans" presStyleCnt="0"/>
      <dgm:spPr/>
    </dgm:pt>
    <dgm:pt modelId="{3B7C0B5E-FA10-49A5-B5F8-B91C3ABAB8C4}" type="pres">
      <dgm:prSet presAssocID="{2E213E15-704F-4EA2-B684-DA69CD30F87A}" presName="compositeNode" presStyleCnt="0">
        <dgm:presLayoutVars>
          <dgm:bulletEnabled val="1"/>
        </dgm:presLayoutVars>
      </dgm:prSet>
      <dgm:spPr/>
    </dgm:pt>
    <dgm:pt modelId="{88799F63-6A3B-46C4-AB8A-A4A8A98F7B0A}" type="pres">
      <dgm:prSet presAssocID="{2E213E15-704F-4EA2-B684-DA69CD30F87A}" presName="bgRect" presStyleLbl="node1" presStyleIdx="2" presStyleCnt="4"/>
      <dgm:spPr/>
      <dgm:t>
        <a:bodyPr/>
        <a:lstStyle/>
        <a:p>
          <a:endParaRPr lang="en-US"/>
        </a:p>
      </dgm:t>
    </dgm:pt>
    <dgm:pt modelId="{12CAE31D-AF55-492F-983D-7E3CF491F414}" type="pres">
      <dgm:prSet presAssocID="{2E213E15-704F-4EA2-B684-DA69CD30F87A}" presName="parentNode" presStyleLbl="node1" presStyleIdx="2" presStyleCnt="4">
        <dgm:presLayoutVars>
          <dgm:chMax val="0"/>
          <dgm:bulletEnabled val="1"/>
        </dgm:presLayoutVars>
      </dgm:prSet>
      <dgm:spPr/>
      <dgm:t>
        <a:bodyPr/>
        <a:lstStyle/>
        <a:p>
          <a:endParaRPr lang="en-US"/>
        </a:p>
      </dgm:t>
    </dgm:pt>
    <dgm:pt modelId="{5C85A3FB-9C52-43C0-B4CC-DBE0C604A057}" type="pres">
      <dgm:prSet presAssocID="{2E213E15-704F-4EA2-B684-DA69CD30F87A}" presName="childNode" presStyleLbl="node1" presStyleIdx="2" presStyleCnt="4">
        <dgm:presLayoutVars>
          <dgm:bulletEnabled val="1"/>
        </dgm:presLayoutVars>
      </dgm:prSet>
      <dgm:spPr/>
      <dgm:t>
        <a:bodyPr/>
        <a:lstStyle/>
        <a:p>
          <a:endParaRPr lang="en-US"/>
        </a:p>
      </dgm:t>
    </dgm:pt>
    <dgm:pt modelId="{081B3E8B-5862-4E4D-B71D-D23421AE3CB8}" type="pres">
      <dgm:prSet presAssocID="{1E4E876D-0F69-43F7-A695-5E062C738F90}" presName="hSp" presStyleCnt="0"/>
      <dgm:spPr/>
    </dgm:pt>
    <dgm:pt modelId="{4EBD2EBD-8A92-41D2-954D-47C42EFA69EF}" type="pres">
      <dgm:prSet presAssocID="{1E4E876D-0F69-43F7-A695-5E062C738F90}" presName="vProcSp" presStyleCnt="0"/>
      <dgm:spPr/>
    </dgm:pt>
    <dgm:pt modelId="{91B863A6-CE7D-471F-A868-A5FAD81B204D}" type="pres">
      <dgm:prSet presAssocID="{1E4E876D-0F69-43F7-A695-5E062C738F90}" presName="vSp1" presStyleCnt="0"/>
      <dgm:spPr/>
    </dgm:pt>
    <dgm:pt modelId="{932C6225-C52F-46F1-AEA5-6D771036436B}" type="pres">
      <dgm:prSet presAssocID="{1E4E876D-0F69-43F7-A695-5E062C738F90}" presName="simulatedConn" presStyleLbl="solidFgAcc1" presStyleIdx="2" presStyleCnt="3"/>
      <dgm:spPr/>
    </dgm:pt>
    <dgm:pt modelId="{EE80CC93-EF03-4C55-A42E-4436F537C1DA}" type="pres">
      <dgm:prSet presAssocID="{1E4E876D-0F69-43F7-A695-5E062C738F90}" presName="vSp2" presStyleCnt="0"/>
      <dgm:spPr/>
    </dgm:pt>
    <dgm:pt modelId="{946B7754-C0E1-4367-AF28-6F705921DD0B}" type="pres">
      <dgm:prSet presAssocID="{1E4E876D-0F69-43F7-A695-5E062C738F90}" presName="sibTrans" presStyleCnt="0"/>
      <dgm:spPr/>
    </dgm:pt>
    <dgm:pt modelId="{E123BB6E-BA78-4431-A90B-937EE5795D66}" type="pres">
      <dgm:prSet presAssocID="{BCA27A28-7915-4035-AB08-705FA0D00D1A}" presName="compositeNode" presStyleCnt="0">
        <dgm:presLayoutVars>
          <dgm:bulletEnabled val="1"/>
        </dgm:presLayoutVars>
      </dgm:prSet>
      <dgm:spPr/>
    </dgm:pt>
    <dgm:pt modelId="{E7A1821B-0CC3-4F30-8370-A6936337CFCA}" type="pres">
      <dgm:prSet presAssocID="{BCA27A28-7915-4035-AB08-705FA0D00D1A}" presName="bgRect" presStyleLbl="node1" presStyleIdx="3" presStyleCnt="4"/>
      <dgm:spPr/>
      <dgm:t>
        <a:bodyPr/>
        <a:lstStyle/>
        <a:p>
          <a:endParaRPr lang="en-US"/>
        </a:p>
      </dgm:t>
    </dgm:pt>
    <dgm:pt modelId="{6DAF8084-5A95-4E4A-958D-7938F2D903D0}" type="pres">
      <dgm:prSet presAssocID="{BCA27A28-7915-4035-AB08-705FA0D00D1A}" presName="parentNode" presStyleLbl="node1" presStyleIdx="3" presStyleCnt="4">
        <dgm:presLayoutVars>
          <dgm:chMax val="0"/>
          <dgm:bulletEnabled val="1"/>
        </dgm:presLayoutVars>
      </dgm:prSet>
      <dgm:spPr/>
      <dgm:t>
        <a:bodyPr/>
        <a:lstStyle/>
        <a:p>
          <a:endParaRPr lang="en-US"/>
        </a:p>
      </dgm:t>
    </dgm:pt>
    <dgm:pt modelId="{4CBC265D-2820-4665-AACD-7AAD44AD78BB}" type="pres">
      <dgm:prSet presAssocID="{BCA27A28-7915-4035-AB08-705FA0D00D1A}" presName="childNode" presStyleLbl="node1" presStyleIdx="3" presStyleCnt="4">
        <dgm:presLayoutVars>
          <dgm:bulletEnabled val="1"/>
        </dgm:presLayoutVars>
      </dgm:prSet>
      <dgm:spPr/>
      <dgm:t>
        <a:bodyPr/>
        <a:lstStyle/>
        <a:p>
          <a:endParaRPr lang="en-US"/>
        </a:p>
      </dgm:t>
    </dgm:pt>
  </dgm:ptLst>
  <dgm:cxnLst>
    <dgm:cxn modelId="{5A020F60-97B3-42D3-91ED-49EA8E82A120}" type="presOf" srcId="{5A45BF48-4AF3-47BA-A687-C07C3C8FACCC}" destId="{E2CFDD93-06FA-4D2A-B46D-85F0464DA239}" srcOrd="0" destOrd="0" presId="urn:microsoft.com/office/officeart/2005/8/layout/hProcess7"/>
    <dgm:cxn modelId="{19ACA0A3-5772-4302-9315-8D21D2658CE5}" type="presOf" srcId="{2FA1911A-C56C-462C-A21E-ECDA17FE47F2}" destId="{F0DF22F1-4050-4080-B450-CB9B367D25F0}" srcOrd="0" destOrd="0" presId="urn:microsoft.com/office/officeart/2005/8/layout/hProcess7"/>
    <dgm:cxn modelId="{AC3CB63C-D8E3-4C18-90EB-8D8EBC26C2FD}" type="presOf" srcId="{BCA27A28-7915-4035-AB08-705FA0D00D1A}" destId="{6DAF8084-5A95-4E4A-958D-7938F2D903D0}" srcOrd="1" destOrd="0" presId="urn:microsoft.com/office/officeart/2005/8/layout/hProcess7"/>
    <dgm:cxn modelId="{61DEEA36-B1AD-41E7-A9B3-C2BAE8DAA93C}" srcId="{BCA27A28-7915-4035-AB08-705FA0D00D1A}" destId="{CE4C97B4-D030-4EC2-92D5-E5EFD61F4D7D}" srcOrd="0" destOrd="0" parTransId="{DE9600AE-4B3B-4E17-85DA-C3FD0BD96FD3}" sibTransId="{5689CC10-F7B1-411B-961E-63B9B3020997}"/>
    <dgm:cxn modelId="{92A08BC9-315D-4EAA-BA25-CF259CE41FEB}" type="presOf" srcId="{0D668E0C-790E-4EBA-AD4E-7324E6512BA2}" destId="{74825579-D46B-42C8-A221-FE46B6222BF5}" srcOrd="1" destOrd="0" presId="urn:microsoft.com/office/officeart/2005/8/layout/hProcess7"/>
    <dgm:cxn modelId="{78E1B6CC-8E55-4044-A5F1-099108407E93}" type="presOf" srcId="{5D0D1B90-1BA1-4A23-95CB-F6FD587FFF12}" destId="{5C85A3FB-9C52-43C0-B4CC-DBE0C604A057}" srcOrd="0" destOrd="1" presId="urn:microsoft.com/office/officeart/2005/8/layout/hProcess7"/>
    <dgm:cxn modelId="{48189AB8-0408-4F10-A7FF-5C2FB21F62F2}" srcId="{0D668E0C-790E-4EBA-AD4E-7324E6512BA2}" destId="{7F2CC7CF-76B4-4105-AF5B-6C54CC68D6F3}" srcOrd="1" destOrd="0" parTransId="{CD4B6FD6-CE77-4A16-AA60-0C5E6F807B74}" sibTransId="{63EE5AAC-C9F6-4CC5-89C9-DDD063D6ED7B}"/>
    <dgm:cxn modelId="{E1DE7DD1-1B2D-45B4-8FA8-C55ED2C24605}" srcId="{BCA27A28-7915-4035-AB08-705FA0D00D1A}" destId="{269EB88B-D385-448A-8239-9908AF2A9532}" srcOrd="1" destOrd="0" parTransId="{610B8A96-C746-4FA4-84C9-3828AAC79819}" sibTransId="{4721E6AA-75A0-4E0D-BECD-03F2CB63CBC0}"/>
    <dgm:cxn modelId="{592369E5-B5BD-46AF-8665-7EAE4E5F6AAE}" type="presOf" srcId="{2E213E15-704F-4EA2-B684-DA69CD30F87A}" destId="{12CAE31D-AF55-492F-983D-7E3CF491F414}" srcOrd="1" destOrd="0" presId="urn:microsoft.com/office/officeart/2005/8/layout/hProcess7"/>
    <dgm:cxn modelId="{042095EB-225B-4BF2-BD0C-16CD59F8FF2D}" type="presOf" srcId="{7F2CC7CF-76B4-4105-AF5B-6C54CC68D6F3}" destId="{E2CFDD93-06FA-4D2A-B46D-85F0464DA239}" srcOrd="0" destOrd="1" presId="urn:microsoft.com/office/officeart/2005/8/layout/hProcess7"/>
    <dgm:cxn modelId="{660C2F66-86F7-4BC7-AAF1-AFA516679542}" srcId="{2E213E15-704F-4EA2-B684-DA69CD30F87A}" destId="{5D0D1B90-1BA1-4A23-95CB-F6FD587FFF12}" srcOrd="1" destOrd="0" parTransId="{BFEFE73F-56C7-4F38-A0DA-937AAD842242}" sibTransId="{AC702C33-8712-4DE8-ABCB-109CE136D9E6}"/>
    <dgm:cxn modelId="{A6DF0CE2-9AC3-48AD-BC48-A7094434A55C}" type="presOf" srcId="{269EB88B-D385-448A-8239-9908AF2A9532}" destId="{4CBC265D-2820-4665-AACD-7AAD44AD78BB}" srcOrd="0" destOrd="1" presId="urn:microsoft.com/office/officeart/2005/8/layout/hProcess7"/>
    <dgm:cxn modelId="{6F49519C-DCF2-45CF-80DE-BD7F4FDC2BE1}" srcId="{914D04EC-0D43-45D2-B387-ECECCCB90C46}" destId="{2FA1911A-C56C-462C-A21E-ECDA17FE47F2}" srcOrd="0" destOrd="0" parTransId="{4F5E7B15-D153-48E7-AC74-FF2D0BD59DD9}" sibTransId="{44063B1C-16C5-426B-A57E-8EC68AC415C6}"/>
    <dgm:cxn modelId="{B5D46E1D-1643-4C9E-812B-40A99696F702}" type="presOf" srcId="{D3D01048-61C9-4BCE-B3DF-270D4D6DA618}" destId="{5C85A3FB-9C52-43C0-B4CC-DBE0C604A057}" srcOrd="0" destOrd="0" presId="urn:microsoft.com/office/officeart/2005/8/layout/hProcess7"/>
    <dgm:cxn modelId="{23D537AA-DDF8-49DD-BE98-FD56988D1842}" type="presOf" srcId="{2FA1911A-C56C-462C-A21E-ECDA17FE47F2}" destId="{F638B081-A1EA-47B0-BCF8-8C02A0E0C505}" srcOrd="1" destOrd="0" presId="urn:microsoft.com/office/officeart/2005/8/layout/hProcess7"/>
    <dgm:cxn modelId="{F436CD90-5270-4476-9EF7-5D64D5A130B7}" type="presOf" srcId="{2E213E15-704F-4EA2-B684-DA69CD30F87A}" destId="{88799F63-6A3B-46C4-AB8A-A4A8A98F7B0A}" srcOrd="0" destOrd="0" presId="urn:microsoft.com/office/officeart/2005/8/layout/hProcess7"/>
    <dgm:cxn modelId="{87B6D1D2-B84A-4BD9-A430-6E7953E6D1F7}" type="presOf" srcId="{CE4C97B4-D030-4EC2-92D5-E5EFD61F4D7D}" destId="{4CBC265D-2820-4665-AACD-7AAD44AD78BB}" srcOrd="0" destOrd="0" presId="urn:microsoft.com/office/officeart/2005/8/layout/hProcess7"/>
    <dgm:cxn modelId="{D61E41E4-D0F8-4AA4-9C39-FB6BEFFD1D05}" type="presOf" srcId="{AB2A3C98-C116-48EC-BC60-C931B6E203F7}" destId="{4E7CE75F-BEF9-4564-9ADD-DAA066F60A61}" srcOrd="0" destOrd="1" presId="urn:microsoft.com/office/officeart/2005/8/layout/hProcess7"/>
    <dgm:cxn modelId="{9B66AFEC-6726-4AD1-8EA8-20E7C0971C98}" srcId="{0D668E0C-790E-4EBA-AD4E-7324E6512BA2}" destId="{5A45BF48-4AF3-47BA-A687-C07C3C8FACCC}" srcOrd="0" destOrd="0" parTransId="{B51C15C0-16CD-4FB5-A5D8-DF67354BBE9F}" sibTransId="{170A1EB1-CA46-4E3D-B737-6A4982E69415}"/>
    <dgm:cxn modelId="{34F392C4-D203-47BD-9FFB-C21BFC9A023E}" srcId="{914D04EC-0D43-45D2-B387-ECECCCB90C46}" destId="{0D668E0C-790E-4EBA-AD4E-7324E6512BA2}" srcOrd="1" destOrd="0" parTransId="{33837F47-7539-46A6-B01B-26B742445799}" sibTransId="{31E5AABB-E15A-4C87-8D17-AD423B7B770F}"/>
    <dgm:cxn modelId="{C0BAC9C9-9B6C-48DB-A9A9-53F2DB588802}" type="presOf" srcId="{914D04EC-0D43-45D2-B387-ECECCCB90C46}" destId="{A4A9EC14-EF42-4F9F-A15D-806AD76BF786}" srcOrd="0" destOrd="0" presId="urn:microsoft.com/office/officeart/2005/8/layout/hProcess7"/>
    <dgm:cxn modelId="{317F1D0E-7EE6-475A-8DEB-7A7CEA869643}" srcId="{2FA1911A-C56C-462C-A21E-ECDA17FE47F2}" destId="{AB2A3C98-C116-48EC-BC60-C931B6E203F7}" srcOrd="1" destOrd="0" parTransId="{7962BD53-1F75-48D5-A4AB-897882E72566}" sibTransId="{975B5BFC-8F27-40DE-A4CC-A061143D166B}"/>
    <dgm:cxn modelId="{69F720A4-B577-467E-83BC-2B6D604DCF5E}" srcId="{914D04EC-0D43-45D2-B387-ECECCCB90C46}" destId="{2E213E15-704F-4EA2-B684-DA69CD30F87A}" srcOrd="2" destOrd="0" parTransId="{09399E00-DE63-430D-B484-7983AD7617E6}" sibTransId="{1E4E876D-0F69-43F7-A695-5E062C738F90}"/>
    <dgm:cxn modelId="{E820B022-9786-409F-AB5A-16556E03AFBB}" srcId="{914D04EC-0D43-45D2-B387-ECECCCB90C46}" destId="{BCA27A28-7915-4035-AB08-705FA0D00D1A}" srcOrd="3" destOrd="0" parTransId="{64CA5417-16E9-4027-A1D2-6AAEAAAD5300}" sibTransId="{ED0CC3BE-D167-402F-BD14-58FAFD560C92}"/>
    <dgm:cxn modelId="{05CADE19-AECF-4EA4-8974-C9726CA9F18E}" srcId="{2FA1911A-C56C-462C-A21E-ECDA17FE47F2}" destId="{725A0CD4-67C0-44DC-9B37-747AD6B03D70}" srcOrd="0" destOrd="0" parTransId="{21F4C7FB-D77C-4643-BD35-7913672229B8}" sibTransId="{6884DC04-2AA0-455B-8426-5CE3A3A3A702}"/>
    <dgm:cxn modelId="{9ECD850B-B7DD-4AC2-9627-4F44616BF72A}" srcId="{2E213E15-704F-4EA2-B684-DA69CD30F87A}" destId="{D3D01048-61C9-4BCE-B3DF-270D4D6DA618}" srcOrd="0" destOrd="0" parTransId="{71B73660-C08D-4777-B244-96E4694707D1}" sibTransId="{392BA7B2-976F-48F0-99CC-1FEC916ABC48}"/>
    <dgm:cxn modelId="{2B443150-E331-4105-AB59-564A55E84FA1}" type="presOf" srcId="{725A0CD4-67C0-44DC-9B37-747AD6B03D70}" destId="{4E7CE75F-BEF9-4564-9ADD-DAA066F60A61}" srcOrd="0" destOrd="0" presId="urn:microsoft.com/office/officeart/2005/8/layout/hProcess7"/>
    <dgm:cxn modelId="{4F61B247-817E-4777-9AEF-D9CA525D95C5}" type="presOf" srcId="{BCA27A28-7915-4035-AB08-705FA0D00D1A}" destId="{E7A1821B-0CC3-4F30-8370-A6936337CFCA}" srcOrd="0" destOrd="0" presId="urn:microsoft.com/office/officeart/2005/8/layout/hProcess7"/>
    <dgm:cxn modelId="{EAB1A45E-8C7B-4CB5-A290-C1C8C8AB7633}" type="presOf" srcId="{0D668E0C-790E-4EBA-AD4E-7324E6512BA2}" destId="{D26BE85A-4BEA-49EC-B15A-945E01E02A42}" srcOrd="0" destOrd="0" presId="urn:microsoft.com/office/officeart/2005/8/layout/hProcess7"/>
    <dgm:cxn modelId="{8BEBAB6D-92AB-4898-B3C1-C5C261FC9FF1}" type="presParOf" srcId="{A4A9EC14-EF42-4F9F-A15D-806AD76BF786}" destId="{5FDC907F-F74D-48F4-8806-9181DF7F4FAA}" srcOrd="0" destOrd="0" presId="urn:microsoft.com/office/officeart/2005/8/layout/hProcess7"/>
    <dgm:cxn modelId="{6BF3D92C-5FCF-4537-B9AE-5B06EA28D871}" type="presParOf" srcId="{5FDC907F-F74D-48F4-8806-9181DF7F4FAA}" destId="{F0DF22F1-4050-4080-B450-CB9B367D25F0}" srcOrd="0" destOrd="0" presId="urn:microsoft.com/office/officeart/2005/8/layout/hProcess7"/>
    <dgm:cxn modelId="{75A40311-ABBC-448C-8920-C1AC103A37DB}" type="presParOf" srcId="{5FDC907F-F74D-48F4-8806-9181DF7F4FAA}" destId="{F638B081-A1EA-47B0-BCF8-8C02A0E0C505}" srcOrd="1" destOrd="0" presId="urn:microsoft.com/office/officeart/2005/8/layout/hProcess7"/>
    <dgm:cxn modelId="{0C0EF5A0-2269-4EBD-808A-B13E350CAECF}" type="presParOf" srcId="{5FDC907F-F74D-48F4-8806-9181DF7F4FAA}" destId="{4E7CE75F-BEF9-4564-9ADD-DAA066F60A61}" srcOrd="2" destOrd="0" presId="urn:microsoft.com/office/officeart/2005/8/layout/hProcess7"/>
    <dgm:cxn modelId="{57A6E509-702D-4FF3-9E10-AAA4534C5C03}" type="presParOf" srcId="{A4A9EC14-EF42-4F9F-A15D-806AD76BF786}" destId="{95684FF3-ECE0-4D1C-B755-BD608DA3634E}" srcOrd="1" destOrd="0" presId="urn:microsoft.com/office/officeart/2005/8/layout/hProcess7"/>
    <dgm:cxn modelId="{7A7E4F83-E71B-4DBC-A56E-EA5F635CBA31}" type="presParOf" srcId="{A4A9EC14-EF42-4F9F-A15D-806AD76BF786}" destId="{25FC47FC-4941-46B5-A90A-76CDB1E10AE7}" srcOrd="2" destOrd="0" presId="urn:microsoft.com/office/officeart/2005/8/layout/hProcess7"/>
    <dgm:cxn modelId="{77C25284-67D6-4D90-BF5F-1AD767487349}" type="presParOf" srcId="{25FC47FC-4941-46B5-A90A-76CDB1E10AE7}" destId="{70EA28BA-3A47-49C3-B8CF-19480D731E2D}" srcOrd="0" destOrd="0" presId="urn:microsoft.com/office/officeart/2005/8/layout/hProcess7"/>
    <dgm:cxn modelId="{89E8F18D-53FE-4BC1-8615-05E8CFAA866F}" type="presParOf" srcId="{25FC47FC-4941-46B5-A90A-76CDB1E10AE7}" destId="{A9AE35EC-2744-40D9-AD69-8BC9B72B30C0}" srcOrd="1" destOrd="0" presId="urn:microsoft.com/office/officeart/2005/8/layout/hProcess7"/>
    <dgm:cxn modelId="{D2215A5B-09E1-44BE-919B-D20FA931EBDE}" type="presParOf" srcId="{25FC47FC-4941-46B5-A90A-76CDB1E10AE7}" destId="{5D55670A-3BB4-47A9-A0B1-B31E89E31D43}" srcOrd="2" destOrd="0" presId="urn:microsoft.com/office/officeart/2005/8/layout/hProcess7"/>
    <dgm:cxn modelId="{94640BD5-D78A-472F-AF10-536FAC6F1793}" type="presParOf" srcId="{A4A9EC14-EF42-4F9F-A15D-806AD76BF786}" destId="{70BADAF1-6C18-44CC-B5CA-616D83EE01DA}" srcOrd="3" destOrd="0" presId="urn:microsoft.com/office/officeart/2005/8/layout/hProcess7"/>
    <dgm:cxn modelId="{7829EE13-94F8-403F-B548-41CEBD67A8F0}" type="presParOf" srcId="{A4A9EC14-EF42-4F9F-A15D-806AD76BF786}" destId="{AC645E3A-26BF-4A45-851A-E353E39E3B88}" srcOrd="4" destOrd="0" presId="urn:microsoft.com/office/officeart/2005/8/layout/hProcess7"/>
    <dgm:cxn modelId="{957307E8-2A1B-4CEF-9C37-96EC35A88D5D}" type="presParOf" srcId="{AC645E3A-26BF-4A45-851A-E353E39E3B88}" destId="{D26BE85A-4BEA-49EC-B15A-945E01E02A42}" srcOrd="0" destOrd="0" presId="urn:microsoft.com/office/officeart/2005/8/layout/hProcess7"/>
    <dgm:cxn modelId="{B98951F8-FB89-49E0-9666-CAA12D413550}" type="presParOf" srcId="{AC645E3A-26BF-4A45-851A-E353E39E3B88}" destId="{74825579-D46B-42C8-A221-FE46B6222BF5}" srcOrd="1" destOrd="0" presId="urn:microsoft.com/office/officeart/2005/8/layout/hProcess7"/>
    <dgm:cxn modelId="{68CDB249-06A8-4600-914F-0A63A71C298D}" type="presParOf" srcId="{AC645E3A-26BF-4A45-851A-E353E39E3B88}" destId="{E2CFDD93-06FA-4D2A-B46D-85F0464DA239}" srcOrd="2" destOrd="0" presId="urn:microsoft.com/office/officeart/2005/8/layout/hProcess7"/>
    <dgm:cxn modelId="{7ACDB81C-393B-472E-B3AA-1EEE9D714C7E}" type="presParOf" srcId="{A4A9EC14-EF42-4F9F-A15D-806AD76BF786}" destId="{5B279782-910B-4BDA-9A3A-322546E6CBCB}" srcOrd="5" destOrd="0" presId="urn:microsoft.com/office/officeart/2005/8/layout/hProcess7"/>
    <dgm:cxn modelId="{D9F448A0-72FA-4EB6-BB2B-3C1EF69C7EA9}" type="presParOf" srcId="{A4A9EC14-EF42-4F9F-A15D-806AD76BF786}" destId="{2E09473D-CE36-40EC-ADFA-D4B2DACCF7F4}" srcOrd="6" destOrd="0" presId="urn:microsoft.com/office/officeart/2005/8/layout/hProcess7"/>
    <dgm:cxn modelId="{023BF74B-C1D4-466C-98BF-537D4BDA94C7}" type="presParOf" srcId="{2E09473D-CE36-40EC-ADFA-D4B2DACCF7F4}" destId="{29FDF8F2-368A-4EA3-8D79-6B6D66A7AE5B}" srcOrd="0" destOrd="0" presId="urn:microsoft.com/office/officeart/2005/8/layout/hProcess7"/>
    <dgm:cxn modelId="{5F00DB00-A6C0-4843-9254-3A84C2C53739}" type="presParOf" srcId="{2E09473D-CE36-40EC-ADFA-D4B2DACCF7F4}" destId="{05A42E00-3F05-426E-A10B-A2EB00376C1D}" srcOrd="1" destOrd="0" presId="urn:microsoft.com/office/officeart/2005/8/layout/hProcess7"/>
    <dgm:cxn modelId="{EA5BC482-DF14-479A-93A1-E9CB484ADC38}" type="presParOf" srcId="{2E09473D-CE36-40EC-ADFA-D4B2DACCF7F4}" destId="{0A0F9CE5-6936-41EE-900C-AAFA63263337}" srcOrd="2" destOrd="0" presId="urn:microsoft.com/office/officeart/2005/8/layout/hProcess7"/>
    <dgm:cxn modelId="{6E329F2C-B25E-4794-B1BD-5D650E861A19}" type="presParOf" srcId="{A4A9EC14-EF42-4F9F-A15D-806AD76BF786}" destId="{11954546-F996-4BFC-844C-90C45D581459}" srcOrd="7" destOrd="0" presId="urn:microsoft.com/office/officeart/2005/8/layout/hProcess7"/>
    <dgm:cxn modelId="{7FDBFDD8-C273-41ED-8F4C-60D90882AC13}" type="presParOf" srcId="{A4A9EC14-EF42-4F9F-A15D-806AD76BF786}" destId="{3B7C0B5E-FA10-49A5-B5F8-B91C3ABAB8C4}" srcOrd="8" destOrd="0" presId="urn:microsoft.com/office/officeart/2005/8/layout/hProcess7"/>
    <dgm:cxn modelId="{62CD4BE6-A439-4DB2-837B-525C7831F355}" type="presParOf" srcId="{3B7C0B5E-FA10-49A5-B5F8-B91C3ABAB8C4}" destId="{88799F63-6A3B-46C4-AB8A-A4A8A98F7B0A}" srcOrd="0" destOrd="0" presId="urn:microsoft.com/office/officeart/2005/8/layout/hProcess7"/>
    <dgm:cxn modelId="{FA56A04F-93DA-4792-A0C3-C77E33B954B0}" type="presParOf" srcId="{3B7C0B5E-FA10-49A5-B5F8-B91C3ABAB8C4}" destId="{12CAE31D-AF55-492F-983D-7E3CF491F414}" srcOrd="1" destOrd="0" presId="urn:microsoft.com/office/officeart/2005/8/layout/hProcess7"/>
    <dgm:cxn modelId="{0F67847A-7EFB-407B-90DC-FD01336B5FFA}" type="presParOf" srcId="{3B7C0B5E-FA10-49A5-B5F8-B91C3ABAB8C4}" destId="{5C85A3FB-9C52-43C0-B4CC-DBE0C604A057}" srcOrd="2" destOrd="0" presId="urn:microsoft.com/office/officeart/2005/8/layout/hProcess7"/>
    <dgm:cxn modelId="{ECE2ABC8-205E-417B-AC29-70F86F76C6E8}" type="presParOf" srcId="{A4A9EC14-EF42-4F9F-A15D-806AD76BF786}" destId="{081B3E8B-5862-4E4D-B71D-D23421AE3CB8}" srcOrd="9" destOrd="0" presId="urn:microsoft.com/office/officeart/2005/8/layout/hProcess7"/>
    <dgm:cxn modelId="{938C75B1-CDF9-4117-9F1D-83AE97E0FB11}" type="presParOf" srcId="{A4A9EC14-EF42-4F9F-A15D-806AD76BF786}" destId="{4EBD2EBD-8A92-41D2-954D-47C42EFA69EF}" srcOrd="10" destOrd="0" presId="urn:microsoft.com/office/officeart/2005/8/layout/hProcess7"/>
    <dgm:cxn modelId="{362F17A5-9291-45FF-9853-DC479A467911}" type="presParOf" srcId="{4EBD2EBD-8A92-41D2-954D-47C42EFA69EF}" destId="{91B863A6-CE7D-471F-A868-A5FAD81B204D}" srcOrd="0" destOrd="0" presId="urn:microsoft.com/office/officeart/2005/8/layout/hProcess7"/>
    <dgm:cxn modelId="{60CE805A-9DE4-478F-8CB0-40CF1224308F}" type="presParOf" srcId="{4EBD2EBD-8A92-41D2-954D-47C42EFA69EF}" destId="{932C6225-C52F-46F1-AEA5-6D771036436B}" srcOrd="1" destOrd="0" presId="urn:microsoft.com/office/officeart/2005/8/layout/hProcess7"/>
    <dgm:cxn modelId="{E2D77408-CF82-4D05-A2EC-582205D9AF83}" type="presParOf" srcId="{4EBD2EBD-8A92-41D2-954D-47C42EFA69EF}" destId="{EE80CC93-EF03-4C55-A42E-4436F537C1DA}" srcOrd="2" destOrd="0" presId="urn:microsoft.com/office/officeart/2005/8/layout/hProcess7"/>
    <dgm:cxn modelId="{A9314274-6DB8-4E5C-B88C-780175F6A68D}" type="presParOf" srcId="{A4A9EC14-EF42-4F9F-A15D-806AD76BF786}" destId="{946B7754-C0E1-4367-AF28-6F705921DD0B}" srcOrd="11" destOrd="0" presId="urn:microsoft.com/office/officeart/2005/8/layout/hProcess7"/>
    <dgm:cxn modelId="{2BFE7EC6-42F1-4713-9B6E-1B787E4511D1}" type="presParOf" srcId="{A4A9EC14-EF42-4F9F-A15D-806AD76BF786}" destId="{E123BB6E-BA78-4431-A90B-937EE5795D66}" srcOrd="12" destOrd="0" presId="urn:microsoft.com/office/officeart/2005/8/layout/hProcess7"/>
    <dgm:cxn modelId="{1470AC15-43F3-49EB-BF24-7D95F872DD9A}" type="presParOf" srcId="{E123BB6E-BA78-4431-A90B-937EE5795D66}" destId="{E7A1821B-0CC3-4F30-8370-A6936337CFCA}" srcOrd="0" destOrd="0" presId="urn:microsoft.com/office/officeart/2005/8/layout/hProcess7"/>
    <dgm:cxn modelId="{8C8D8316-1B3B-4D9F-87F6-45D2EC7E0CF3}" type="presParOf" srcId="{E123BB6E-BA78-4431-A90B-937EE5795D66}" destId="{6DAF8084-5A95-4E4A-958D-7938F2D903D0}" srcOrd="1" destOrd="0" presId="urn:microsoft.com/office/officeart/2005/8/layout/hProcess7"/>
    <dgm:cxn modelId="{8FADED53-1FC2-4469-966A-C0B9946C4E2B}" type="presParOf" srcId="{E123BB6E-BA78-4431-A90B-937EE5795D66}" destId="{4CBC265D-2820-4665-AACD-7AAD44AD78BB}"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8624D7FA-147D-4BCA-A18F-42F064EC2031}">
      <dgm:prSet phldrT="[Text]" custT="1"/>
      <dgm:spPr>
        <a:solidFill>
          <a:schemeClr val="accent2"/>
        </a:solidFill>
        <a:ln w="76200">
          <a:solidFill>
            <a:srgbClr val="FFFF00"/>
          </a:solidFill>
        </a:ln>
      </dgm:spPr>
      <dgm:t>
        <a:bodyPr/>
        <a:lstStyle/>
        <a:p>
          <a:r>
            <a:rPr lang="en-US" sz="2200" dirty="0" smtClean="0"/>
            <a:t>2014</a:t>
          </a:r>
          <a:endParaRPr lang="en-US" sz="2200" dirty="0"/>
        </a:p>
      </dgm:t>
    </dgm:pt>
    <dgm:pt modelId="{90A50A30-474B-408C-91D0-D86A9997F477}" type="parTrans" cxnId="{D3EC1296-AFCB-4876-8B45-F11C5E8A9D4A}">
      <dgm:prSet/>
      <dgm:spPr/>
      <dgm:t>
        <a:bodyPr/>
        <a:lstStyle/>
        <a:p>
          <a:endParaRPr lang="en-US" sz="2200"/>
        </a:p>
      </dgm:t>
    </dgm:pt>
    <dgm:pt modelId="{C2E83D32-9548-401E-9486-AB7E407D00C1}" type="sibTrans" cxnId="{D3EC1296-AFCB-4876-8B45-F11C5E8A9D4A}">
      <dgm:prSet/>
      <dgm:spPr/>
      <dgm:t>
        <a:bodyPr/>
        <a:lstStyle/>
        <a:p>
          <a:endParaRPr lang="en-US" sz="2200"/>
        </a:p>
      </dgm:t>
    </dgm:pt>
    <dgm:pt modelId="{8B1C6B58-3DA9-46BF-88B9-9F73ABA80342}">
      <dgm:prSet phldrT="[Text]" custT="1"/>
      <dgm:spPr/>
      <dgm:t>
        <a:bodyPr/>
        <a:lstStyle/>
        <a:p>
          <a:r>
            <a:rPr lang="en-US" sz="2200" dirty="0" smtClean="0"/>
            <a:t>Institution No. 2</a:t>
          </a:r>
          <a:endParaRPr lang="en-US" sz="2200" dirty="0"/>
        </a:p>
      </dgm:t>
    </dgm:pt>
    <dgm:pt modelId="{62D2B131-167D-4342-8301-6A5A09B58631}" type="parTrans" cxnId="{75BBD140-16DA-47AF-9324-AAEB71FE5834}">
      <dgm:prSet/>
      <dgm:spPr/>
      <dgm:t>
        <a:bodyPr/>
        <a:lstStyle/>
        <a:p>
          <a:endParaRPr lang="en-US" sz="2200"/>
        </a:p>
      </dgm:t>
    </dgm:pt>
    <dgm:pt modelId="{34391F44-1B26-4E5B-9151-C862B8580085}" type="sibTrans" cxnId="{75BBD140-16DA-47AF-9324-AAEB71FE5834}">
      <dgm:prSet/>
      <dgm:spPr/>
      <dgm:t>
        <a:bodyPr/>
        <a:lstStyle/>
        <a:p>
          <a:endParaRPr lang="en-US" sz="2200"/>
        </a:p>
      </dgm:t>
    </dgm:pt>
    <dgm:pt modelId="{4D02C0A0-0A17-41DB-8E73-B89134603F4A}">
      <dgm:prSet phldrT="[Text]" custT="1"/>
      <dgm:spPr/>
      <dgm:t>
        <a:bodyPr/>
        <a:lstStyle/>
        <a:p>
          <a:r>
            <a:rPr lang="en-US" sz="2200" dirty="0" smtClean="0"/>
            <a:t>Director of Basketball Operations</a:t>
          </a:r>
          <a:endParaRPr lang="en-US" sz="2200" dirty="0"/>
        </a:p>
      </dgm:t>
    </dgm:pt>
    <dgm:pt modelId="{DA42B2FD-2DD3-447C-B63E-C563D2E7BAF2}" type="parTrans" cxnId="{EA0E89D2-85DF-46AC-AEA7-BBB74E397638}">
      <dgm:prSet/>
      <dgm:spPr/>
      <dgm:t>
        <a:bodyPr/>
        <a:lstStyle/>
        <a:p>
          <a:endParaRPr lang="en-US" sz="2200"/>
        </a:p>
      </dgm:t>
    </dgm:pt>
    <dgm:pt modelId="{8A4D8DE4-8CE0-4974-B62E-017FA5DFD3A9}" type="sibTrans" cxnId="{EA0E89D2-85DF-46AC-AEA7-BBB74E397638}">
      <dgm:prSet/>
      <dgm:spPr/>
      <dgm:t>
        <a:bodyPr/>
        <a:lstStyle/>
        <a:p>
          <a:endParaRPr lang="en-US" sz="2200"/>
        </a:p>
      </dgm:t>
    </dgm:pt>
    <dgm:pt modelId="{846BE8FB-FBDD-4856-ACD0-F3D0E2687230}">
      <dgm:prSet phldrT="[Text]" custT="1"/>
      <dgm:spPr>
        <a:solidFill>
          <a:schemeClr val="accent2"/>
        </a:solidFill>
        <a:ln w="76200">
          <a:solidFill>
            <a:srgbClr val="FFFF00"/>
          </a:solidFill>
        </a:ln>
      </dgm:spPr>
      <dgm:t>
        <a:bodyPr/>
        <a:lstStyle/>
        <a:p>
          <a:r>
            <a:rPr lang="en-US" sz="2200" dirty="0" smtClean="0"/>
            <a:t>2016</a:t>
          </a:r>
          <a:endParaRPr lang="en-US" sz="2200" dirty="0"/>
        </a:p>
      </dgm:t>
    </dgm:pt>
    <dgm:pt modelId="{016BA71D-4B77-48C3-B312-0ED20C48141F}" type="parTrans" cxnId="{AE2DAC4A-1D42-4B8A-8C64-377D1C7AF017}">
      <dgm:prSet/>
      <dgm:spPr/>
      <dgm:t>
        <a:bodyPr/>
        <a:lstStyle/>
        <a:p>
          <a:endParaRPr lang="en-US" sz="2200"/>
        </a:p>
      </dgm:t>
    </dgm:pt>
    <dgm:pt modelId="{3FC3699F-3EA4-4FB5-9D00-B28BC2259B02}" type="sibTrans" cxnId="{AE2DAC4A-1D42-4B8A-8C64-377D1C7AF017}">
      <dgm:prSet/>
      <dgm:spPr/>
      <dgm:t>
        <a:bodyPr/>
        <a:lstStyle/>
        <a:p>
          <a:endParaRPr lang="en-US" sz="2200"/>
        </a:p>
      </dgm:t>
    </dgm:pt>
    <dgm:pt modelId="{D37B2B32-8E38-4066-B99C-F1D7B26D8098}">
      <dgm:prSet phldrT="[Text]" custT="1"/>
      <dgm:spPr>
        <a:ln w="76200">
          <a:solidFill>
            <a:srgbClr val="FFFF00"/>
          </a:solidFill>
        </a:ln>
      </dgm:spPr>
      <dgm:t>
        <a:bodyPr/>
        <a:lstStyle/>
        <a:p>
          <a:r>
            <a:rPr lang="en-US" sz="2200" dirty="0" smtClean="0"/>
            <a:t>Assistant Coach</a:t>
          </a:r>
          <a:endParaRPr lang="en-US" sz="2200" dirty="0"/>
        </a:p>
      </dgm:t>
    </dgm:pt>
    <dgm:pt modelId="{612EE145-1B5A-4DFD-A676-02463C967B43}" type="parTrans" cxnId="{9C22F71F-96B7-40AA-A0CB-EDA0DF6BB8F5}">
      <dgm:prSet/>
      <dgm:spPr/>
      <dgm:t>
        <a:bodyPr/>
        <a:lstStyle/>
        <a:p>
          <a:endParaRPr lang="en-US" sz="2200"/>
        </a:p>
      </dgm:t>
    </dgm:pt>
    <dgm:pt modelId="{28F476B3-4C52-4A42-AD56-C0D6FC3ACC6D}" type="sibTrans" cxnId="{9C22F71F-96B7-40AA-A0CB-EDA0DF6BB8F5}">
      <dgm:prSet/>
      <dgm:spPr/>
      <dgm:t>
        <a:bodyPr/>
        <a:lstStyle/>
        <a:p>
          <a:endParaRPr lang="en-US" sz="2200"/>
        </a:p>
      </dgm:t>
    </dgm:pt>
    <dgm:pt modelId="{A61C4B19-7400-4E6F-AC62-2E5B4CB9F38B}">
      <dgm:prSet phldrT="[Text]" custT="1"/>
      <dgm:spPr>
        <a:ln w="76200">
          <a:solidFill>
            <a:srgbClr val="FFFF00"/>
          </a:solidFill>
        </a:ln>
      </dgm:spPr>
      <dgm:t>
        <a:bodyPr/>
        <a:lstStyle/>
        <a:p>
          <a:r>
            <a:rPr lang="en-US" sz="2200" dirty="0" smtClean="0"/>
            <a:t>Institution No. 2</a:t>
          </a:r>
          <a:endParaRPr lang="en-US" sz="2200" dirty="0"/>
        </a:p>
      </dgm:t>
    </dgm:pt>
    <dgm:pt modelId="{E07973EC-3B8C-4BCF-AF0B-3162A7192D70}" type="parTrans" cxnId="{D32C6542-6195-4E0F-8720-F2B026AADF50}">
      <dgm:prSet/>
      <dgm:spPr/>
      <dgm:t>
        <a:bodyPr/>
        <a:lstStyle/>
        <a:p>
          <a:endParaRPr lang="en-US" sz="2200"/>
        </a:p>
      </dgm:t>
    </dgm:pt>
    <dgm:pt modelId="{CF7E2349-4F5E-4823-93F1-6F340C37FECF}" type="sibTrans" cxnId="{D32C6542-6195-4E0F-8720-F2B026AADF50}">
      <dgm:prSet/>
      <dgm:spPr/>
      <dgm:t>
        <a:bodyPr/>
        <a:lstStyle/>
        <a:p>
          <a:endParaRPr lang="en-US" sz="2200"/>
        </a:p>
      </dgm:t>
    </dgm:pt>
    <dgm:pt modelId="{6D4003E5-F7A7-4B3F-8E2C-C32685A5D90B}">
      <dgm:prSet phldrT="[Text]" custT="1"/>
      <dgm:spPr>
        <a:solidFill>
          <a:schemeClr val="accent5">
            <a:lumMod val="50000"/>
          </a:schemeClr>
        </a:solidFill>
        <a:ln w="76200">
          <a:solidFill>
            <a:srgbClr val="FFFF00"/>
          </a:solidFill>
        </a:ln>
      </dgm:spPr>
      <dgm:t>
        <a:bodyPr/>
        <a:lstStyle/>
        <a:p>
          <a:r>
            <a:rPr lang="en-US" sz="2200" dirty="0" smtClean="0"/>
            <a:t>2015</a:t>
          </a:r>
          <a:endParaRPr lang="en-US" sz="2200" dirty="0"/>
        </a:p>
      </dgm:t>
    </dgm:pt>
    <dgm:pt modelId="{76C1EE4E-61B3-41A4-BF5A-319C4C62C61B}" type="parTrans" cxnId="{5B4531C2-917C-4858-9653-13B9E2393ED5}">
      <dgm:prSet/>
      <dgm:spPr/>
      <dgm:t>
        <a:bodyPr/>
        <a:lstStyle/>
        <a:p>
          <a:endParaRPr lang="en-US"/>
        </a:p>
      </dgm:t>
    </dgm:pt>
    <dgm:pt modelId="{E4B9DF3E-6AAA-4E2F-BA78-63CDFAE30BD2}" type="sibTrans" cxnId="{5B4531C2-917C-4858-9653-13B9E2393ED5}">
      <dgm:prSet/>
      <dgm:spPr/>
      <dgm:t>
        <a:bodyPr/>
        <a:lstStyle/>
        <a:p>
          <a:endParaRPr lang="en-US"/>
        </a:p>
      </dgm:t>
    </dgm:pt>
    <dgm:pt modelId="{65C5504D-252E-4BC6-9085-6FA887398FBD}">
      <dgm:prSet phldrT="[Text]" custT="1"/>
      <dgm:spPr>
        <a:solidFill>
          <a:schemeClr val="accent2"/>
        </a:solidFill>
        <a:ln w="76200">
          <a:solidFill>
            <a:srgbClr val="FFFF00"/>
          </a:solidFill>
        </a:ln>
      </dgm:spPr>
      <dgm:t>
        <a:bodyPr/>
        <a:lstStyle/>
        <a:p>
          <a:r>
            <a:rPr lang="en-US" sz="2200" dirty="0" smtClean="0"/>
            <a:t>2013</a:t>
          </a:r>
          <a:endParaRPr lang="en-US" sz="2200" dirty="0"/>
        </a:p>
      </dgm:t>
    </dgm:pt>
    <dgm:pt modelId="{29A48E3D-627D-4905-A51C-7BC945BDC458}" type="parTrans" cxnId="{649031BA-0E47-4447-8641-359C42ABBBAF}">
      <dgm:prSet/>
      <dgm:spPr/>
      <dgm:t>
        <a:bodyPr/>
        <a:lstStyle/>
        <a:p>
          <a:endParaRPr lang="en-US"/>
        </a:p>
      </dgm:t>
    </dgm:pt>
    <dgm:pt modelId="{8D00A88D-9EF9-4313-81B9-00DB336799DF}" type="sibTrans" cxnId="{649031BA-0E47-4447-8641-359C42ABBBAF}">
      <dgm:prSet/>
      <dgm:spPr/>
      <dgm:t>
        <a:bodyPr/>
        <a:lstStyle/>
        <a:p>
          <a:endParaRPr lang="en-US"/>
        </a:p>
      </dgm:t>
    </dgm:pt>
    <dgm:pt modelId="{E79D5D9A-B029-4795-A7E6-327C72C1F404}">
      <dgm:prSet phldrT="[Text]" custT="1"/>
      <dgm:spPr>
        <a:solidFill>
          <a:schemeClr val="accent5">
            <a:lumMod val="50000"/>
          </a:schemeClr>
        </a:solidFill>
        <a:ln w="76200">
          <a:solidFill>
            <a:srgbClr val="FFFF00"/>
          </a:solidFill>
        </a:ln>
      </dgm:spPr>
      <dgm:t>
        <a:bodyPr/>
        <a:lstStyle/>
        <a:p>
          <a:r>
            <a:rPr lang="en-US" sz="2200" dirty="0" smtClean="0"/>
            <a:t>Institution No. 2</a:t>
          </a:r>
          <a:endParaRPr lang="en-US" sz="2200" dirty="0"/>
        </a:p>
      </dgm:t>
    </dgm:pt>
    <dgm:pt modelId="{58E9BD17-5224-49DC-864A-5A83CAA94833}" type="parTrans" cxnId="{0815CEF5-83BD-4B88-8C14-A4D6B9CF0FD5}">
      <dgm:prSet/>
      <dgm:spPr/>
      <dgm:t>
        <a:bodyPr/>
        <a:lstStyle/>
        <a:p>
          <a:endParaRPr lang="en-US"/>
        </a:p>
      </dgm:t>
    </dgm:pt>
    <dgm:pt modelId="{BAF8A174-0EE0-4B67-890F-59F61051ABF0}" type="sibTrans" cxnId="{0815CEF5-83BD-4B88-8C14-A4D6B9CF0FD5}">
      <dgm:prSet/>
      <dgm:spPr/>
      <dgm:t>
        <a:bodyPr/>
        <a:lstStyle/>
        <a:p>
          <a:endParaRPr lang="en-US"/>
        </a:p>
      </dgm:t>
    </dgm:pt>
    <dgm:pt modelId="{53175A43-DB91-4994-B25E-ED12F834C0A8}">
      <dgm:prSet phldrT="[Text]" custT="1"/>
      <dgm:spPr>
        <a:solidFill>
          <a:schemeClr val="accent5">
            <a:lumMod val="50000"/>
          </a:schemeClr>
        </a:solidFill>
        <a:ln w="76200">
          <a:solidFill>
            <a:srgbClr val="FFFF00"/>
          </a:solidFill>
        </a:ln>
      </dgm:spPr>
      <dgm:t>
        <a:bodyPr/>
        <a:lstStyle/>
        <a:p>
          <a:r>
            <a:rPr lang="en-US" sz="2200" dirty="0" smtClean="0"/>
            <a:t>Institution No. 2</a:t>
          </a:r>
          <a:endParaRPr lang="en-US" sz="2200" dirty="0"/>
        </a:p>
      </dgm:t>
    </dgm:pt>
    <dgm:pt modelId="{7AD09798-D116-4900-8AA9-69351844FBB7}" type="parTrans" cxnId="{01C0409E-2FDA-4571-80F5-09772CA8117B}">
      <dgm:prSet/>
      <dgm:spPr/>
      <dgm:t>
        <a:bodyPr/>
        <a:lstStyle/>
        <a:p>
          <a:endParaRPr lang="en-US"/>
        </a:p>
      </dgm:t>
    </dgm:pt>
    <dgm:pt modelId="{5869DECA-5F9C-421E-949B-93EE2BD18FB9}" type="sibTrans" cxnId="{01C0409E-2FDA-4571-80F5-09772CA8117B}">
      <dgm:prSet/>
      <dgm:spPr/>
      <dgm:t>
        <a:bodyPr/>
        <a:lstStyle/>
        <a:p>
          <a:endParaRPr lang="en-US"/>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6C0A6039-5EA7-4FEF-BF89-AF9908B9DD79}" type="pres">
      <dgm:prSet presAssocID="{65C5504D-252E-4BC6-9085-6FA887398FBD}" presName="compositeNode" presStyleCnt="0">
        <dgm:presLayoutVars>
          <dgm:bulletEnabled val="1"/>
        </dgm:presLayoutVars>
      </dgm:prSet>
      <dgm:spPr/>
    </dgm:pt>
    <dgm:pt modelId="{7EE6EC0A-B48C-4A38-AAE8-AF8153043294}" type="pres">
      <dgm:prSet presAssocID="{65C5504D-252E-4BC6-9085-6FA887398FBD}" presName="bgRect" presStyleLbl="node1" presStyleIdx="0" presStyleCnt="4"/>
      <dgm:spPr/>
      <dgm:t>
        <a:bodyPr/>
        <a:lstStyle/>
        <a:p>
          <a:endParaRPr lang="en-US"/>
        </a:p>
      </dgm:t>
    </dgm:pt>
    <dgm:pt modelId="{EF9A10DD-8E75-4C47-A55C-0583CE1651FA}" type="pres">
      <dgm:prSet presAssocID="{65C5504D-252E-4BC6-9085-6FA887398FBD}" presName="parentNode" presStyleLbl="node1" presStyleIdx="0" presStyleCnt="4">
        <dgm:presLayoutVars>
          <dgm:chMax val="0"/>
          <dgm:bulletEnabled val="1"/>
        </dgm:presLayoutVars>
      </dgm:prSet>
      <dgm:spPr/>
      <dgm:t>
        <a:bodyPr/>
        <a:lstStyle/>
        <a:p>
          <a:endParaRPr lang="en-US"/>
        </a:p>
      </dgm:t>
    </dgm:pt>
    <dgm:pt modelId="{1DA27A1D-A15A-4935-A42A-86F8F8749437}" type="pres">
      <dgm:prSet presAssocID="{65C5504D-252E-4BC6-9085-6FA887398FBD}" presName="childNode" presStyleLbl="node1" presStyleIdx="0" presStyleCnt="4">
        <dgm:presLayoutVars>
          <dgm:bulletEnabled val="1"/>
        </dgm:presLayoutVars>
      </dgm:prSet>
      <dgm:spPr/>
      <dgm:t>
        <a:bodyPr/>
        <a:lstStyle/>
        <a:p>
          <a:endParaRPr lang="en-US"/>
        </a:p>
      </dgm:t>
    </dgm:pt>
    <dgm:pt modelId="{5F4EBF6B-AE48-4F59-B466-AABDD99CEACF}" type="pres">
      <dgm:prSet presAssocID="{8D00A88D-9EF9-4313-81B9-00DB336799DF}" presName="hSp" presStyleCnt="0"/>
      <dgm:spPr/>
    </dgm:pt>
    <dgm:pt modelId="{CA26A4AB-8830-4993-B092-88B057358D6B}" type="pres">
      <dgm:prSet presAssocID="{8D00A88D-9EF9-4313-81B9-00DB336799DF}" presName="vProcSp" presStyleCnt="0"/>
      <dgm:spPr/>
    </dgm:pt>
    <dgm:pt modelId="{F8402DEF-55EE-4CE8-A00A-BDAAD9C1DE63}" type="pres">
      <dgm:prSet presAssocID="{8D00A88D-9EF9-4313-81B9-00DB336799DF}" presName="vSp1" presStyleCnt="0"/>
      <dgm:spPr/>
    </dgm:pt>
    <dgm:pt modelId="{4248D521-9A9E-42FA-8A16-29AB75A9E6AB}" type="pres">
      <dgm:prSet presAssocID="{8D00A88D-9EF9-4313-81B9-00DB336799DF}" presName="simulatedConn" presStyleLbl="solidFgAcc1" presStyleIdx="0" presStyleCnt="3"/>
      <dgm:spPr/>
    </dgm:pt>
    <dgm:pt modelId="{C4B69978-B4D7-4354-A3C9-9105DFFEA8D3}" type="pres">
      <dgm:prSet presAssocID="{8D00A88D-9EF9-4313-81B9-00DB336799DF}" presName="vSp2" presStyleCnt="0"/>
      <dgm:spPr/>
    </dgm:pt>
    <dgm:pt modelId="{D4CB3DB0-D7C1-4439-B2D1-A45EDE1F92D0}" type="pres">
      <dgm:prSet presAssocID="{8D00A88D-9EF9-4313-81B9-00DB336799DF}" presName="sibTrans" presStyleCnt="0"/>
      <dgm:spPr/>
    </dgm:pt>
    <dgm:pt modelId="{86FAECAD-E2F5-4E89-8BEC-73FF3D085025}" type="pres">
      <dgm:prSet presAssocID="{8624D7FA-147D-4BCA-A18F-42F064EC2031}" presName="compositeNode" presStyleCnt="0">
        <dgm:presLayoutVars>
          <dgm:bulletEnabled val="1"/>
        </dgm:presLayoutVars>
      </dgm:prSet>
      <dgm:spPr/>
    </dgm:pt>
    <dgm:pt modelId="{EF4CB12E-6AF4-4D1C-8C94-99696D198F41}" type="pres">
      <dgm:prSet presAssocID="{8624D7FA-147D-4BCA-A18F-42F064EC2031}" presName="bgRect" presStyleLbl="node1" presStyleIdx="1" presStyleCnt="4"/>
      <dgm:spPr/>
      <dgm:t>
        <a:bodyPr/>
        <a:lstStyle/>
        <a:p>
          <a:endParaRPr lang="en-US"/>
        </a:p>
      </dgm:t>
    </dgm:pt>
    <dgm:pt modelId="{BCC65D9D-939D-4221-BD26-2A9F433DACE2}" type="pres">
      <dgm:prSet presAssocID="{8624D7FA-147D-4BCA-A18F-42F064EC2031}" presName="parentNode" presStyleLbl="node1" presStyleIdx="1" presStyleCnt="4">
        <dgm:presLayoutVars>
          <dgm:chMax val="0"/>
          <dgm:bulletEnabled val="1"/>
        </dgm:presLayoutVars>
      </dgm:prSet>
      <dgm:spPr/>
      <dgm:t>
        <a:bodyPr/>
        <a:lstStyle/>
        <a:p>
          <a:endParaRPr lang="en-US"/>
        </a:p>
      </dgm:t>
    </dgm:pt>
    <dgm:pt modelId="{354EFBD4-9F54-489E-8359-FA4070584D44}" type="pres">
      <dgm:prSet presAssocID="{8624D7FA-147D-4BCA-A18F-42F064EC2031}" presName="childNode" presStyleLbl="node1" presStyleIdx="1" presStyleCnt="4">
        <dgm:presLayoutVars>
          <dgm:bulletEnabled val="1"/>
        </dgm:presLayoutVars>
      </dgm:prSet>
      <dgm:spPr/>
      <dgm:t>
        <a:bodyPr/>
        <a:lstStyle/>
        <a:p>
          <a:endParaRPr lang="en-US"/>
        </a:p>
      </dgm:t>
    </dgm:pt>
    <dgm:pt modelId="{6BC466D5-BBA7-4FAA-A4B0-0BB86FD19787}" type="pres">
      <dgm:prSet presAssocID="{C2E83D32-9548-401E-9486-AB7E407D00C1}" presName="hSp" presStyleCnt="0"/>
      <dgm:spPr/>
    </dgm:pt>
    <dgm:pt modelId="{77840C8C-3CA9-45F0-8D90-8F3EBD34AC3C}" type="pres">
      <dgm:prSet presAssocID="{C2E83D32-9548-401E-9486-AB7E407D00C1}" presName="vProcSp" presStyleCnt="0"/>
      <dgm:spPr/>
    </dgm:pt>
    <dgm:pt modelId="{1242E447-BF04-482D-A8F8-2E931898C00C}" type="pres">
      <dgm:prSet presAssocID="{C2E83D32-9548-401E-9486-AB7E407D00C1}" presName="vSp1" presStyleCnt="0"/>
      <dgm:spPr/>
    </dgm:pt>
    <dgm:pt modelId="{7D9A620E-26DB-48C1-A2EF-94B41AEF941C}" type="pres">
      <dgm:prSet presAssocID="{C2E83D32-9548-401E-9486-AB7E407D00C1}" presName="simulatedConn" presStyleLbl="solidFgAcc1" presStyleIdx="1" presStyleCnt="3"/>
      <dgm:spPr/>
    </dgm:pt>
    <dgm:pt modelId="{94304B6F-56B1-41C2-816C-E04323843850}" type="pres">
      <dgm:prSet presAssocID="{C2E83D32-9548-401E-9486-AB7E407D00C1}" presName="vSp2" presStyleCnt="0"/>
      <dgm:spPr/>
    </dgm:pt>
    <dgm:pt modelId="{17A2602C-9FFB-47D2-8E4F-73C065D33AAC}" type="pres">
      <dgm:prSet presAssocID="{C2E83D32-9548-401E-9486-AB7E407D00C1}" presName="sibTrans" presStyleCnt="0"/>
      <dgm:spPr/>
    </dgm:pt>
    <dgm:pt modelId="{DC22BCE3-26EA-477F-A82C-AC87A0F98F16}" type="pres">
      <dgm:prSet presAssocID="{6D4003E5-F7A7-4B3F-8E2C-C32685A5D90B}" presName="compositeNode" presStyleCnt="0">
        <dgm:presLayoutVars>
          <dgm:bulletEnabled val="1"/>
        </dgm:presLayoutVars>
      </dgm:prSet>
      <dgm:spPr/>
    </dgm:pt>
    <dgm:pt modelId="{A9607950-3852-4F79-8C61-37312034349D}" type="pres">
      <dgm:prSet presAssocID="{6D4003E5-F7A7-4B3F-8E2C-C32685A5D90B}" presName="bgRect" presStyleLbl="node1" presStyleIdx="2" presStyleCnt="4"/>
      <dgm:spPr/>
      <dgm:t>
        <a:bodyPr/>
        <a:lstStyle/>
        <a:p>
          <a:endParaRPr lang="en-US"/>
        </a:p>
      </dgm:t>
    </dgm:pt>
    <dgm:pt modelId="{2178C423-0091-47AD-9F5C-603E110A7E23}" type="pres">
      <dgm:prSet presAssocID="{6D4003E5-F7A7-4B3F-8E2C-C32685A5D90B}" presName="parentNode" presStyleLbl="node1" presStyleIdx="2" presStyleCnt="4">
        <dgm:presLayoutVars>
          <dgm:chMax val="0"/>
          <dgm:bulletEnabled val="1"/>
        </dgm:presLayoutVars>
      </dgm:prSet>
      <dgm:spPr/>
      <dgm:t>
        <a:bodyPr/>
        <a:lstStyle/>
        <a:p>
          <a:endParaRPr lang="en-US"/>
        </a:p>
      </dgm:t>
    </dgm:pt>
    <dgm:pt modelId="{4B450446-5098-4447-94F7-8FECE117720B}" type="pres">
      <dgm:prSet presAssocID="{6D4003E5-F7A7-4B3F-8E2C-C32685A5D90B}" presName="childNode" presStyleLbl="node1" presStyleIdx="2" presStyleCnt="4">
        <dgm:presLayoutVars>
          <dgm:bulletEnabled val="1"/>
        </dgm:presLayoutVars>
      </dgm:prSet>
      <dgm:spPr/>
      <dgm:t>
        <a:bodyPr/>
        <a:lstStyle/>
        <a:p>
          <a:endParaRPr lang="en-US"/>
        </a:p>
      </dgm:t>
    </dgm:pt>
    <dgm:pt modelId="{026F6CE3-72D4-40E4-B83F-1E2A6D7DE208}" type="pres">
      <dgm:prSet presAssocID="{E4B9DF3E-6AAA-4E2F-BA78-63CDFAE30BD2}" presName="hSp" presStyleCnt="0"/>
      <dgm:spPr/>
    </dgm:pt>
    <dgm:pt modelId="{1AEDBF6D-E243-440A-865C-2FCC4A1C7EAE}" type="pres">
      <dgm:prSet presAssocID="{E4B9DF3E-6AAA-4E2F-BA78-63CDFAE30BD2}" presName="vProcSp" presStyleCnt="0"/>
      <dgm:spPr/>
    </dgm:pt>
    <dgm:pt modelId="{B2F63260-F104-4874-874F-78D7A72C539D}" type="pres">
      <dgm:prSet presAssocID="{E4B9DF3E-6AAA-4E2F-BA78-63CDFAE30BD2}" presName="vSp1" presStyleCnt="0"/>
      <dgm:spPr/>
    </dgm:pt>
    <dgm:pt modelId="{7A3B0AEC-9DA8-4541-BB93-5E1AC4B383D0}" type="pres">
      <dgm:prSet presAssocID="{E4B9DF3E-6AAA-4E2F-BA78-63CDFAE30BD2}" presName="simulatedConn" presStyleLbl="solidFgAcc1" presStyleIdx="2" presStyleCnt="3"/>
      <dgm:spPr/>
    </dgm:pt>
    <dgm:pt modelId="{6E458EB2-51FF-45AB-9AD0-0F32F4558EF2}" type="pres">
      <dgm:prSet presAssocID="{E4B9DF3E-6AAA-4E2F-BA78-63CDFAE30BD2}" presName="vSp2" presStyleCnt="0"/>
      <dgm:spPr/>
    </dgm:pt>
    <dgm:pt modelId="{9B014407-1C85-4F4D-A1BF-168013EF0BAB}" type="pres">
      <dgm:prSet presAssocID="{E4B9DF3E-6AAA-4E2F-BA78-63CDFAE30BD2}" presName="sibTrans" presStyleCnt="0"/>
      <dgm:spPr/>
    </dgm:pt>
    <dgm:pt modelId="{AC8CD680-8B9F-4A68-92A4-E03FC5986754}" type="pres">
      <dgm:prSet presAssocID="{846BE8FB-FBDD-4856-ACD0-F3D0E2687230}" presName="compositeNode" presStyleCnt="0">
        <dgm:presLayoutVars>
          <dgm:bulletEnabled val="1"/>
        </dgm:presLayoutVars>
      </dgm:prSet>
      <dgm:spPr/>
    </dgm:pt>
    <dgm:pt modelId="{A42D5836-20A8-40E1-AC51-7A7D031D442C}" type="pres">
      <dgm:prSet presAssocID="{846BE8FB-FBDD-4856-ACD0-F3D0E2687230}" presName="bgRect" presStyleLbl="node1" presStyleIdx="3" presStyleCnt="4"/>
      <dgm:spPr/>
      <dgm:t>
        <a:bodyPr/>
        <a:lstStyle/>
        <a:p>
          <a:endParaRPr lang="en-US"/>
        </a:p>
      </dgm:t>
    </dgm:pt>
    <dgm:pt modelId="{B146C624-951F-4398-83F2-D8B3AF08B153}" type="pres">
      <dgm:prSet presAssocID="{846BE8FB-FBDD-4856-ACD0-F3D0E2687230}" presName="parentNode" presStyleLbl="node1" presStyleIdx="3" presStyleCnt="4">
        <dgm:presLayoutVars>
          <dgm:chMax val="0"/>
          <dgm:bulletEnabled val="1"/>
        </dgm:presLayoutVars>
      </dgm:prSet>
      <dgm:spPr/>
      <dgm:t>
        <a:bodyPr/>
        <a:lstStyle/>
        <a:p>
          <a:endParaRPr lang="en-US"/>
        </a:p>
      </dgm:t>
    </dgm:pt>
    <dgm:pt modelId="{10F8FF9B-5972-4EB3-9F96-B3A38D2299D3}" type="pres">
      <dgm:prSet presAssocID="{846BE8FB-FBDD-4856-ACD0-F3D0E2687230}" presName="childNode" presStyleLbl="node1" presStyleIdx="3" presStyleCnt="4">
        <dgm:presLayoutVars>
          <dgm:bulletEnabled val="1"/>
        </dgm:presLayoutVars>
      </dgm:prSet>
      <dgm:spPr/>
      <dgm:t>
        <a:bodyPr/>
        <a:lstStyle/>
        <a:p>
          <a:endParaRPr lang="en-US"/>
        </a:p>
      </dgm:t>
    </dgm:pt>
  </dgm:ptLst>
  <dgm:cxnLst>
    <dgm:cxn modelId="{A597A4B3-127C-4A9B-B9AF-A4B683A28A6D}" type="presOf" srcId="{65C5504D-252E-4BC6-9085-6FA887398FBD}" destId="{EF9A10DD-8E75-4C47-A55C-0583CE1651FA}" srcOrd="1" destOrd="0" presId="urn:microsoft.com/office/officeart/2005/8/layout/hProcess7"/>
    <dgm:cxn modelId="{C750ABFA-F3C0-48C0-82BE-F4D013085A1A}" type="presOf" srcId="{846BE8FB-FBDD-4856-ACD0-F3D0E2687230}" destId="{A42D5836-20A8-40E1-AC51-7A7D031D442C}" srcOrd="0" destOrd="0" presId="urn:microsoft.com/office/officeart/2005/8/layout/hProcess7"/>
    <dgm:cxn modelId="{9C3AA291-E58A-4486-862B-AA2EC93E8A62}" type="presOf" srcId="{8624D7FA-147D-4BCA-A18F-42F064EC2031}" destId="{BCC65D9D-939D-4221-BD26-2A9F433DACE2}" srcOrd="1" destOrd="0" presId="urn:microsoft.com/office/officeart/2005/8/layout/hProcess7"/>
    <dgm:cxn modelId="{649031BA-0E47-4447-8641-359C42ABBBAF}" srcId="{914D04EC-0D43-45D2-B387-ECECCCB90C46}" destId="{65C5504D-252E-4BC6-9085-6FA887398FBD}" srcOrd="0" destOrd="0" parTransId="{29A48E3D-627D-4905-A51C-7BC945BDC458}" sibTransId="{8D00A88D-9EF9-4313-81B9-00DB336799DF}"/>
    <dgm:cxn modelId="{35AA47B8-1FB8-453C-A729-309D1D9887F0}" type="presOf" srcId="{846BE8FB-FBDD-4856-ACD0-F3D0E2687230}" destId="{B146C624-951F-4398-83F2-D8B3AF08B153}" srcOrd="1" destOrd="0" presId="urn:microsoft.com/office/officeart/2005/8/layout/hProcess7"/>
    <dgm:cxn modelId="{C7F669FC-FEA6-4BB9-89AD-F7751A3AC817}" type="presOf" srcId="{8624D7FA-147D-4BCA-A18F-42F064EC2031}" destId="{EF4CB12E-6AF4-4D1C-8C94-99696D198F41}" srcOrd="0" destOrd="0" presId="urn:microsoft.com/office/officeart/2005/8/layout/hProcess7"/>
    <dgm:cxn modelId="{AAE06C20-3F68-4C2E-9E3E-08813005EB10}" type="presOf" srcId="{914D04EC-0D43-45D2-B387-ECECCCB90C46}" destId="{A4A9EC14-EF42-4F9F-A15D-806AD76BF786}" srcOrd="0" destOrd="0" presId="urn:microsoft.com/office/officeart/2005/8/layout/hProcess7"/>
    <dgm:cxn modelId="{AE2DAC4A-1D42-4B8A-8C64-377D1C7AF017}" srcId="{914D04EC-0D43-45D2-B387-ECECCCB90C46}" destId="{846BE8FB-FBDD-4856-ACD0-F3D0E2687230}" srcOrd="3" destOrd="0" parTransId="{016BA71D-4B77-48C3-B312-0ED20C48141F}" sibTransId="{3FC3699F-3EA4-4FB5-9D00-B28BC2259B02}"/>
    <dgm:cxn modelId="{D32C6542-6195-4E0F-8720-F2B026AADF50}" srcId="{846BE8FB-FBDD-4856-ACD0-F3D0E2687230}" destId="{A61C4B19-7400-4E6F-AC62-2E5B4CB9F38B}" srcOrd="0" destOrd="0" parTransId="{E07973EC-3B8C-4BCF-AF0B-3162A7192D70}" sibTransId="{CF7E2349-4F5E-4823-93F1-6F340C37FECF}"/>
    <dgm:cxn modelId="{D3EC1296-AFCB-4876-8B45-F11C5E8A9D4A}" srcId="{914D04EC-0D43-45D2-B387-ECECCCB90C46}" destId="{8624D7FA-147D-4BCA-A18F-42F064EC2031}" srcOrd="1" destOrd="0" parTransId="{90A50A30-474B-408C-91D0-D86A9997F477}" sibTransId="{C2E83D32-9548-401E-9486-AB7E407D00C1}"/>
    <dgm:cxn modelId="{B65373BA-58E2-496B-B11B-09B51E645D6C}" type="presOf" srcId="{4D02C0A0-0A17-41DB-8E73-B89134603F4A}" destId="{4B450446-5098-4447-94F7-8FECE117720B}" srcOrd="0" destOrd="1" presId="urn:microsoft.com/office/officeart/2005/8/layout/hProcess7"/>
    <dgm:cxn modelId="{0A74AD2C-4A69-445F-A071-995E9DA96ECE}" type="presOf" srcId="{53175A43-DB91-4994-B25E-ED12F834C0A8}" destId="{354EFBD4-9F54-489E-8359-FA4070584D44}" srcOrd="0" destOrd="0" presId="urn:microsoft.com/office/officeart/2005/8/layout/hProcess7"/>
    <dgm:cxn modelId="{9117C344-4976-440C-BB01-4FB424187EF7}" type="presOf" srcId="{65C5504D-252E-4BC6-9085-6FA887398FBD}" destId="{7EE6EC0A-B48C-4A38-AAE8-AF8153043294}" srcOrd="0" destOrd="0" presId="urn:microsoft.com/office/officeart/2005/8/layout/hProcess7"/>
    <dgm:cxn modelId="{06D46D76-58E0-41FE-8C6D-E7DDE3F18043}" type="presOf" srcId="{D37B2B32-8E38-4066-B99C-F1D7B26D8098}" destId="{10F8FF9B-5972-4EB3-9F96-B3A38D2299D3}" srcOrd="0" destOrd="1" presId="urn:microsoft.com/office/officeart/2005/8/layout/hProcess7"/>
    <dgm:cxn modelId="{17F6CF91-F03F-45F7-9B4D-294F65FF6069}" type="presOf" srcId="{E79D5D9A-B029-4795-A7E6-327C72C1F404}" destId="{1DA27A1D-A15A-4935-A42A-86F8F8749437}" srcOrd="0" destOrd="0" presId="urn:microsoft.com/office/officeart/2005/8/layout/hProcess7"/>
    <dgm:cxn modelId="{0815CEF5-83BD-4B88-8C14-A4D6B9CF0FD5}" srcId="{65C5504D-252E-4BC6-9085-6FA887398FBD}" destId="{E79D5D9A-B029-4795-A7E6-327C72C1F404}" srcOrd="0" destOrd="0" parTransId="{58E9BD17-5224-49DC-864A-5A83CAA94833}" sibTransId="{BAF8A174-0EE0-4B67-890F-59F61051ABF0}"/>
    <dgm:cxn modelId="{5B4531C2-917C-4858-9653-13B9E2393ED5}" srcId="{914D04EC-0D43-45D2-B387-ECECCCB90C46}" destId="{6D4003E5-F7A7-4B3F-8E2C-C32685A5D90B}" srcOrd="2" destOrd="0" parTransId="{76C1EE4E-61B3-41A4-BF5A-319C4C62C61B}" sibTransId="{E4B9DF3E-6AAA-4E2F-BA78-63CDFAE30BD2}"/>
    <dgm:cxn modelId="{EA0E89D2-85DF-46AC-AEA7-BBB74E397638}" srcId="{6D4003E5-F7A7-4B3F-8E2C-C32685A5D90B}" destId="{4D02C0A0-0A17-41DB-8E73-B89134603F4A}" srcOrd="1" destOrd="0" parTransId="{DA42B2FD-2DD3-447C-B63E-C563D2E7BAF2}" sibTransId="{8A4D8DE4-8CE0-4974-B62E-017FA5DFD3A9}"/>
    <dgm:cxn modelId="{8682383A-2E1A-4AD4-BFDC-DB8EF1529770}" type="presOf" srcId="{6D4003E5-F7A7-4B3F-8E2C-C32685A5D90B}" destId="{A9607950-3852-4F79-8C61-37312034349D}" srcOrd="0" destOrd="0" presId="urn:microsoft.com/office/officeart/2005/8/layout/hProcess7"/>
    <dgm:cxn modelId="{A3AEBC60-1F62-40AB-8C76-7B03FE778EFA}" type="presOf" srcId="{A61C4B19-7400-4E6F-AC62-2E5B4CB9F38B}" destId="{10F8FF9B-5972-4EB3-9F96-B3A38D2299D3}" srcOrd="0" destOrd="0" presId="urn:microsoft.com/office/officeart/2005/8/layout/hProcess7"/>
    <dgm:cxn modelId="{102329F5-F9E9-40A1-903D-6111EB9FC698}" type="presOf" srcId="{8B1C6B58-3DA9-46BF-88B9-9F73ABA80342}" destId="{4B450446-5098-4447-94F7-8FECE117720B}" srcOrd="0" destOrd="0" presId="urn:microsoft.com/office/officeart/2005/8/layout/hProcess7"/>
    <dgm:cxn modelId="{9C22F71F-96B7-40AA-A0CB-EDA0DF6BB8F5}" srcId="{846BE8FB-FBDD-4856-ACD0-F3D0E2687230}" destId="{D37B2B32-8E38-4066-B99C-F1D7B26D8098}" srcOrd="1" destOrd="0" parTransId="{612EE145-1B5A-4DFD-A676-02463C967B43}" sibTransId="{28F476B3-4C52-4A42-AD56-C0D6FC3ACC6D}"/>
    <dgm:cxn modelId="{01C0409E-2FDA-4571-80F5-09772CA8117B}" srcId="{8624D7FA-147D-4BCA-A18F-42F064EC2031}" destId="{53175A43-DB91-4994-B25E-ED12F834C0A8}" srcOrd="0" destOrd="0" parTransId="{7AD09798-D116-4900-8AA9-69351844FBB7}" sibTransId="{5869DECA-5F9C-421E-949B-93EE2BD18FB9}"/>
    <dgm:cxn modelId="{75BBD140-16DA-47AF-9324-AAEB71FE5834}" srcId="{6D4003E5-F7A7-4B3F-8E2C-C32685A5D90B}" destId="{8B1C6B58-3DA9-46BF-88B9-9F73ABA80342}" srcOrd="0" destOrd="0" parTransId="{62D2B131-167D-4342-8301-6A5A09B58631}" sibTransId="{34391F44-1B26-4E5B-9151-C862B8580085}"/>
    <dgm:cxn modelId="{6AB0AF8B-5058-4592-91E0-86C4BDECAFF2}" type="presOf" srcId="{6D4003E5-F7A7-4B3F-8E2C-C32685A5D90B}" destId="{2178C423-0091-47AD-9F5C-603E110A7E23}" srcOrd="1" destOrd="0" presId="urn:microsoft.com/office/officeart/2005/8/layout/hProcess7"/>
    <dgm:cxn modelId="{E581CC17-FDFA-423D-ACBF-31C12989639E}" type="presParOf" srcId="{A4A9EC14-EF42-4F9F-A15D-806AD76BF786}" destId="{6C0A6039-5EA7-4FEF-BF89-AF9908B9DD79}" srcOrd="0" destOrd="0" presId="urn:microsoft.com/office/officeart/2005/8/layout/hProcess7"/>
    <dgm:cxn modelId="{CB2C434F-FE7C-4FB4-ADC4-CD3232FBF891}" type="presParOf" srcId="{6C0A6039-5EA7-4FEF-BF89-AF9908B9DD79}" destId="{7EE6EC0A-B48C-4A38-AAE8-AF8153043294}" srcOrd="0" destOrd="0" presId="urn:microsoft.com/office/officeart/2005/8/layout/hProcess7"/>
    <dgm:cxn modelId="{0F964357-ED5A-43F2-9FA9-D31E4D2839E4}" type="presParOf" srcId="{6C0A6039-5EA7-4FEF-BF89-AF9908B9DD79}" destId="{EF9A10DD-8E75-4C47-A55C-0583CE1651FA}" srcOrd="1" destOrd="0" presId="urn:microsoft.com/office/officeart/2005/8/layout/hProcess7"/>
    <dgm:cxn modelId="{FEF73FB4-57AF-44D4-A8CD-C356B8E8DD72}" type="presParOf" srcId="{6C0A6039-5EA7-4FEF-BF89-AF9908B9DD79}" destId="{1DA27A1D-A15A-4935-A42A-86F8F8749437}" srcOrd="2" destOrd="0" presId="urn:microsoft.com/office/officeart/2005/8/layout/hProcess7"/>
    <dgm:cxn modelId="{6F22E1A4-0731-4F51-9C9B-71FB737293A5}" type="presParOf" srcId="{A4A9EC14-EF42-4F9F-A15D-806AD76BF786}" destId="{5F4EBF6B-AE48-4F59-B466-AABDD99CEACF}" srcOrd="1" destOrd="0" presId="urn:microsoft.com/office/officeart/2005/8/layout/hProcess7"/>
    <dgm:cxn modelId="{13F715D9-647A-4A82-B484-AF24027471C4}" type="presParOf" srcId="{A4A9EC14-EF42-4F9F-A15D-806AD76BF786}" destId="{CA26A4AB-8830-4993-B092-88B057358D6B}" srcOrd="2" destOrd="0" presId="urn:microsoft.com/office/officeart/2005/8/layout/hProcess7"/>
    <dgm:cxn modelId="{61C42123-C694-4D21-B024-DBFCE93E2EC8}" type="presParOf" srcId="{CA26A4AB-8830-4993-B092-88B057358D6B}" destId="{F8402DEF-55EE-4CE8-A00A-BDAAD9C1DE63}" srcOrd="0" destOrd="0" presId="urn:microsoft.com/office/officeart/2005/8/layout/hProcess7"/>
    <dgm:cxn modelId="{643CD561-9260-4F7A-9497-737DE6B2D551}" type="presParOf" srcId="{CA26A4AB-8830-4993-B092-88B057358D6B}" destId="{4248D521-9A9E-42FA-8A16-29AB75A9E6AB}" srcOrd="1" destOrd="0" presId="urn:microsoft.com/office/officeart/2005/8/layout/hProcess7"/>
    <dgm:cxn modelId="{DFEB986E-2E39-4AC1-9F74-0DC1CFDD72E6}" type="presParOf" srcId="{CA26A4AB-8830-4993-B092-88B057358D6B}" destId="{C4B69978-B4D7-4354-A3C9-9105DFFEA8D3}" srcOrd="2" destOrd="0" presId="urn:microsoft.com/office/officeart/2005/8/layout/hProcess7"/>
    <dgm:cxn modelId="{152F09E5-FD55-4937-B14A-E2ABAA0FFA73}" type="presParOf" srcId="{A4A9EC14-EF42-4F9F-A15D-806AD76BF786}" destId="{D4CB3DB0-D7C1-4439-B2D1-A45EDE1F92D0}" srcOrd="3" destOrd="0" presId="urn:microsoft.com/office/officeart/2005/8/layout/hProcess7"/>
    <dgm:cxn modelId="{7FDC2814-9FA8-45FF-94D9-4A685A5D6399}" type="presParOf" srcId="{A4A9EC14-EF42-4F9F-A15D-806AD76BF786}" destId="{86FAECAD-E2F5-4E89-8BEC-73FF3D085025}" srcOrd="4" destOrd="0" presId="urn:microsoft.com/office/officeart/2005/8/layout/hProcess7"/>
    <dgm:cxn modelId="{1AA03A84-D7F2-4387-877B-4ACF7B84B625}" type="presParOf" srcId="{86FAECAD-E2F5-4E89-8BEC-73FF3D085025}" destId="{EF4CB12E-6AF4-4D1C-8C94-99696D198F41}" srcOrd="0" destOrd="0" presId="urn:microsoft.com/office/officeart/2005/8/layout/hProcess7"/>
    <dgm:cxn modelId="{1872EF72-3401-4BE4-B806-8E49E160B87F}" type="presParOf" srcId="{86FAECAD-E2F5-4E89-8BEC-73FF3D085025}" destId="{BCC65D9D-939D-4221-BD26-2A9F433DACE2}" srcOrd="1" destOrd="0" presId="urn:microsoft.com/office/officeart/2005/8/layout/hProcess7"/>
    <dgm:cxn modelId="{11DAC64C-2D8D-4365-B16E-80878E7D7E6B}" type="presParOf" srcId="{86FAECAD-E2F5-4E89-8BEC-73FF3D085025}" destId="{354EFBD4-9F54-489E-8359-FA4070584D44}" srcOrd="2" destOrd="0" presId="urn:microsoft.com/office/officeart/2005/8/layout/hProcess7"/>
    <dgm:cxn modelId="{EBBE8487-6743-49DF-8923-813FC1D72D36}" type="presParOf" srcId="{A4A9EC14-EF42-4F9F-A15D-806AD76BF786}" destId="{6BC466D5-BBA7-4FAA-A4B0-0BB86FD19787}" srcOrd="5" destOrd="0" presId="urn:microsoft.com/office/officeart/2005/8/layout/hProcess7"/>
    <dgm:cxn modelId="{6204A5AF-216D-41B0-A905-D7CF02A295D2}" type="presParOf" srcId="{A4A9EC14-EF42-4F9F-A15D-806AD76BF786}" destId="{77840C8C-3CA9-45F0-8D90-8F3EBD34AC3C}" srcOrd="6" destOrd="0" presId="urn:microsoft.com/office/officeart/2005/8/layout/hProcess7"/>
    <dgm:cxn modelId="{CD2D709D-D94B-48C8-BC75-A7CF777A4B5A}" type="presParOf" srcId="{77840C8C-3CA9-45F0-8D90-8F3EBD34AC3C}" destId="{1242E447-BF04-482D-A8F8-2E931898C00C}" srcOrd="0" destOrd="0" presId="urn:microsoft.com/office/officeart/2005/8/layout/hProcess7"/>
    <dgm:cxn modelId="{8F8CA147-B7D1-439B-996E-8794CDBDC0B9}" type="presParOf" srcId="{77840C8C-3CA9-45F0-8D90-8F3EBD34AC3C}" destId="{7D9A620E-26DB-48C1-A2EF-94B41AEF941C}" srcOrd="1" destOrd="0" presId="urn:microsoft.com/office/officeart/2005/8/layout/hProcess7"/>
    <dgm:cxn modelId="{D0FB11DA-92DE-433D-B7CB-EEB506CFB9D4}" type="presParOf" srcId="{77840C8C-3CA9-45F0-8D90-8F3EBD34AC3C}" destId="{94304B6F-56B1-41C2-816C-E04323843850}" srcOrd="2" destOrd="0" presId="urn:microsoft.com/office/officeart/2005/8/layout/hProcess7"/>
    <dgm:cxn modelId="{7A896817-889F-48D0-859A-EB0583DE2BFA}" type="presParOf" srcId="{A4A9EC14-EF42-4F9F-A15D-806AD76BF786}" destId="{17A2602C-9FFB-47D2-8E4F-73C065D33AAC}" srcOrd="7" destOrd="0" presId="urn:microsoft.com/office/officeart/2005/8/layout/hProcess7"/>
    <dgm:cxn modelId="{09C873DF-F258-43A2-AF38-FF65F57119D5}" type="presParOf" srcId="{A4A9EC14-EF42-4F9F-A15D-806AD76BF786}" destId="{DC22BCE3-26EA-477F-A82C-AC87A0F98F16}" srcOrd="8" destOrd="0" presId="urn:microsoft.com/office/officeart/2005/8/layout/hProcess7"/>
    <dgm:cxn modelId="{C11F8FED-2B2B-48F9-BAA3-D6289FBF174C}" type="presParOf" srcId="{DC22BCE3-26EA-477F-A82C-AC87A0F98F16}" destId="{A9607950-3852-4F79-8C61-37312034349D}" srcOrd="0" destOrd="0" presId="urn:microsoft.com/office/officeart/2005/8/layout/hProcess7"/>
    <dgm:cxn modelId="{C129361E-5F73-4DE7-9B0B-CDDAFA584904}" type="presParOf" srcId="{DC22BCE3-26EA-477F-A82C-AC87A0F98F16}" destId="{2178C423-0091-47AD-9F5C-603E110A7E23}" srcOrd="1" destOrd="0" presId="urn:microsoft.com/office/officeart/2005/8/layout/hProcess7"/>
    <dgm:cxn modelId="{1427A018-4741-41EE-B406-09A15AD4BC1E}" type="presParOf" srcId="{DC22BCE3-26EA-477F-A82C-AC87A0F98F16}" destId="{4B450446-5098-4447-94F7-8FECE117720B}" srcOrd="2" destOrd="0" presId="urn:microsoft.com/office/officeart/2005/8/layout/hProcess7"/>
    <dgm:cxn modelId="{5634DA24-E19E-4AD9-94F6-A6D048CD7AD4}" type="presParOf" srcId="{A4A9EC14-EF42-4F9F-A15D-806AD76BF786}" destId="{026F6CE3-72D4-40E4-B83F-1E2A6D7DE208}" srcOrd="9" destOrd="0" presId="urn:microsoft.com/office/officeart/2005/8/layout/hProcess7"/>
    <dgm:cxn modelId="{7C18F17A-959D-4902-8B86-794313B6BCC3}" type="presParOf" srcId="{A4A9EC14-EF42-4F9F-A15D-806AD76BF786}" destId="{1AEDBF6D-E243-440A-865C-2FCC4A1C7EAE}" srcOrd="10" destOrd="0" presId="urn:microsoft.com/office/officeart/2005/8/layout/hProcess7"/>
    <dgm:cxn modelId="{E88CCEAB-5C08-4C59-BC0E-66BC1A69B17A}" type="presParOf" srcId="{1AEDBF6D-E243-440A-865C-2FCC4A1C7EAE}" destId="{B2F63260-F104-4874-874F-78D7A72C539D}" srcOrd="0" destOrd="0" presId="urn:microsoft.com/office/officeart/2005/8/layout/hProcess7"/>
    <dgm:cxn modelId="{D697CD2B-B5F4-4DA5-A56F-74B3E56638A8}" type="presParOf" srcId="{1AEDBF6D-E243-440A-865C-2FCC4A1C7EAE}" destId="{7A3B0AEC-9DA8-4541-BB93-5E1AC4B383D0}" srcOrd="1" destOrd="0" presId="urn:microsoft.com/office/officeart/2005/8/layout/hProcess7"/>
    <dgm:cxn modelId="{2C0731A5-F8A6-4CE8-9ECA-3DE3A6EF9883}" type="presParOf" srcId="{1AEDBF6D-E243-440A-865C-2FCC4A1C7EAE}" destId="{6E458EB2-51FF-45AB-9AD0-0F32F4558EF2}" srcOrd="2" destOrd="0" presId="urn:microsoft.com/office/officeart/2005/8/layout/hProcess7"/>
    <dgm:cxn modelId="{BF058BAF-3122-407A-9044-1C0999F8F854}" type="presParOf" srcId="{A4A9EC14-EF42-4F9F-A15D-806AD76BF786}" destId="{9B014407-1C85-4F4D-A1BF-168013EF0BAB}" srcOrd="11" destOrd="0" presId="urn:microsoft.com/office/officeart/2005/8/layout/hProcess7"/>
    <dgm:cxn modelId="{651CF73C-643E-4768-AFA5-137CCCCF7B4D}" type="presParOf" srcId="{A4A9EC14-EF42-4F9F-A15D-806AD76BF786}" destId="{AC8CD680-8B9F-4A68-92A4-E03FC5986754}" srcOrd="12" destOrd="0" presId="urn:microsoft.com/office/officeart/2005/8/layout/hProcess7"/>
    <dgm:cxn modelId="{3B39FE24-A327-472D-96C7-EDCC1A26A84C}" type="presParOf" srcId="{AC8CD680-8B9F-4A68-92A4-E03FC5986754}" destId="{A42D5836-20A8-40E1-AC51-7A7D031D442C}" srcOrd="0" destOrd="0" presId="urn:microsoft.com/office/officeart/2005/8/layout/hProcess7"/>
    <dgm:cxn modelId="{1192B20F-5E50-4282-AD13-FB3E8CD2A64C}" type="presParOf" srcId="{AC8CD680-8B9F-4A68-92A4-E03FC5986754}" destId="{B146C624-951F-4398-83F2-D8B3AF08B153}" srcOrd="1" destOrd="0" presId="urn:microsoft.com/office/officeart/2005/8/layout/hProcess7"/>
    <dgm:cxn modelId="{9D74D34F-5316-4274-81D8-92AFFCEA6BDE}" type="presParOf" srcId="{AC8CD680-8B9F-4A68-92A4-E03FC5986754}" destId="{10F8FF9B-5972-4EB3-9F96-B3A38D2299D3}" srcOrd="2" destOrd="0" presId="urn:microsoft.com/office/officeart/2005/8/layout/hProcess7"/>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2FA1911A-C56C-462C-A21E-ECDA17FE47F2}">
      <dgm:prSet phldrT="[Text]" custT="1"/>
      <dgm:spPr>
        <a:solidFill>
          <a:schemeClr val="accent2">
            <a:lumMod val="50000"/>
          </a:schemeClr>
        </a:solidFill>
      </dgm:spPr>
      <dgm:t>
        <a:bodyPr/>
        <a:lstStyle/>
        <a:p>
          <a:r>
            <a:rPr lang="en-US" sz="2200" dirty="0" smtClean="0"/>
            <a:t>2011</a:t>
          </a:r>
          <a:endParaRPr lang="en-US" sz="2200" dirty="0"/>
        </a:p>
      </dgm:t>
    </dgm:pt>
    <dgm:pt modelId="{4F5E7B15-D153-48E7-AC74-FF2D0BD59DD9}" type="parTrans" cxnId="{6F49519C-DCF2-45CF-80DE-BD7F4FDC2BE1}">
      <dgm:prSet/>
      <dgm:spPr/>
      <dgm:t>
        <a:bodyPr/>
        <a:lstStyle/>
        <a:p>
          <a:endParaRPr lang="en-US" sz="2200"/>
        </a:p>
      </dgm:t>
    </dgm:pt>
    <dgm:pt modelId="{44063B1C-16C5-426B-A57E-8EC68AC415C6}" type="sibTrans" cxnId="{6F49519C-DCF2-45CF-80DE-BD7F4FDC2BE1}">
      <dgm:prSet/>
      <dgm:spPr/>
      <dgm:t>
        <a:bodyPr/>
        <a:lstStyle/>
        <a:p>
          <a:endParaRPr lang="en-US" sz="2200"/>
        </a:p>
      </dgm:t>
    </dgm:pt>
    <dgm:pt modelId="{725A0CD4-67C0-44DC-9B37-747AD6B03D70}">
      <dgm:prSet phldrT="[Text]" custT="1"/>
      <dgm:spPr/>
      <dgm:t>
        <a:bodyPr/>
        <a:lstStyle/>
        <a:p>
          <a:r>
            <a:rPr lang="en-US" sz="2200" dirty="0" smtClean="0"/>
            <a:t>AAU</a:t>
          </a:r>
          <a:endParaRPr lang="en-US" sz="2200" dirty="0"/>
        </a:p>
      </dgm:t>
    </dgm:pt>
    <dgm:pt modelId="{21F4C7FB-D77C-4643-BD35-7913672229B8}" type="parTrans" cxnId="{05CADE19-AECF-4EA4-8974-C9726CA9F18E}">
      <dgm:prSet/>
      <dgm:spPr/>
      <dgm:t>
        <a:bodyPr/>
        <a:lstStyle/>
        <a:p>
          <a:endParaRPr lang="en-US" sz="2200"/>
        </a:p>
      </dgm:t>
    </dgm:pt>
    <dgm:pt modelId="{6884DC04-2AA0-455B-8426-5CE3A3A3A702}" type="sibTrans" cxnId="{05CADE19-AECF-4EA4-8974-C9726CA9F18E}">
      <dgm:prSet/>
      <dgm:spPr/>
      <dgm:t>
        <a:bodyPr/>
        <a:lstStyle/>
        <a:p>
          <a:endParaRPr lang="en-US" sz="2200"/>
        </a:p>
      </dgm:t>
    </dgm:pt>
    <dgm:pt modelId="{0D668E0C-790E-4EBA-AD4E-7324E6512BA2}">
      <dgm:prSet phldrT="[Text]" custT="1"/>
      <dgm:spPr/>
      <dgm:t>
        <a:bodyPr/>
        <a:lstStyle/>
        <a:p>
          <a:r>
            <a:rPr lang="en-US" sz="2200" dirty="0" smtClean="0"/>
            <a:t>2012</a:t>
          </a:r>
          <a:endParaRPr lang="en-US" sz="2200" dirty="0"/>
        </a:p>
      </dgm:t>
    </dgm:pt>
    <dgm:pt modelId="{33837F47-7539-46A6-B01B-26B742445799}" type="parTrans" cxnId="{34F392C4-D203-47BD-9FFB-C21BFC9A023E}">
      <dgm:prSet/>
      <dgm:spPr/>
      <dgm:t>
        <a:bodyPr/>
        <a:lstStyle/>
        <a:p>
          <a:endParaRPr lang="en-US" sz="2200"/>
        </a:p>
      </dgm:t>
    </dgm:pt>
    <dgm:pt modelId="{31E5AABB-E15A-4C87-8D17-AD423B7B770F}" type="sibTrans" cxnId="{34F392C4-D203-47BD-9FFB-C21BFC9A023E}">
      <dgm:prSet/>
      <dgm:spPr/>
      <dgm:t>
        <a:bodyPr/>
        <a:lstStyle/>
        <a:p>
          <a:endParaRPr lang="en-US" sz="2200"/>
        </a:p>
      </dgm:t>
    </dgm:pt>
    <dgm:pt modelId="{5A45BF48-4AF3-47BA-A687-C07C3C8FACCC}">
      <dgm:prSet phldrT="[Text]" custT="1"/>
      <dgm:spPr/>
      <dgm:t>
        <a:bodyPr/>
        <a:lstStyle/>
        <a:p>
          <a:r>
            <a:rPr lang="en-US" sz="2200" dirty="0" smtClean="0"/>
            <a:t>Institution No. 1</a:t>
          </a:r>
          <a:endParaRPr lang="en-US" sz="2200" dirty="0"/>
        </a:p>
      </dgm:t>
    </dgm:pt>
    <dgm:pt modelId="{B51C15C0-16CD-4FB5-A5D8-DF67354BBE9F}" type="parTrans" cxnId="{9B66AFEC-6726-4AD1-8EA8-20E7C0971C98}">
      <dgm:prSet/>
      <dgm:spPr/>
      <dgm:t>
        <a:bodyPr/>
        <a:lstStyle/>
        <a:p>
          <a:endParaRPr lang="en-US" sz="2200"/>
        </a:p>
      </dgm:t>
    </dgm:pt>
    <dgm:pt modelId="{170A1EB1-CA46-4E3D-B737-6A4982E69415}" type="sibTrans" cxnId="{9B66AFEC-6726-4AD1-8EA8-20E7C0971C98}">
      <dgm:prSet/>
      <dgm:spPr/>
      <dgm:t>
        <a:bodyPr/>
        <a:lstStyle/>
        <a:p>
          <a:endParaRPr lang="en-US" sz="2200"/>
        </a:p>
      </dgm:t>
    </dgm:pt>
    <dgm:pt modelId="{2E213E15-704F-4EA2-B684-DA69CD30F87A}">
      <dgm:prSet phldrT="[Text]" custT="1"/>
      <dgm:spPr/>
      <dgm:t>
        <a:bodyPr/>
        <a:lstStyle/>
        <a:p>
          <a:r>
            <a:rPr lang="en-US" sz="2200" dirty="0" smtClean="0"/>
            <a:t>2013</a:t>
          </a:r>
          <a:endParaRPr lang="en-US" sz="2200" dirty="0"/>
        </a:p>
      </dgm:t>
    </dgm:pt>
    <dgm:pt modelId="{09399E00-DE63-430D-B484-7983AD7617E6}" type="parTrans" cxnId="{69F720A4-B577-467E-83BC-2B6D604DCF5E}">
      <dgm:prSet/>
      <dgm:spPr/>
      <dgm:t>
        <a:bodyPr/>
        <a:lstStyle/>
        <a:p>
          <a:endParaRPr lang="en-US" sz="2200"/>
        </a:p>
      </dgm:t>
    </dgm:pt>
    <dgm:pt modelId="{1E4E876D-0F69-43F7-A695-5E062C738F90}" type="sibTrans" cxnId="{69F720A4-B577-467E-83BC-2B6D604DCF5E}">
      <dgm:prSet/>
      <dgm:spPr/>
      <dgm:t>
        <a:bodyPr/>
        <a:lstStyle/>
        <a:p>
          <a:endParaRPr lang="en-US" sz="2200"/>
        </a:p>
      </dgm:t>
    </dgm:pt>
    <dgm:pt modelId="{D3D01048-61C9-4BCE-B3DF-270D4D6DA618}">
      <dgm:prSet phldrT="[Text]" custT="1"/>
      <dgm:spPr/>
      <dgm:t>
        <a:bodyPr/>
        <a:lstStyle/>
        <a:p>
          <a:r>
            <a:rPr lang="en-US" sz="2200" dirty="0" smtClean="0"/>
            <a:t>Institution No. 1</a:t>
          </a:r>
          <a:endParaRPr lang="en-US" sz="2200" dirty="0"/>
        </a:p>
      </dgm:t>
    </dgm:pt>
    <dgm:pt modelId="{71B73660-C08D-4777-B244-96E4694707D1}" type="parTrans" cxnId="{9ECD850B-B7DD-4AC2-9627-4F44616BF72A}">
      <dgm:prSet/>
      <dgm:spPr/>
      <dgm:t>
        <a:bodyPr/>
        <a:lstStyle/>
        <a:p>
          <a:endParaRPr lang="en-US" sz="2200"/>
        </a:p>
      </dgm:t>
    </dgm:pt>
    <dgm:pt modelId="{392BA7B2-976F-48F0-99CC-1FEC916ABC48}" type="sibTrans" cxnId="{9ECD850B-B7DD-4AC2-9627-4F44616BF72A}">
      <dgm:prSet/>
      <dgm:spPr/>
      <dgm:t>
        <a:bodyPr/>
        <a:lstStyle/>
        <a:p>
          <a:endParaRPr lang="en-US" sz="2200"/>
        </a:p>
      </dgm:t>
    </dgm:pt>
    <dgm:pt modelId="{BCA27A28-7915-4035-AB08-705FA0D00D1A}">
      <dgm:prSet phldrT="[Text]" custT="1"/>
      <dgm:spPr/>
      <dgm:t>
        <a:bodyPr/>
        <a:lstStyle/>
        <a:p>
          <a:r>
            <a:rPr lang="en-US" sz="2200" dirty="0" smtClean="0"/>
            <a:t>2014</a:t>
          </a:r>
          <a:endParaRPr lang="en-US" sz="2200" dirty="0"/>
        </a:p>
      </dgm:t>
    </dgm:pt>
    <dgm:pt modelId="{64CA5417-16E9-4027-A1D2-6AAEAAAD5300}" type="parTrans" cxnId="{E820B022-9786-409F-AB5A-16556E03AFBB}">
      <dgm:prSet/>
      <dgm:spPr/>
      <dgm:t>
        <a:bodyPr/>
        <a:lstStyle/>
        <a:p>
          <a:endParaRPr lang="en-US" sz="2200"/>
        </a:p>
      </dgm:t>
    </dgm:pt>
    <dgm:pt modelId="{ED0CC3BE-D167-402F-BD14-58FAFD560C92}" type="sibTrans" cxnId="{E820B022-9786-409F-AB5A-16556E03AFBB}">
      <dgm:prSet/>
      <dgm:spPr/>
      <dgm:t>
        <a:bodyPr/>
        <a:lstStyle/>
        <a:p>
          <a:endParaRPr lang="en-US" sz="2200"/>
        </a:p>
      </dgm:t>
    </dgm:pt>
    <dgm:pt modelId="{CE4C97B4-D030-4EC2-92D5-E5EFD61F4D7D}">
      <dgm:prSet phldrT="[Text]" custT="1"/>
      <dgm:spPr/>
      <dgm:t>
        <a:bodyPr/>
        <a:lstStyle/>
        <a:p>
          <a:r>
            <a:rPr lang="en-US" sz="2200" dirty="0" smtClean="0"/>
            <a:t>Institution No. 1</a:t>
          </a:r>
          <a:endParaRPr lang="en-US" sz="2200" dirty="0"/>
        </a:p>
      </dgm:t>
    </dgm:pt>
    <dgm:pt modelId="{DE9600AE-4B3B-4E17-85DA-C3FD0BD96FD3}" type="parTrans" cxnId="{61DEEA36-B1AD-41E7-A9B3-C2BAE8DAA93C}">
      <dgm:prSet/>
      <dgm:spPr/>
      <dgm:t>
        <a:bodyPr/>
        <a:lstStyle/>
        <a:p>
          <a:endParaRPr lang="en-US" sz="2200"/>
        </a:p>
      </dgm:t>
    </dgm:pt>
    <dgm:pt modelId="{5689CC10-F7B1-411B-961E-63B9B3020997}" type="sibTrans" cxnId="{61DEEA36-B1AD-41E7-A9B3-C2BAE8DAA93C}">
      <dgm:prSet/>
      <dgm:spPr/>
      <dgm:t>
        <a:bodyPr/>
        <a:lstStyle/>
        <a:p>
          <a:endParaRPr lang="en-US" sz="2200"/>
        </a:p>
      </dgm:t>
    </dgm:pt>
    <dgm:pt modelId="{7F2CC7CF-76B4-4105-AF5B-6C54CC68D6F3}">
      <dgm:prSet phldrT="[Text]" custT="1"/>
      <dgm:spPr/>
      <dgm:t>
        <a:bodyPr/>
        <a:lstStyle/>
        <a:p>
          <a:r>
            <a:rPr lang="en-US" sz="2200" dirty="0" smtClean="0"/>
            <a:t>Assistant Coach</a:t>
          </a:r>
          <a:endParaRPr lang="en-US" sz="2200" dirty="0"/>
        </a:p>
      </dgm:t>
    </dgm:pt>
    <dgm:pt modelId="{CD4B6FD6-CE77-4A16-AA60-0C5E6F807B74}" type="parTrans" cxnId="{48189AB8-0408-4F10-A7FF-5C2FB21F62F2}">
      <dgm:prSet/>
      <dgm:spPr/>
      <dgm:t>
        <a:bodyPr/>
        <a:lstStyle/>
        <a:p>
          <a:endParaRPr lang="en-US" sz="2200"/>
        </a:p>
      </dgm:t>
    </dgm:pt>
    <dgm:pt modelId="{63EE5AAC-C9F6-4CC5-89C9-DDD063D6ED7B}" type="sibTrans" cxnId="{48189AB8-0408-4F10-A7FF-5C2FB21F62F2}">
      <dgm:prSet/>
      <dgm:spPr/>
      <dgm:t>
        <a:bodyPr/>
        <a:lstStyle/>
        <a:p>
          <a:endParaRPr lang="en-US" sz="2200"/>
        </a:p>
      </dgm:t>
    </dgm:pt>
    <dgm:pt modelId="{5D0D1B90-1BA1-4A23-95CB-F6FD587FFF12}">
      <dgm:prSet phldrT="[Text]" custT="1"/>
      <dgm:spPr/>
      <dgm:t>
        <a:bodyPr/>
        <a:lstStyle/>
        <a:p>
          <a:r>
            <a:rPr lang="en-US" sz="2200" dirty="0" smtClean="0"/>
            <a:t>Assistant Coach</a:t>
          </a:r>
          <a:endParaRPr lang="en-US" sz="2200" dirty="0"/>
        </a:p>
      </dgm:t>
    </dgm:pt>
    <dgm:pt modelId="{BFEFE73F-56C7-4F38-A0DA-937AAD842242}" type="parTrans" cxnId="{660C2F66-86F7-4BC7-AAF1-AFA516679542}">
      <dgm:prSet/>
      <dgm:spPr/>
      <dgm:t>
        <a:bodyPr/>
        <a:lstStyle/>
        <a:p>
          <a:endParaRPr lang="en-US" sz="2200"/>
        </a:p>
      </dgm:t>
    </dgm:pt>
    <dgm:pt modelId="{AC702C33-8712-4DE8-ABCB-109CE136D9E6}" type="sibTrans" cxnId="{660C2F66-86F7-4BC7-AAF1-AFA516679542}">
      <dgm:prSet/>
      <dgm:spPr/>
      <dgm:t>
        <a:bodyPr/>
        <a:lstStyle/>
        <a:p>
          <a:endParaRPr lang="en-US" sz="2200"/>
        </a:p>
      </dgm:t>
    </dgm:pt>
    <dgm:pt modelId="{269EB88B-D385-448A-8239-9908AF2A9532}">
      <dgm:prSet phldrT="[Text]" custT="1"/>
      <dgm:spPr/>
      <dgm:t>
        <a:bodyPr/>
        <a:lstStyle/>
        <a:p>
          <a:r>
            <a:rPr lang="en-US" sz="2200" dirty="0" smtClean="0"/>
            <a:t>Assistant Coach</a:t>
          </a:r>
          <a:endParaRPr lang="en-US" sz="2200" dirty="0"/>
        </a:p>
      </dgm:t>
    </dgm:pt>
    <dgm:pt modelId="{610B8A96-C746-4FA4-84C9-3828AAC79819}" type="parTrans" cxnId="{E1DE7DD1-1B2D-45B4-8FA8-C55ED2C24605}">
      <dgm:prSet/>
      <dgm:spPr/>
      <dgm:t>
        <a:bodyPr/>
        <a:lstStyle/>
        <a:p>
          <a:endParaRPr lang="en-US" sz="2200"/>
        </a:p>
      </dgm:t>
    </dgm:pt>
    <dgm:pt modelId="{4721E6AA-75A0-4E0D-BECD-03F2CB63CBC0}" type="sibTrans" cxnId="{E1DE7DD1-1B2D-45B4-8FA8-C55ED2C24605}">
      <dgm:prSet/>
      <dgm:spPr/>
      <dgm:t>
        <a:bodyPr/>
        <a:lstStyle/>
        <a:p>
          <a:endParaRPr lang="en-US" sz="2200"/>
        </a:p>
      </dgm:t>
    </dgm:pt>
    <dgm:pt modelId="{AB2A3C98-C116-48EC-BC60-C931B6E203F7}">
      <dgm:prSet phldrT="[Text]" custT="1"/>
      <dgm:spPr/>
      <dgm:t>
        <a:bodyPr/>
        <a:lstStyle/>
        <a:p>
          <a:r>
            <a:rPr lang="en-US" sz="2200" dirty="0" smtClean="0"/>
            <a:t>Head Coach</a:t>
          </a:r>
          <a:endParaRPr lang="en-US" sz="2200" dirty="0"/>
        </a:p>
      </dgm:t>
    </dgm:pt>
    <dgm:pt modelId="{7962BD53-1F75-48D5-A4AB-897882E72566}" type="parTrans" cxnId="{317F1D0E-7EE6-475A-8DEB-7A7CEA869643}">
      <dgm:prSet/>
      <dgm:spPr/>
      <dgm:t>
        <a:bodyPr/>
        <a:lstStyle/>
        <a:p>
          <a:endParaRPr lang="en-US" sz="2200"/>
        </a:p>
      </dgm:t>
    </dgm:pt>
    <dgm:pt modelId="{975B5BFC-8F27-40DE-A4CC-A061143D166B}" type="sibTrans" cxnId="{317F1D0E-7EE6-475A-8DEB-7A7CEA869643}">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5FDC907F-F74D-48F4-8806-9181DF7F4FAA}" type="pres">
      <dgm:prSet presAssocID="{2FA1911A-C56C-462C-A21E-ECDA17FE47F2}" presName="compositeNode" presStyleCnt="0">
        <dgm:presLayoutVars>
          <dgm:bulletEnabled val="1"/>
        </dgm:presLayoutVars>
      </dgm:prSet>
      <dgm:spPr/>
    </dgm:pt>
    <dgm:pt modelId="{F0DF22F1-4050-4080-B450-CB9B367D25F0}" type="pres">
      <dgm:prSet presAssocID="{2FA1911A-C56C-462C-A21E-ECDA17FE47F2}" presName="bgRect" presStyleLbl="node1" presStyleIdx="0" presStyleCnt="4"/>
      <dgm:spPr/>
      <dgm:t>
        <a:bodyPr/>
        <a:lstStyle/>
        <a:p>
          <a:endParaRPr lang="en-US"/>
        </a:p>
      </dgm:t>
    </dgm:pt>
    <dgm:pt modelId="{F638B081-A1EA-47B0-BCF8-8C02A0E0C505}" type="pres">
      <dgm:prSet presAssocID="{2FA1911A-C56C-462C-A21E-ECDA17FE47F2}" presName="parentNode" presStyleLbl="node1" presStyleIdx="0" presStyleCnt="4">
        <dgm:presLayoutVars>
          <dgm:chMax val="0"/>
          <dgm:bulletEnabled val="1"/>
        </dgm:presLayoutVars>
      </dgm:prSet>
      <dgm:spPr/>
      <dgm:t>
        <a:bodyPr/>
        <a:lstStyle/>
        <a:p>
          <a:endParaRPr lang="en-US"/>
        </a:p>
      </dgm:t>
    </dgm:pt>
    <dgm:pt modelId="{4E7CE75F-BEF9-4564-9ADD-DAA066F60A61}" type="pres">
      <dgm:prSet presAssocID="{2FA1911A-C56C-462C-A21E-ECDA17FE47F2}" presName="childNode" presStyleLbl="node1" presStyleIdx="0" presStyleCnt="4">
        <dgm:presLayoutVars>
          <dgm:bulletEnabled val="1"/>
        </dgm:presLayoutVars>
      </dgm:prSet>
      <dgm:spPr/>
      <dgm:t>
        <a:bodyPr/>
        <a:lstStyle/>
        <a:p>
          <a:endParaRPr lang="en-US"/>
        </a:p>
      </dgm:t>
    </dgm:pt>
    <dgm:pt modelId="{95684FF3-ECE0-4D1C-B755-BD608DA3634E}" type="pres">
      <dgm:prSet presAssocID="{44063B1C-16C5-426B-A57E-8EC68AC415C6}" presName="hSp" presStyleCnt="0"/>
      <dgm:spPr/>
    </dgm:pt>
    <dgm:pt modelId="{25FC47FC-4941-46B5-A90A-76CDB1E10AE7}" type="pres">
      <dgm:prSet presAssocID="{44063B1C-16C5-426B-A57E-8EC68AC415C6}" presName="vProcSp" presStyleCnt="0"/>
      <dgm:spPr/>
    </dgm:pt>
    <dgm:pt modelId="{70EA28BA-3A47-49C3-B8CF-19480D731E2D}" type="pres">
      <dgm:prSet presAssocID="{44063B1C-16C5-426B-A57E-8EC68AC415C6}" presName="vSp1" presStyleCnt="0"/>
      <dgm:spPr/>
    </dgm:pt>
    <dgm:pt modelId="{A9AE35EC-2744-40D9-AD69-8BC9B72B30C0}" type="pres">
      <dgm:prSet presAssocID="{44063B1C-16C5-426B-A57E-8EC68AC415C6}" presName="simulatedConn" presStyleLbl="solidFgAcc1" presStyleIdx="0" presStyleCnt="3"/>
      <dgm:spPr/>
    </dgm:pt>
    <dgm:pt modelId="{5D55670A-3BB4-47A9-A0B1-B31E89E31D43}" type="pres">
      <dgm:prSet presAssocID="{44063B1C-16C5-426B-A57E-8EC68AC415C6}" presName="vSp2" presStyleCnt="0"/>
      <dgm:spPr/>
    </dgm:pt>
    <dgm:pt modelId="{70BADAF1-6C18-44CC-B5CA-616D83EE01DA}" type="pres">
      <dgm:prSet presAssocID="{44063B1C-16C5-426B-A57E-8EC68AC415C6}" presName="sibTrans" presStyleCnt="0"/>
      <dgm:spPr/>
    </dgm:pt>
    <dgm:pt modelId="{AC645E3A-26BF-4A45-851A-E353E39E3B88}" type="pres">
      <dgm:prSet presAssocID="{0D668E0C-790E-4EBA-AD4E-7324E6512BA2}" presName="compositeNode" presStyleCnt="0">
        <dgm:presLayoutVars>
          <dgm:bulletEnabled val="1"/>
        </dgm:presLayoutVars>
      </dgm:prSet>
      <dgm:spPr/>
    </dgm:pt>
    <dgm:pt modelId="{D26BE85A-4BEA-49EC-B15A-945E01E02A42}" type="pres">
      <dgm:prSet presAssocID="{0D668E0C-790E-4EBA-AD4E-7324E6512BA2}" presName="bgRect" presStyleLbl="node1" presStyleIdx="1" presStyleCnt="4"/>
      <dgm:spPr/>
      <dgm:t>
        <a:bodyPr/>
        <a:lstStyle/>
        <a:p>
          <a:endParaRPr lang="en-US"/>
        </a:p>
      </dgm:t>
    </dgm:pt>
    <dgm:pt modelId="{74825579-D46B-42C8-A221-FE46B6222BF5}" type="pres">
      <dgm:prSet presAssocID="{0D668E0C-790E-4EBA-AD4E-7324E6512BA2}" presName="parentNode" presStyleLbl="node1" presStyleIdx="1" presStyleCnt="4">
        <dgm:presLayoutVars>
          <dgm:chMax val="0"/>
          <dgm:bulletEnabled val="1"/>
        </dgm:presLayoutVars>
      </dgm:prSet>
      <dgm:spPr/>
      <dgm:t>
        <a:bodyPr/>
        <a:lstStyle/>
        <a:p>
          <a:endParaRPr lang="en-US"/>
        </a:p>
      </dgm:t>
    </dgm:pt>
    <dgm:pt modelId="{E2CFDD93-06FA-4D2A-B46D-85F0464DA239}" type="pres">
      <dgm:prSet presAssocID="{0D668E0C-790E-4EBA-AD4E-7324E6512BA2}" presName="childNode" presStyleLbl="node1" presStyleIdx="1" presStyleCnt="4">
        <dgm:presLayoutVars>
          <dgm:bulletEnabled val="1"/>
        </dgm:presLayoutVars>
      </dgm:prSet>
      <dgm:spPr/>
      <dgm:t>
        <a:bodyPr/>
        <a:lstStyle/>
        <a:p>
          <a:endParaRPr lang="en-US"/>
        </a:p>
      </dgm:t>
    </dgm:pt>
    <dgm:pt modelId="{5B279782-910B-4BDA-9A3A-322546E6CBCB}" type="pres">
      <dgm:prSet presAssocID="{31E5AABB-E15A-4C87-8D17-AD423B7B770F}" presName="hSp" presStyleCnt="0"/>
      <dgm:spPr/>
    </dgm:pt>
    <dgm:pt modelId="{2E09473D-CE36-40EC-ADFA-D4B2DACCF7F4}" type="pres">
      <dgm:prSet presAssocID="{31E5AABB-E15A-4C87-8D17-AD423B7B770F}" presName="vProcSp" presStyleCnt="0"/>
      <dgm:spPr/>
    </dgm:pt>
    <dgm:pt modelId="{29FDF8F2-368A-4EA3-8D79-6B6D66A7AE5B}" type="pres">
      <dgm:prSet presAssocID="{31E5AABB-E15A-4C87-8D17-AD423B7B770F}" presName="vSp1" presStyleCnt="0"/>
      <dgm:spPr/>
    </dgm:pt>
    <dgm:pt modelId="{05A42E00-3F05-426E-A10B-A2EB00376C1D}" type="pres">
      <dgm:prSet presAssocID="{31E5AABB-E15A-4C87-8D17-AD423B7B770F}" presName="simulatedConn" presStyleLbl="solidFgAcc1" presStyleIdx="1" presStyleCnt="3"/>
      <dgm:spPr/>
    </dgm:pt>
    <dgm:pt modelId="{0A0F9CE5-6936-41EE-900C-AAFA63263337}" type="pres">
      <dgm:prSet presAssocID="{31E5AABB-E15A-4C87-8D17-AD423B7B770F}" presName="vSp2" presStyleCnt="0"/>
      <dgm:spPr/>
    </dgm:pt>
    <dgm:pt modelId="{11954546-F996-4BFC-844C-90C45D581459}" type="pres">
      <dgm:prSet presAssocID="{31E5AABB-E15A-4C87-8D17-AD423B7B770F}" presName="sibTrans" presStyleCnt="0"/>
      <dgm:spPr/>
    </dgm:pt>
    <dgm:pt modelId="{3B7C0B5E-FA10-49A5-B5F8-B91C3ABAB8C4}" type="pres">
      <dgm:prSet presAssocID="{2E213E15-704F-4EA2-B684-DA69CD30F87A}" presName="compositeNode" presStyleCnt="0">
        <dgm:presLayoutVars>
          <dgm:bulletEnabled val="1"/>
        </dgm:presLayoutVars>
      </dgm:prSet>
      <dgm:spPr/>
    </dgm:pt>
    <dgm:pt modelId="{88799F63-6A3B-46C4-AB8A-A4A8A98F7B0A}" type="pres">
      <dgm:prSet presAssocID="{2E213E15-704F-4EA2-B684-DA69CD30F87A}" presName="bgRect" presStyleLbl="node1" presStyleIdx="2" presStyleCnt="4"/>
      <dgm:spPr/>
      <dgm:t>
        <a:bodyPr/>
        <a:lstStyle/>
        <a:p>
          <a:endParaRPr lang="en-US"/>
        </a:p>
      </dgm:t>
    </dgm:pt>
    <dgm:pt modelId="{12CAE31D-AF55-492F-983D-7E3CF491F414}" type="pres">
      <dgm:prSet presAssocID="{2E213E15-704F-4EA2-B684-DA69CD30F87A}" presName="parentNode" presStyleLbl="node1" presStyleIdx="2" presStyleCnt="4">
        <dgm:presLayoutVars>
          <dgm:chMax val="0"/>
          <dgm:bulletEnabled val="1"/>
        </dgm:presLayoutVars>
      </dgm:prSet>
      <dgm:spPr/>
      <dgm:t>
        <a:bodyPr/>
        <a:lstStyle/>
        <a:p>
          <a:endParaRPr lang="en-US"/>
        </a:p>
      </dgm:t>
    </dgm:pt>
    <dgm:pt modelId="{5C85A3FB-9C52-43C0-B4CC-DBE0C604A057}" type="pres">
      <dgm:prSet presAssocID="{2E213E15-704F-4EA2-B684-DA69CD30F87A}" presName="childNode" presStyleLbl="node1" presStyleIdx="2" presStyleCnt="4">
        <dgm:presLayoutVars>
          <dgm:bulletEnabled val="1"/>
        </dgm:presLayoutVars>
      </dgm:prSet>
      <dgm:spPr/>
      <dgm:t>
        <a:bodyPr/>
        <a:lstStyle/>
        <a:p>
          <a:endParaRPr lang="en-US"/>
        </a:p>
      </dgm:t>
    </dgm:pt>
    <dgm:pt modelId="{081B3E8B-5862-4E4D-B71D-D23421AE3CB8}" type="pres">
      <dgm:prSet presAssocID="{1E4E876D-0F69-43F7-A695-5E062C738F90}" presName="hSp" presStyleCnt="0"/>
      <dgm:spPr/>
    </dgm:pt>
    <dgm:pt modelId="{4EBD2EBD-8A92-41D2-954D-47C42EFA69EF}" type="pres">
      <dgm:prSet presAssocID="{1E4E876D-0F69-43F7-A695-5E062C738F90}" presName="vProcSp" presStyleCnt="0"/>
      <dgm:spPr/>
    </dgm:pt>
    <dgm:pt modelId="{91B863A6-CE7D-471F-A868-A5FAD81B204D}" type="pres">
      <dgm:prSet presAssocID="{1E4E876D-0F69-43F7-A695-5E062C738F90}" presName="vSp1" presStyleCnt="0"/>
      <dgm:spPr/>
    </dgm:pt>
    <dgm:pt modelId="{932C6225-C52F-46F1-AEA5-6D771036436B}" type="pres">
      <dgm:prSet presAssocID="{1E4E876D-0F69-43F7-A695-5E062C738F90}" presName="simulatedConn" presStyleLbl="solidFgAcc1" presStyleIdx="2" presStyleCnt="3"/>
      <dgm:spPr/>
    </dgm:pt>
    <dgm:pt modelId="{EE80CC93-EF03-4C55-A42E-4436F537C1DA}" type="pres">
      <dgm:prSet presAssocID="{1E4E876D-0F69-43F7-A695-5E062C738F90}" presName="vSp2" presStyleCnt="0"/>
      <dgm:spPr/>
    </dgm:pt>
    <dgm:pt modelId="{946B7754-C0E1-4367-AF28-6F705921DD0B}" type="pres">
      <dgm:prSet presAssocID="{1E4E876D-0F69-43F7-A695-5E062C738F90}" presName="sibTrans" presStyleCnt="0"/>
      <dgm:spPr/>
    </dgm:pt>
    <dgm:pt modelId="{E123BB6E-BA78-4431-A90B-937EE5795D66}" type="pres">
      <dgm:prSet presAssocID="{BCA27A28-7915-4035-AB08-705FA0D00D1A}" presName="compositeNode" presStyleCnt="0">
        <dgm:presLayoutVars>
          <dgm:bulletEnabled val="1"/>
        </dgm:presLayoutVars>
      </dgm:prSet>
      <dgm:spPr/>
    </dgm:pt>
    <dgm:pt modelId="{E7A1821B-0CC3-4F30-8370-A6936337CFCA}" type="pres">
      <dgm:prSet presAssocID="{BCA27A28-7915-4035-AB08-705FA0D00D1A}" presName="bgRect" presStyleLbl="node1" presStyleIdx="3" presStyleCnt="4"/>
      <dgm:spPr/>
      <dgm:t>
        <a:bodyPr/>
        <a:lstStyle/>
        <a:p>
          <a:endParaRPr lang="en-US"/>
        </a:p>
      </dgm:t>
    </dgm:pt>
    <dgm:pt modelId="{6DAF8084-5A95-4E4A-958D-7938F2D903D0}" type="pres">
      <dgm:prSet presAssocID="{BCA27A28-7915-4035-AB08-705FA0D00D1A}" presName="parentNode" presStyleLbl="node1" presStyleIdx="3" presStyleCnt="4">
        <dgm:presLayoutVars>
          <dgm:chMax val="0"/>
          <dgm:bulletEnabled val="1"/>
        </dgm:presLayoutVars>
      </dgm:prSet>
      <dgm:spPr/>
      <dgm:t>
        <a:bodyPr/>
        <a:lstStyle/>
        <a:p>
          <a:endParaRPr lang="en-US"/>
        </a:p>
      </dgm:t>
    </dgm:pt>
    <dgm:pt modelId="{4CBC265D-2820-4665-AACD-7AAD44AD78BB}" type="pres">
      <dgm:prSet presAssocID="{BCA27A28-7915-4035-AB08-705FA0D00D1A}" presName="childNode" presStyleLbl="node1" presStyleIdx="3" presStyleCnt="4">
        <dgm:presLayoutVars>
          <dgm:bulletEnabled val="1"/>
        </dgm:presLayoutVars>
      </dgm:prSet>
      <dgm:spPr/>
      <dgm:t>
        <a:bodyPr/>
        <a:lstStyle/>
        <a:p>
          <a:endParaRPr lang="en-US"/>
        </a:p>
      </dgm:t>
    </dgm:pt>
  </dgm:ptLst>
  <dgm:cxnLst>
    <dgm:cxn modelId="{6F49519C-DCF2-45CF-80DE-BD7F4FDC2BE1}" srcId="{914D04EC-0D43-45D2-B387-ECECCCB90C46}" destId="{2FA1911A-C56C-462C-A21E-ECDA17FE47F2}" srcOrd="0" destOrd="0" parTransId="{4F5E7B15-D153-48E7-AC74-FF2D0BD59DD9}" sibTransId="{44063B1C-16C5-426B-A57E-8EC68AC415C6}"/>
    <dgm:cxn modelId="{0DA01C34-36B9-47CF-96A4-8E9842C17E67}" type="presOf" srcId="{2E213E15-704F-4EA2-B684-DA69CD30F87A}" destId="{12CAE31D-AF55-492F-983D-7E3CF491F414}" srcOrd="1" destOrd="0" presId="urn:microsoft.com/office/officeart/2005/8/layout/hProcess7"/>
    <dgm:cxn modelId="{A6B169F3-9AD7-4FAC-8563-27AB9FBBC709}" type="presOf" srcId="{0D668E0C-790E-4EBA-AD4E-7324E6512BA2}" destId="{74825579-D46B-42C8-A221-FE46B6222BF5}" srcOrd="1" destOrd="0" presId="urn:microsoft.com/office/officeart/2005/8/layout/hProcess7"/>
    <dgm:cxn modelId="{61DEEA36-B1AD-41E7-A9B3-C2BAE8DAA93C}" srcId="{BCA27A28-7915-4035-AB08-705FA0D00D1A}" destId="{CE4C97B4-D030-4EC2-92D5-E5EFD61F4D7D}" srcOrd="0" destOrd="0" parTransId="{DE9600AE-4B3B-4E17-85DA-C3FD0BD96FD3}" sibTransId="{5689CC10-F7B1-411B-961E-63B9B3020997}"/>
    <dgm:cxn modelId="{AC194D42-FE95-4AF9-8E14-BA347C48CDAE}" type="presOf" srcId="{AB2A3C98-C116-48EC-BC60-C931B6E203F7}" destId="{4E7CE75F-BEF9-4564-9ADD-DAA066F60A61}" srcOrd="0" destOrd="1" presId="urn:microsoft.com/office/officeart/2005/8/layout/hProcess7"/>
    <dgm:cxn modelId="{317F1D0E-7EE6-475A-8DEB-7A7CEA869643}" srcId="{2FA1911A-C56C-462C-A21E-ECDA17FE47F2}" destId="{AB2A3C98-C116-48EC-BC60-C931B6E203F7}" srcOrd="1" destOrd="0" parTransId="{7962BD53-1F75-48D5-A4AB-897882E72566}" sibTransId="{975B5BFC-8F27-40DE-A4CC-A061143D166B}"/>
    <dgm:cxn modelId="{9B66AFEC-6726-4AD1-8EA8-20E7C0971C98}" srcId="{0D668E0C-790E-4EBA-AD4E-7324E6512BA2}" destId="{5A45BF48-4AF3-47BA-A687-C07C3C8FACCC}" srcOrd="0" destOrd="0" parTransId="{B51C15C0-16CD-4FB5-A5D8-DF67354BBE9F}" sibTransId="{170A1EB1-CA46-4E3D-B737-6A4982E69415}"/>
    <dgm:cxn modelId="{F4EE4CD4-C85F-4D0A-939F-B7025BA36D4D}" type="presOf" srcId="{0D668E0C-790E-4EBA-AD4E-7324E6512BA2}" destId="{D26BE85A-4BEA-49EC-B15A-945E01E02A42}" srcOrd="0" destOrd="0" presId="urn:microsoft.com/office/officeart/2005/8/layout/hProcess7"/>
    <dgm:cxn modelId="{05CADE19-AECF-4EA4-8974-C9726CA9F18E}" srcId="{2FA1911A-C56C-462C-A21E-ECDA17FE47F2}" destId="{725A0CD4-67C0-44DC-9B37-747AD6B03D70}" srcOrd="0" destOrd="0" parTransId="{21F4C7FB-D77C-4643-BD35-7913672229B8}" sibTransId="{6884DC04-2AA0-455B-8426-5CE3A3A3A702}"/>
    <dgm:cxn modelId="{C3801B1A-138C-48B8-A925-D30AD61F256D}" type="presOf" srcId="{5D0D1B90-1BA1-4A23-95CB-F6FD587FFF12}" destId="{5C85A3FB-9C52-43C0-B4CC-DBE0C604A057}" srcOrd="0" destOrd="1" presId="urn:microsoft.com/office/officeart/2005/8/layout/hProcess7"/>
    <dgm:cxn modelId="{8B43BED3-00E5-4650-8F21-EE392F5357F7}" type="presOf" srcId="{D3D01048-61C9-4BCE-B3DF-270D4D6DA618}" destId="{5C85A3FB-9C52-43C0-B4CC-DBE0C604A057}" srcOrd="0" destOrd="0" presId="urn:microsoft.com/office/officeart/2005/8/layout/hProcess7"/>
    <dgm:cxn modelId="{9ECD850B-B7DD-4AC2-9627-4F44616BF72A}" srcId="{2E213E15-704F-4EA2-B684-DA69CD30F87A}" destId="{D3D01048-61C9-4BCE-B3DF-270D4D6DA618}" srcOrd="0" destOrd="0" parTransId="{71B73660-C08D-4777-B244-96E4694707D1}" sibTransId="{392BA7B2-976F-48F0-99CC-1FEC916ABC48}"/>
    <dgm:cxn modelId="{9A5E33C8-84C2-449A-AB70-EB8829D1A360}" type="presOf" srcId="{CE4C97B4-D030-4EC2-92D5-E5EFD61F4D7D}" destId="{4CBC265D-2820-4665-AACD-7AAD44AD78BB}" srcOrd="0" destOrd="0" presId="urn:microsoft.com/office/officeart/2005/8/layout/hProcess7"/>
    <dgm:cxn modelId="{C36825F1-9CC5-487F-B2FD-AC8E2BA02697}" type="presOf" srcId="{2FA1911A-C56C-462C-A21E-ECDA17FE47F2}" destId="{F0DF22F1-4050-4080-B450-CB9B367D25F0}" srcOrd="0" destOrd="0" presId="urn:microsoft.com/office/officeart/2005/8/layout/hProcess7"/>
    <dgm:cxn modelId="{72A9C6A6-CE97-4440-9108-03CA19FDC2A3}" type="presOf" srcId="{7F2CC7CF-76B4-4105-AF5B-6C54CC68D6F3}" destId="{E2CFDD93-06FA-4D2A-B46D-85F0464DA239}" srcOrd="0" destOrd="1" presId="urn:microsoft.com/office/officeart/2005/8/layout/hProcess7"/>
    <dgm:cxn modelId="{C60FBEE4-6A66-4A90-BE1F-4C733C37D3F7}" type="presOf" srcId="{914D04EC-0D43-45D2-B387-ECECCCB90C46}" destId="{A4A9EC14-EF42-4F9F-A15D-806AD76BF786}" srcOrd="0" destOrd="0" presId="urn:microsoft.com/office/officeart/2005/8/layout/hProcess7"/>
    <dgm:cxn modelId="{48189AB8-0408-4F10-A7FF-5C2FB21F62F2}" srcId="{0D668E0C-790E-4EBA-AD4E-7324E6512BA2}" destId="{7F2CC7CF-76B4-4105-AF5B-6C54CC68D6F3}" srcOrd="1" destOrd="0" parTransId="{CD4B6FD6-CE77-4A16-AA60-0C5E6F807B74}" sibTransId="{63EE5AAC-C9F6-4CC5-89C9-DDD063D6ED7B}"/>
    <dgm:cxn modelId="{11210871-BA63-4BB5-ABF3-932633DC4E75}" type="presOf" srcId="{725A0CD4-67C0-44DC-9B37-747AD6B03D70}" destId="{4E7CE75F-BEF9-4564-9ADD-DAA066F60A61}" srcOrd="0" destOrd="0" presId="urn:microsoft.com/office/officeart/2005/8/layout/hProcess7"/>
    <dgm:cxn modelId="{660C2F66-86F7-4BC7-AAF1-AFA516679542}" srcId="{2E213E15-704F-4EA2-B684-DA69CD30F87A}" destId="{5D0D1B90-1BA1-4A23-95CB-F6FD587FFF12}" srcOrd="1" destOrd="0" parTransId="{BFEFE73F-56C7-4F38-A0DA-937AAD842242}" sibTransId="{AC702C33-8712-4DE8-ABCB-109CE136D9E6}"/>
    <dgm:cxn modelId="{D9171DD2-991F-40C2-9012-683BE4E8DE68}" type="presOf" srcId="{2E213E15-704F-4EA2-B684-DA69CD30F87A}" destId="{88799F63-6A3B-46C4-AB8A-A4A8A98F7B0A}" srcOrd="0" destOrd="0" presId="urn:microsoft.com/office/officeart/2005/8/layout/hProcess7"/>
    <dgm:cxn modelId="{04B1039D-ADC3-4522-8B04-28CD0886E70B}" type="presOf" srcId="{2FA1911A-C56C-462C-A21E-ECDA17FE47F2}" destId="{F638B081-A1EA-47B0-BCF8-8C02A0E0C505}" srcOrd="1" destOrd="0" presId="urn:microsoft.com/office/officeart/2005/8/layout/hProcess7"/>
    <dgm:cxn modelId="{E1DE7DD1-1B2D-45B4-8FA8-C55ED2C24605}" srcId="{BCA27A28-7915-4035-AB08-705FA0D00D1A}" destId="{269EB88B-D385-448A-8239-9908AF2A9532}" srcOrd="1" destOrd="0" parTransId="{610B8A96-C746-4FA4-84C9-3828AAC79819}" sibTransId="{4721E6AA-75A0-4E0D-BECD-03F2CB63CBC0}"/>
    <dgm:cxn modelId="{9CDE174E-3B5B-4802-9E67-5BEE3AD210FD}" type="presOf" srcId="{BCA27A28-7915-4035-AB08-705FA0D00D1A}" destId="{6DAF8084-5A95-4E4A-958D-7938F2D903D0}" srcOrd="1" destOrd="0" presId="urn:microsoft.com/office/officeart/2005/8/layout/hProcess7"/>
    <dgm:cxn modelId="{29D20CA0-1538-405A-85E3-1B9DBBE01988}" type="presOf" srcId="{269EB88B-D385-448A-8239-9908AF2A9532}" destId="{4CBC265D-2820-4665-AACD-7AAD44AD78BB}" srcOrd="0" destOrd="1" presId="urn:microsoft.com/office/officeart/2005/8/layout/hProcess7"/>
    <dgm:cxn modelId="{69F720A4-B577-467E-83BC-2B6D604DCF5E}" srcId="{914D04EC-0D43-45D2-B387-ECECCCB90C46}" destId="{2E213E15-704F-4EA2-B684-DA69CD30F87A}" srcOrd="2" destOrd="0" parTransId="{09399E00-DE63-430D-B484-7983AD7617E6}" sibTransId="{1E4E876D-0F69-43F7-A695-5E062C738F90}"/>
    <dgm:cxn modelId="{B6F50AC9-6483-49C1-87AE-E23E2E2392DD}" type="presOf" srcId="{BCA27A28-7915-4035-AB08-705FA0D00D1A}" destId="{E7A1821B-0CC3-4F30-8370-A6936337CFCA}" srcOrd="0" destOrd="0" presId="urn:microsoft.com/office/officeart/2005/8/layout/hProcess7"/>
    <dgm:cxn modelId="{34F392C4-D203-47BD-9FFB-C21BFC9A023E}" srcId="{914D04EC-0D43-45D2-B387-ECECCCB90C46}" destId="{0D668E0C-790E-4EBA-AD4E-7324E6512BA2}" srcOrd="1" destOrd="0" parTransId="{33837F47-7539-46A6-B01B-26B742445799}" sibTransId="{31E5AABB-E15A-4C87-8D17-AD423B7B770F}"/>
    <dgm:cxn modelId="{9EDA91CA-C413-41DB-B281-F68C485AF2FA}" type="presOf" srcId="{5A45BF48-4AF3-47BA-A687-C07C3C8FACCC}" destId="{E2CFDD93-06FA-4D2A-B46D-85F0464DA239}" srcOrd="0" destOrd="0" presId="urn:microsoft.com/office/officeart/2005/8/layout/hProcess7"/>
    <dgm:cxn modelId="{E820B022-9786-409F-AB5A-16556E03AFBB}" srcId="{914D04EC-0D43-45D2-B387-ECECCCB90C46}" destId="{BCA27A28-7915-4035-AB08-705FA0D00D1A}" srcOrd="3" destOrd="0" parTransId="{64CA5417-16E9-4027-A1D2-6AAEAAAD5300}" sibTransId="{ED0CC3BE-D167-402F-BD14-58FAFD560C92}"/>
    <dgm:cxn modelId="{02792CCE-DB1D-4611-AD10-2AEFAB805D47}" type="presParOf" srcId="{A4A9EC14-EF42-4F9F-A15D-806AD76BF786}" destId="{5FDC907F-F74D-48F4-8806-9181DF7F4FAA}" srcOrd="0" destOrd="0" presId="urn:microsoft.com/office/officeart/2005/8/layout/hProcess7"/>
    <dgm:cxn modelId="{080B94FB-135B-4E81-B538-324325C2D085}" type="presParOf" srcId="{5FDC907F-F74D-48F4-8806-9181DF7F4FAA}" destId="{F0DF22F1-4050-4080-B450-CB9B367D25F0}" srcOrd="0" destOrd="0" presId="urn:microsoft.com/office/officeart/2005/8/layout/hProcess7"/>
    <dgm:cxn modelId="{37995580-FEB2-44D6-8C24-F25A9EE687DA}" type="presParOf" srcId="{5FDC907F-F74D-48F4-8806-9181DF7F4FAA}" destId="{F638B081-A1EA-47B0-BCF8-8C02A0E0C505}" srcOrd="1" destOrd="0" presId="urn:microsoft.com/office/officeart/2005/8/layout/hProcess7"/>
    <dgm:cxn modelId="{EEEAC7B4-D354-4191-A96B-55D748DB454C}" type="presParOf" srcId="{5FDC907F-F74D-48F4-8806-9181DF7F4FAA}" destId="{4E7CE75F-BEF9-4564-9ADD-DAA066F60A61}" srcOrd="2" destOrd="0" presId="urn:microsoft.com/office/officeart/2005/8/layout/hProcess7"/>
    <dgm:cxn modelId="{E20F25A2-031A-4BD3-8CD6-A9922D687AC4}" type="presParOf" srcId="{A4A9EC14-EF42-4F9F-A15D-806AD76BF786}" destId="{95684FF3-ECE0-4D1C-B755-BD608DA3634E}" srcOrd="1" destOrd="0" presId="urn:microsoft.com/office/officeart/2005/8/layout/hProcess7"/>
    <dgm:cxn modelId="{F24E5E0B-5D1F-410E-9914-1A347BB3F9DC}" type="presParOf" srcId="{A4A9EC14-EF42-4F9F-A15D-806AD76BF786}" destId="{25FC47FC-4941-46B5-A90A-76CDB1E10AE7}" srcOrd="2" destOrd="0" presId="urn:microsoft.com/office/officeart/2005/8/layout/hProcess7"/>
    <dgm:cxn modelId="{7FA30ABA-A12A-47C7-8852-29CE36309170}" type="presParOf" srcId="{25FC47FC-4941-46B5-A90A-76CDB1E10AE7}" destId="{70EA28BA-3A47-49C3-B8CF-19480D731E2D}" srcOrd="0" destOrd="0" presId="urn:microsoft.com/office/officeart/2005/8/layout/hProcess7"/>
    <dgm:cxn modelId="{232C5CFE-1C4B-4775-A025-D2CCB2314B0D}" type="presParOf" srcId="{25FC47FC-4941-46B5-A90A-76CDB1E10AE7}" destId="{A9AE35EC-2744-40D9-AD69-8BC9B72B30C0}" srcOrd="1" destOrd="0" presId="urn:microsoft.com/office/officeart/2005/8/layout/hProcess7"/>
    <dgm:cxn modelId="{B67C7B35-F31A-4F6B-B8B3-5E350BD699E1}" type="presParOf" srcId="{25FC47FC-4941-46B5-A90A-76CDB1E10AE7}" destId="{5D55670A-3BB4-47A9-A0B1-B31E89E31D43}" srcOrd="2" destOrd="0" presId="urn:microsoft.com/office/officeart/2005/8/layout/hProcess7"/>
    <dgm:cxn modelId="{2B3B07D5-2E1A-4544-AAA8-E6DB87486DB0}" type="presParOf" srcId="{A4A9EC14-EF42-4F9F-A15D-806AD76BF786}" destId="{70BADAF1-6C18-44CC-B5CA-616D83EE01DA}" srcOrd="3" destOrd="0" presId="urn:microsoft.com/office/officeart/2005/8/layout/hProcess7"/>
    <dgm:cxn modelId="{A5A5C22E-E082-4296-B04A-1E59EE74FAEA}" type="presParOf" srcId="{A4A9EC14-EF42-4F9F-A15D-806AD76BF786}" destId="{AC645E3A-26BF-4A45-851A-E353E39E3B88}" srcOrd="4" destOrd="0" presId="urn:microsoft.com/office/officeart/2005/8/layout/hProcess7"/>
    <dgm:cxn modelId="{F51E82A2-35E9-4D31-BD79-A6FA5089D85F}" type="presParOf" srcId="{AC645E3A-26BF-4A45-851A-E353E39E3B88}" destId="{D26BE85A-4BEA-49EC-B15A-945E01E02A42}" srcOrd="0" destOrd="0" presId="urn:microsoft.com/office/officeart/2005/8/layout/hProcess7"/>
    <dgm:cxn modelId="{DFB1751B-03AE-43A3-A76F-F23006E70EEE}" type="presParOf" srcId="{AC645E3A-26BF-4A45-851A-E353E39E3B88}" destId="{74825579-D46B-42C8-A221-FE46B6222BF5}" srcOrd="1" destOrd="0" presId="urn:microsoft.com/office/officeart/2005/8/layout/hProcess7"/>
    <dgm:cxn modelId="{FA734715-45B7-429F-829F-940574F8FA27}" type="presParOf" srcId="{AC645E3A-26BF-4A45-851A-E353E39E3B88}" destId="{E2CFDD93-06FA-4D2A-B46D-85F0464DA239}" srcOrd="2" destOrd="0" presId="urn:microsoft.com/office/officeart/2005/8/layout/hProcess7"/>
    <dgm:cxn modelId="{1379BD9B-9AF3-4B10-A491-611F7F631582}" type="presParOf" srcId="{A4A9EC14-EF42-4F9F-A15D-806AD76BF786}" destId="{5B279782-910B-4BDA-9A3A-322546E6CBCB}" srcOrd="5" destOrd="0" presId="urn:microsoft.com/office/officeart/2005/8/layout/hProcess7"/>
    <dgm:cxn modelId="{CA137DFD-09BF-4F8C-9C15-ECEE8B2333B3}" type="presParOf" srcId="{A4A9EC14-EF42-4F9F-A15D-806AD76BF786}" destId="{2E09473D-CE36-40EC-ADFA-D4B2DACCF7F4}" srcOrd="6" destOrd="0" presId="urn:microsoft.com/office/officeart/2005/8/layout/hProcess7"/>
    <dgm:cxn modelId="{5FC47BFA-4F01-4A80-B427-851338EA3194}" type="presParOf" srcId="{2E09473D-CE36-40EC-ADFA-D4B2DACCF7F4}" destId="{29FDF8F2-368A-4EA3-8D79-6B6D66A7AE5B}" srcOrd="0" destOrd="0" presId="urn:microsoft.com/office/officeart/2005/8/layout/hProcess7"/>
    <dgm:cxn modelId="{A80259A3-52B5-4BD1-A9D3-FD33FA05DBE0}" type="presParOf" srcId="{2E09473D-CE36-40EC-ADFA-D4B2DACCF7F4}" destId="{05A42E00-3F05-426E-A10B-A2EB00376C1D}" srcOrd="1" destOrd="0" presId="urn:microsoft.com/office/officeart/2005/8/layout/hProcess7"/>
    <dgm:cxn modelId="{19CE0C4D-731C-4C00-A8DB-5F7B7527B7AE}" type="presParOf" srcId="{2E09473D-CE36-40EC-ADFA-D4B2DACCF7F4}" destId="{0A0F9CE5-6936-41EE-900C-AAFA63263337}" srcOrd="2" destOrd="0" presId="urn:microsoft.com/office/officeart/2005/8/layout/hProcess7"/>
    <dgm:cxn modelId="{A5D8B231-9673-4256-B6C7-88A9FF96D733}" type="presParOf" srcId="{A4A9EC14-EF42-4F9F-A15D-806AD76BF786}" destId="{11954546-F996-4BFC-844C-90C45D581459}" srcOrd="7" destOrd="0" presId="urn:microsoft.com/office/officeart/2005/8/layout/hProcess7"/>
    <dgm:cxn modelId="{4CF10E61-5757-4569-BFB9-CB1AFF164D8D}" type="presParOf" srcId="{A4A9EC14-EF42-4F9F-A15D-806AD76BF786}" destId="{3B7C0B5E-FA10-49A5-B5F8-B91C3ABAB8C4}" srcOrd="8" destOrd="0" presId="urn:microsoft.com/office/officeart/2005/8/layout/hProcess7"/>
    <dgm:cxn modelId="{31105AB3-0C58-4ACC-9717-E59F4CC4C458}" type="presParOf" srcId="{3B7C0B5E-FA10-49A5-B5F8-B91C3ABAB8C4}" destId="{88799F63-6A3B-46C4-AB8A-A4A8A98F7B0A}" srcOrd="0" destOrd="0" presId="urn:microsoft.com/office/officeart/2005/8/layout/hProcess7"/>
    <dgm:cxn modelId="{3D28A379-1717-4CD6-A1B1-9794ED77900E}" type="presParOf" srcId="{3B7C0B5E-FA10-49A5-B5F8-B91C3ABAB8C4}" destId="{12CAE31D-AF55-492F-983D-7E3CF491F414}" srcOrd="1" destOrd="0" presId="urn:microsoft.com/office/officeart/2005/8/layout/hProcess7"/>
    <dgm:cxn modelId="{30517AF5-1B6C-4ACE-8E8B-A9A32FDA00BF}" type="presParOf" srcId="{3B7C0B5E-FA10-49A5-B5F8-B91C3ABAB8C4}" destId="{5C85A3FB-9C52-43C0-B4CC-DBE0C604A057}" srcOrd="2" destOrd="0" presId="urn:microsoft.com/office/officeart/2005/8/layout/hProcess7"/>
    <dgm:cxn modelId="{F3507372-72AF-4763-B794-0755022ED95C}" type="presParOf" srcId="{A4A9EC14-EF42-4F9F-A15D-806AD76BF786}" destId="{081B3E8B-5862-4E4D-B71D-D23421AE3CB8}" srcOrd="9" destOrd="0" presId="urn:microsoft.com/office/officeart/2005/8/layout/hProcess7"/>
    <dgm:cxn modelId="{1D7A2D4E-3B20-4392-9E06-932A2C8DC6A3}" type="presParOf" srcId="{A4A9EC14-EF42-4F9F-A15D-806AD76BF786}" destId="{4EBD2EBD-8A92-41D2-954D-47C42EFA69EF}" srcOrd="10" destOrd="0" presId="urn:microsoft.com/office/officeart/2005/8/layout/hProcess7"/>
    <dgm:cxn modelId="{C7726519-F84B-417A-B82F-5D90ED68BF74}" type="presParOf" srcId="{4EBD2EBD-8A92-41D2-954D-47C42EFA69EF}" destId="{91B863A6-CE7D-471F-A868-A5FAD81B204D}" srcOrd="0" destOrd="0" presId="urn:microsoft.com/office/officeart/2005/8/layout/hProcess7"/>
    <dgm:cxn modelId="{F365549C-4B50-4E30-A604-360400D43323}" type="presParOf" srcId="{4EBD2EBD-8A92-41D2-954D-47C42EFA69EF}" destId="{932C6225-C52F-46F1-AEA5-6D771036436B}" srcOrd="1" destOrd="0" presId="urn:microsoft.com/office/officeart/2005/8/layout/hProcess7"/>
    <dgm:cxn modelId="{99F99A55-C1D7-40F7-9075-701D7634A9F5}" type="presParOf" srcId="{4EBD2EBD-8A92-41D2-954D-47C42EFA69EF}" destId="{EE80CC93-EF03-4C55-A42E-4436F537C1DA}" srcOrd="2" destOrd="0" presId="urn:microsoft.com/office/officeart/2005/8/layout/hProcess7"/>
    <dgm:cxn modelId="{E94ADE32-84AA-4D5B-B162-CB9C9E4AC362}" type="presParOf" srcId="{A4A9EC14-EF42-4F9F-A15D-806AD76BF786}" destId="{946B7754-C0E1-4367-AF28-6F705921DD0B}" srcOrd="11" destOrd="0" presId="urn:microsoft.com/office/officeart/2005/8/layout/hProcess7"/>
    <dgm:cxn modelId="{99CD18F0-E516-4807-95D5-6747AE144A52}" type="presParOf" srcId="{A4A9EC14-EF42-4F9F-A15D-806AD76BF786}" destId="{E123BB6E-BA78-4431-A90B-937EE5795D66}" srcOrd="12" destOrd="0" presId="urn:microsoft.com/office/officeart/2005/8/layout/hProcess7"/>
    <dgm:cxn modelId="{EF67B12F-22E2-435D-BFDB-238DA0A7D5FB}" type="presParOf" srcId="{E123BB6E-BA78-4431-A90B-937EE5795D66}" destId="{E7A1821B-0CC3-4F30-8370-A6936337CFCA}" srcOrd="0" destOrd="0" presId="urn:microsoft.com/office/officeart/2005/8/layout/hProcess7"/>
    <dgm:cxn modelId="{8F5230E9-6748-464A-B610-2F9E319B4A5C}" type="presParOf" srcId="{E123BB6E-BA78-4431-A90B-937EE5795D66}" destId="{6DAF8084-5A95-4E4A-958D-7938F2D903D0}" srcOrd="1" destOrd="0" presId="urn:microsoft.com/office/officeart/2005/8/layout/hProcess7"/>
    <dgm:cxn modelId="{3D5E9C02-3350-4844-A5AA-6D4E5B6F2216}" type="presParOf" srcId="{E123BB6E-BA78-4431-A90B-937EE5795D66}" destId="{4CBC265D-2820-4665-AACD-7AAD44AD78BB}"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B6E319B-F49C-4AB0-BD51-F0210763A76B}" type="doc">
      <dgm:prSet loTypeId="urn:microsoft.com/office/officeart/2005/8/layout/pyramid2" loCatId="pyramid" qsTypeId="urn:microsoft.com/office/officeart/2005/8/quickstyle/simple5" qsCatId="simple" csTypeId="urn:microsoft.com/office/officeart/2005/8/colors/accent1_5" csCatId="accent1" phldr="1"/>
      <dgm:spPr/>
    </dgm:pt>
    <dgm:pt modelId="{15DE9876-3D2F-4BF8-9A1A-3A72EFBA0660}">
      <dgm:prSet phldrT="[Text]"/>
      <dgm:spPr/>
      <dgm:t>
        <a:bodyPr/>
        <a:lstStyle/>
        <a:p>
          <a:r>
            <a:rPr lang="en-US" dirty="0" smtClean="0"/>
            <a:t>Duplication of Duties</a:t>
          </a:r>
          <a:endParaRPr lang="en-US" dirty="0"/>
        </a:p>
      </dgm:t>
    </dgm:pt>
    <dgm:pt modelId="{E18A197F-30CA-4ACB-8DA8-EE619E9D3F03}" type="parTrans" cxnId="{689E54A0-2BD0-4546-94C0-D16E82B2F983}">
      <dgm:prSet/>
      <dgm:spPr/>
      <dgm:t>
        <a:bodyPr/>
        <a:lstStyle/>
        <a:p>
          <a:endParaRPr lang="en-US"/>
        </a:p>
      </dgm:t>
    </dgm:pt>
    <dgm:pt modelId="{A64C67F0-C1E4-41B7-96ED-3BB40E518AAD}" type="sibTrans" cxnId="{689E54A0-2BD0-4546-94C0-D16E82B2F983}">
      <dgm:prSet/>
      <dgm:spPr/>
      <dgm:t>
        <a:bodyPr/>
        <a:lstStyle/>
        <a:p>
          <a:endParaRPr lang="en-US"/>
        </a:p>
      </dgm:t>
    </dgm:pt>
    <dgm:pt modelId="{2D37AC11-1188-47A7-96E2-88A15B877B11}">
      <dgm:prSet phldrT="[Text]"/>
      <dgm:spPr/>
      <dgm:t>
        <a:bodyPr/>
        <a:lstStyle/>
        <a:p>
          <a:r>
            <a:rPr lang="en-US" dirty="0" smtClean="0"/>
            <a:t>Extenuating Circumstances</a:t>
          </a:r>
          <a:endParaRPr lang="en-US" dirty="0"/>
        </a:p>
      </dgm:t>
    </dgm:pt>
    <dgm:pt modelId="{51BC5434-8CC4-4BF0-96FE-9ED31B96F421}" type="parTrans" cxnId="{3AEB8710-19E0-4AD9-825D-33A368BF7B61}">
      <dgm:prSet/>
      <dgm:spPr/>
      <dgm:t>
        <a:bodyPr/>
        <a:lstStyle/>
        <a:p>
          <a:endParaRPr lang="en-US"/>
        </a:p>
      </dgm:t>
    </dgm:pt>
    <dgm:pt modelId="{43C59B74-52BD-4CF9-83A8-59FBCBE701E5}" type="sibTrans" cxnId="{3AEB8710-19E0-4AD9-825D-33A368BF7B61}">
      <dgm:prSet/>
      <dgm:spPr/>
      <dgm:t>
        <a:bodyPr/>
        <a:lstStyle/>
        <a:p>
          <a:endParaRPr lang="en-US"/>
        </a:p>
      </dgm:t>
    </dgm:pt>
    <dgm:pt modelId="{2D064D27-7259-4C96-B114-F16F1973DE0C}">
      <dgm:prSet phldrT="[Text]"/>
      <dgm:spPr/>
      <dgm:t>
        <a:bodyPr/>
        <a:lstStyle/>
        <a:p>
          <a:r>
            <a:rPr lang="en-US" dirty="0" smtClean="0"/>
            <a:t>Time Span</a:t>
          </a:r>
          <a:endParaRPr lang="en-US" dirty="0"/>
        </a:p>
      </dgm:t>
    </dgm:pt>
    <dgm:pt modelId="{1D6F477A-432E-4B11-BC7C-1CC3285FDDC5}" type="parTrans" cxnId="{E0361ED6-37CA-4AF7-BBB2-E3564799268F}">
      <dgm:prSet/>
      <dgm:spPr/>
      <dgm:t>
        <a:bodyPr/>
        <a:lstStyle/>
        <a:p>
          <a:endParaRPr lang="en-US"/>
        </a:p>
      </dgm:t>
    </dgm:pt>
    <dgm:pt modelId="{C3571C17-3BD6-440B-84FD-9CD0300473E3}" type="sibTrans" cxnId="{E0361ED6-37CA-4AF7-BBB2-E3564799268F}">
      <dgm:prSet/>
      <dgm:spPr/>
      <dgm:t>
        <a:bodyPr/>
        <a:lstStyle/>
        <a:p>
          <a:endParaRPr lang="en-US"/>
        </a:p>
      </dgm:t>
    </dgm:pt>
    <dgm:pt modelId="{2998D4BF-630E-40C8-A208-D75CBDC7AF50}" type="pres">
      <dgm:prSet presAssocID="{7B6E319B-F49C-4AB0-BD51-F0210763A76B}" presName="compositeShape" presStyleCnt="0">
        <dgm:presLayoutVars>
          <dgm:dir/>
          <dgm:resizeHandles/>
        </dgm:presLayoutVars>
      </dgm:prSet>
      <dgm:spPr/>
    </dgm:pt>
    <dgm:pt modelId="{00336BA6-7925-4CE2-9C0C-36A2081CE867}" type="pres">
      <dgm:prSet presAssocID="{7B6E319B-F49C-4AB0-BD51-F0210763A76B}" presName="pyramid" presStyleLbl="node1" presStyleIdx="0" presStyleCnt="1"/>
      <dgm:spPr/>
    </dgm:pt>
    <dgm:pt modelId="{649B3CA4-B7E4-4E58-B245-4A171B9B2F6B}" type="pres">
      <dgm:prSet presAssocID="{7B6E319B-F49C-4AB0-BD51-F0210763A76B}" presName="theList" presStyleCnt="0"/>
      <dgm:spPr/>
    </dgm:pt>
    <dgm:pt modelId="{FBBBB699-EC8F-4DD9-8718-C01EF185ED5A}" type="pres">
      <dgm:prSet presAssocID="{15DE9876-3D2F-4BF8-9A1A-3A72EFBA0660}" presName="aNode" presStyleLbl="fgAcc1" presStyleIdx="0" presStyleCnt="3">
        <dgm:presLayoutVars>
          <dgm:bulletEnabled val="1"/>
        </dgm:presLayoutVars>
      </dgm:prSet>
      <dgm:spPr/>
      <dgm:t>
        <a:bodyPr/>
        <a:lstStyle/>
        <a:p>
          <a:endParaRPr lang="en-US"/>
        </a:p>
      </dgm:t>
    </dgm:pt>
    <dgm:pt modelId="{D04B6AB2-E30D-4DE4-ADBD-09A8519381CC}" type="pres">
      <dgm:prSet presAssocID="{15DE9876-3D2F-4BF8-9A1A-3A72EFBA0660}" presName="aSpace" presStyleCnt="0"/>
      <dgm:spPr/>
    </dgm:pt>
    <dgm:pt modelId="{6E46F18E-3596-407B-BC27-C16FBCE090DE}" type="pres">
      <dgm:prSet presAssocID="{2D37AC11-1188-47A7-96E2-88A15B877B11}" presName="aNode" presStyleLbl="fgAcc1" presStyleIdx="1" presStyleCnt="3">
        <dgm:presLayoutVars>
          <dgm:bulletEnabled val="1"/>
        </dgm:presLayoutVars>
      </dgm:prSet>
      <dgm:spPr/>
      <dgm:t>
        <a:bodyPr/>
        <a:lstStyle/>
        <a:p>
          <a:endParaRPr lang="en-US"/>
        </a:p>
      </dgm:t>
    </dgm:pt>
    <dgm:pt modelId="{24EDA6FD-7662-4AAD-ABD9-197640C80CBB}" type="pres">
      <dgm:prSet presAssocID="{2D37AC11-1188-47A7-96E2-88A15B877B11}" presName="aSpace" presStyleCnt="0"/>
      <dgm:spPr/>
    </dgm:pt>
    <dgm:pt modelId="{ABBCAE40-F5CD-4738-8504-794995DEAA99}" type="pres">
      <dgm:prSet presAssocID="{2D064D27-7259-4C96-B114-F16F1973DE0C}" presName="aNode" presStyleLbl="fgAcc1" presStyleIdx="2" presStyleCnt="3">
        <dgm:presLayoutVars>
          <dgm:bulletEnabled val="1"/>
        </dgm:presLayoutVars>
      </dgm:prSet>
      <dgm:spPr/>
      <dgm:t>
        <a:bodyPr/>
        <a:lstStyle/>
        <a:p>
          <a:endParaRPr lang="en-US"/>
        </a:p>
      </dgm:t>
    </dgm:pt>
    <dgm:pt modelId="{3E2633CF-A941-4D5A-A2B0-7A422C209586}" type="pres">
      <dgm:prSet presAssocID="{2D064D27-7259-4C96-B114-F16F1973DE0C}" presName="aSpace" presStyleCnt="0"/>
      <dgm:spPr/>
    </dgm:pt>
  </dgm:ptLst>
  <dgm:cxnLst>
    <dgm:cxn modelId="{6546E323-FD6C-46FB-A5B4-386289592C58}" type="presOf" srcId="{2D064D27-7259-4C96-B114-F16F1973DE0C}" destId="{ABBCAE40-F5CD-4738-8504-794995DEAA99}" srcOrd="0" destOrd="0" presId="urn:microsoft.com/office/officeart/2005/8/layout/pyramid2"/>
    <dgm:cxn modelId="{65C537D2-B823-4BB9-8EA1-BC0D889190FD}" type="presOf" srcId="{15DE9876-3D2F-4BF8-9A1A-3A72EFBA0660}" destId="{FBBBB699-EC8F-4DD9-8718-C01EF185ED5A}" srcOrd="0" destOrd="0" presId="urn:microsoft.com/office/officeart/2005/8/layout/pyramid2"/>
    <dgm:cxn modelId="{E0361ED6-37CA-4AF7-BBB2-E3564799268F}" srcId="{7B6E319B-F49C-4AB0-BD51-F0210763A76B}" destId="{2D064D27-7259-4C96-B114-F16F1973DE0C}" srcOrd="2" destOrd="0" parTransId="{1D6F477A-432E-4B11-BC7C-1CC3285FDDC5}" sibTransId="{C3571C17-3BD6-440B-84FD-9CD0300473E3}"/>
    <dgm:cxn modelId="{7A06C7BF-E7DF-470B-927B-9196ACC6AAA8}" type="presOf" srcId="{7B6E319B-F49C-4AB0-BD51-F0210763A76B}" destId="{2998D4BF-630E-40C8-A208-D75CBDC7AF50}" srcOrd="0" destOrd="0" presId="urn:microsoft.com/office/officeart/2005/8/layout/pyramid2"/>
    <dgm:cxn modelId="{F11A3C7E-1119-45B9-9C49-E44E6C84EACD}" type="presOf" srcId="{2D37AC11-1188-47A7-96E2-88A15B877B11}" destId="{6E46F18E-3596-407B-BC27-C16FBCE090DE}" srcOrd="0" destOrd="0" presId="urn:microsoft.com/office/officeart/2005/8/layout/pyramid2"/>
    <dgm:cxn modelId="{3AEB8710-19E0-4AD9-825D-33A368BF7B61}" srcId="{7B6E319B-F49C-4AB0-BD51-F0210763A76B}" destId="{2D37AC11-1188-47A7-96E2-88A15B877B11}" srcOrd="1" destOrd="0" parTransId="{51BC5434-8CC4-4BF0-96FE-9ED31B96F421}" sibTransId="{43C59B74-52BD-4CF9-83A8-59FBCBE701E5}"/>
    <dgm:cxn modelId="{689E54A0-2BD0-4546-94C0-D16E82B2F983}" srcId="{7B6E319B-F49C-4AB0-BD51-F0210763A76B}" destId="{15DE9876-3D2F-4BF8-9A1A-3A72EFBA0660}" srcOrd="0" destOrd="0" parTransId="{E18A197F-30CA-4ACB-8DA8-EE619E9D3F03}" sibTransId="{A64C67F0-C1E4-41B7-96ED-3BB40E518AAD}"/>
    <dgm:cxn modelId="{5357ED0C-6BBD-484A-8140-056C1CC0CC50}" type="presParOf" srcId="{2998D4BF-630E-40C8-A208-D75CBDC7AF50}" destId="{00336BA6-7925-4CE2-9C0C-36A2081CE867}" srcOrd="0" destOrd="0" presId="urn:microsoft.com/office/officeart/2005/8/layout/pyramid2"/>
    <dgm:cxn modelId="{5DAC84B9-8EA0-4454-8223-96D2C5CBD431}" type="presParOf" srcId="{2998D4BF-630E-40C8-A208-D75CBDC7AF50}" destId="{649B3CA4-B7E4-4E58-B245-4A171B9B2F6B}" srcOrd="1" destOrd="0" presId="urn:microsoft.com/office/officeart/2005/8/layout/pyramid2"/>
    <dgm:cxn modelId="{E6565218-3B74-4495-9EB7-5E1C39BE6A4E}" type="presParOf" srcId="{649B3CA4-B7E4-4E58-B245-4A171B9B2F6B}" destId="{FBBBB699-EC8F-4DD9-8718-C01EF185ED5A}" srcOrd="0" destOrd="0" presId="urn:microsoft.com/office/officeart/2005/8/layout/pyramid2"/>
    <dgm:cxn modelId="{90E482E6-2742-48DC-9F9E-DD4270FFB611}" type="presParOf" srcId="{649B3CA4-B7E4-4E58-B245-4A171B9B2F6B}" destId="{D04B6AB2-E30D-4DE4-ADBD-09A8519381CC}" srcOrd="1" destOrd="0" presId="urn:microsoft.com/office/officeart/2005/8/layout/pyramid2"/>
    <dgm:cxn modelId="{4FD25EF7-81C8-43FF-8F92-43EF22999E80}" type="presParOf" srcId="{649B3CA4-B7E4-4E58-B245-4A171B9B2F6B}" destId="{6E46F18E-3596-407B-BC27-C16FBCE090DE}" srcOrd="2" destOrd="0" presId="urn:microsoft.com/office/officeart/2005/8/layout/pyramid2"/>
    <dgm:cxn modelId="{6B758E2A-879F-447C-81FB-8A56A4955ECD}" type="presParOf" srcId="{649B3CA4-B7E4-4E58-B245-4A171B9B2F6B}" destId="{24EDA6FD-7662-4AAD-ABD9-197640C80CBB}" srcOrd="3" destOrd="0" presId="urn:microsoft.com/office/officeart/2005/8/layout/pyramid2"/>
    <dgm:cxn modelId="{8E90078D-5E4B-4F2D-8027-A616F77D83D8}" type="presParOf" srcId="{649B3CA4-B7E4-4E58-B245-4A171B9B2F6B}" destId="{ABBCAE40-F5CD-4738-8504-794995DEAA99}" srcOrd="4" destOrd="0" presId="urn:microsoft.com/office/officeart/2005/8/layout/pyramid2"/>
    <dgm:cxn modelId="{E07B922F-F01C-40CE-B701-A1BC20249D2C}" type="presParOf" srcId="{649B3CA4-B7E4-4E58-B245-4A171B9B2F6B}" destId="{3E2633CF-A941-4D5A-A2B0-7A422C209586}" srcOrd="5"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8624D7FA-147D-4BCA-A18F-42F064EC2031}">
      <dgm:prSet phldrT="[Text]" custT="1"/>
      <dgm:spPr>
        <a:solidFill>
          <a:schemeClr val="accent2"/>
        </a:solidFill>
        <a:ln w="76200">
          <a:solidFill>
            <a:srgbClr val="FFFF00"/>
          </a:solidFill>
        </a:ln>
      </dgm:spPr>
      <dgm:t>
        <a:bodyPr/>
        <a:lstStyle/>
        <a:p>
          <a:r>
            <a:rPr lang="en-US" sz="2200" dirty="0" smtClean="0"/>
            <a:t>2014</a:t>
          </a:r>
          <a:endParaRPr lang="en-US" sz="2200" dirty="0"/>
        </a:p>
      </dgm:t>
    </dgm:pt>
    <dgm:pt modelId="{90A50A30-474B-408C-91D0-D86A9997F477}" type="parTrans" cxnId="{D3EC1296-AFCB-4876-8B45-F11C5E8A9D4A}">
      <dgm:prSet/>
      <dgm:spPr/>
      <dgm:t>
        <a:bodyPr/>
        <a:lstStyle/>
        <a:p>
          <a:endParaRPr lang="en-US" sz="2200"/>
        </a:p>
      </dgm:t>
    </dgm:pt>
    <dgm:pt modelId="{C2E83D32-9548-401E-9486-AB7E407D00C1}" type="sibTrans" cxnId="{D3EC1296-AFCB-4876-8B45-F11C5E8A9D4A}">
      <dgm:prSet/>
      <dgm:spPr/>
      <dgm:t>
        <a:bodyPr/>
        <a:lstStyle/>
        <a:p>
          <a:endParaRPr lang="en-US" sz="2200"/>
        </a:p>
      </dgm:t>
    </dgm:pt>
    <dgm:pt modelId="{8B1C6B58-3DA9-46BF-88B9-9F73ABA80342}">
      <dgm:prSet phldrT="[Text]" custT="1"/>
      <dgm:spPr/>
      <dgm:t>
        <a:bodyPr/>
        <a:lstStyle/>
        <a:p>
          <a:r>
            <a:rPr lang="en-US" sz="2200" dirty="0" smtClean="0"/>
            <a:t>Institution No. 2</a:t>
          </a:r>
          <a:endParaRPr lang="en-US" sz="2200" dirty="0"/>
        </a:p>
      </dgm:t>
    </dgm:pt>
    <dgm:pt modelId="{62D2B131-167D-4342-8301-6A5A09B58631}" type="parTrans" cxnId="{75BBD140-16DA-47AF-9324-AAEB71FE5834}">
      <dgm:prSet/>
      <dgm:spPr/>
      <dgm:t>
        <a:bodyPr/>
        <a:lstStyle/>
        <a:p>
          <a:endParaRPr lang="en-US" sz="2200"/>
        </a:p>
      </dgm:t>
    </dgm:pt>
    <dgm:pt modelId="{34391F44-1B26-4E5B-9151-C862B8580085}" type="sibTrans" cxnId="{75BBD140-16DA-47AF-9324-AAEB71FE5834}">
      <dgm:prSet/>
      <dgm:spPr/>
      <dgm:t>
        <a:bodyPr/>
        <a:lstStyle/>
        <a:p>
          <a:endParaRPr lang="en-US" sz="2200"/>
        </a:p>
      </dgm:t>
    </dgm:pt>
    <dgm:pt modelId="{4D02C0A0-0A17-41DB-8E73-B89134603F4A}">
      <dgm:prSet phldrT="[Text]" custT="1"/>
      <dgm:spPr/>
      <dgm:t>
        <a:bodyPr/>
        <a:lstStyle/>
        <a:p>
          <a:r>
            <a:rPr lang="en-US" sz="2200" dirty="0" smtClean="0"/>
            <a:t>Director of Basketball Operations</a:t>
          </a:r>
          <a:endParaRPr lang="en-US" sz="2200" dirty="0"/>
        </a:p>
      </dgm:t>
    </dgm:pt>
    <dgm:pt modelId="{DA42B2FD-2DD3-447C-B63E-C563D2E7BAF2}" type="parTrans" cxnId="{EA0E89D2-85DF-46AC-AEA7-BBB74E397638}">
      <dgm:prSet/>
      <dgm:spPr/>
      <dgm:t>
        <a:bodyPr/>
        <a:lstStyle/>
        <a:p>
          <a:endParaRPr lang="en-US" sz="2200"/>
        </a:p>
      </dgm:t>
    </dgm:pt>
    <dgm:pt modelId="{8A4D8DE4-8CE0-4974-B62E-017FA5DFD3A9}" type="sibTrans" cxnId="{EA0E89D2-85DF-46AC-AEA7-BBB74E397638}">
      <dgm:prSet/>
      <dgm:spPr/>
      <dgm:t>
        <a:bodyPr/>
        <a:lstStyle/>
        <a:p>
          <a:endParaRPr lang="en-US" sz="2200"/>
        </a:p>
      </dgm:t>
    </dgm:pt>
    <dgm:pt modelId="{846BE8FB-FBDD-4856-ACD0-F3D0E2687230}">
      <dgm:prSet phldrT="[Text]" custT="1"/>
      <dgm:spPr>
        <a:solidFill>
          <a:schemeClr val="accent5">
            <a:lumMod val="50000"/>
          </a:schemeClr>
        </a:solidFill>
        <a:ln w="76200">
          <a:solidFill>
            <a:srgbClr val="FFFF00"/>
          </a:solidFill>
        </a:ln>
      </dgm:spPr>
      <dgm:t>
        <a:bodyPr/>
        <a:lstStyle/>
        <a:p>
          <a:r>
            <a:rPr lang="en-US" sz="2200" dirty="0" smtClean="0"/>
            <a:t>2016</a:t>
          </a:r>
          <a:endParaRPr lang="en-US" sz="2200" dirty="0"/>
        </a:p>
      </dgm:t>
    </dgm:pt>
    <dgm:pt modelId="{016BA71D-4B77-48C3-B312-0ED20C48141F}" type="parTrans" cxnId="{AE2DAC4A-1D42-4B8A-8C64-377D1C7AF017}">
      <dgm:prSet/>
      <dgm:spPr/>
      <dgm:t>
        <a:bodyPr/>
        <a:lstStyle/>
        <a:p>
          <a:endParaRPr lang="en-US" sz="2200"/>
        </a:p>
      </dgm:t>
    </dgm:pt>
    <dgm:pt modelId="{3FC3699F-3EA4-4FB5-9D00-B28BC2259B02}" type="sibTrans" cxnId="{AE2DAC4A-1D42-4B8A-8C64-377D1C7AF017}">
      <dgm:prSet/>
      <dgm:spPr/>
      <dgm:t>
        <a:bodyPr/>
        <a:lstStyle/>
        <a:p>
          <a:endParaRPr lang="en-US" sz="2200"/>
        </a:p>
      </dgm:t>
    </dgm:pt>
    <dgm:pt modelId="{D37B2B32-8E38-4066-B99C-F1D7B26D8098}">
      <dgm:prSet phldrT="[Text]" custT="1"/>
      <dgm:spPr>
        <a:ln w="76200">
          <a:solidFill>
            <a:srgbClr val="FFFF00"/>
          </a:solidFill>
        </a:ln>
      </dgm:spPr>
      <dgm:t>
        <a:bodyPr/>
        <a:lstStyle/>
        <a:p>
          <a:r>
            <a:rPr lang="en-US" sz="2200" dirty="0" smtClean="0"/>
            <a:t>Terminated</a:t>
          </a:r>
          <a:endParaRPr lang="en-US" sz="2200" dirty="0"/>
        </a:p>
      </dgm:t>
    </dgm:pt>
    <dgm:pt modelId="{612EE145-1B5A-4DFD-A676-02463C967B43}" type="parTrans" cxnId="{9C22F71F-96B7-40AA-A0CB-EDA0DF6BB8F5}">
      <dgm:prSet/>
      <dgm:spPr/>
      <dgm:t>
        <a:bodyPr/>
        <a:lstStyle/>
        <a:p>
          <a:endParaRPr lang="en-US" sz="2200"/>
        </a:p>
      </dgm:t>
    </dgm:pt>
    <dgm:pt modelId="{28F476B3-4C52-4A42-AD56-C0D6FC3ACC6D}" type="sibTrans" cxnId="{9C22F71F-96B7-40AA-A0CB-EDA0DF6BB8F5}">
      <dgm:prSet/>
      <dgm:spPr/>
      <dgm:t>
        <a:bodyPr/>
        <a:lstStyle/>
        <a:p>
          <a:endParaRPr lang="en-US" sz="2200"/>
        </a:p>
      </dgm:t>
    </dgm:pt>
    <dgm:pt modelId="{A61C4B19-7400-4E6F-AC62-2E5B4CB9F38B}">
      <dgm:prSet phldrT="[Text]" custT="1"/>
      <dgm:spPr>
        <a:ln w="76200">
          <a:solidFill>
            <a:srgbClr val="FFFF00"/>
          </a:solidFill>
        </a:ln>
      </dgm:spPr>
      <dgm:t>
        <a:bodyPr/>
        <a:lstStyle/>
        <a:p>
          <a:r>
            <a:rPr lang="en-US" sz="2200" dirty="0" smtClean="0"/>
            <a:t>Institution No. 2</a:t>
          </a:r>
          <a:endParaRPr lang="en-US" sz="2200" dirty="0"/>
        </a:p>
      </dgm:t>
    </dgm:pt>
    <dgm:pt modelId="{E07973EC-3B8C-4BCF-AF0B-3162A7192D70}" type="parTrans" cxnId="{D32C6542-6195-4E0F-8720-F2B026AADF50}">
      <dgm:prSet/>
      <dgm:spPr/>
      <dgm:t>
        <a:bodyPr/>
        <a:lstStyle/>
        <a:p>
          <a:endParaRPr lang="en-US" sz="2200"/>
        </a:p>
      </dgm:t>
    </dgm:pt>
    <dgm:pt modelId="{CF7E2349-4F5E-4823-93F1-6F340C37FECF}" type="sibTrans" cxnId="{D32C6542-6195-4E0F-8720-F2B026AADF50}">
      <dgm:prSet/>
      <dgm:spPr/>
      <dgm:t>
        <a:bodyPr/>
        <a:lstStyle/>
        <a:p>
          <a:endParaRPr lang="en-US" sz="2200"/>
        </a:p>
      </dgm:t>
    </dgm:pt>
    <dgm:pt modelId="{6D4003E5-F7A7-4B3F-8E2C-C32685A5D90B}">
      <dgm:prSet phldrT="[Text]" custT="1"/>
      <dgm:spPr>
        <a:solidFill>
          <a:schemeClr val="accent5">
            <a:lumMod val="50000"/>
          </a:schemeClr>
        </a:solidFill>
        <a:ln w="76200">
          <a:solidFill>
            <a:srgbClr val="FFFF00"/>
          </a:solidFill>
        </a:ln>
      </dgm:spPr>
      <dgm:t>
        <a:bodyPr/>
        <a:lstStyle/>
        <a:p>
          <a:r>
            <a:rPr lang="en-US" sz="2200" dirty="0" smtClean="0"/>
            <a:t>2015</a:t>
          </a:r>
          <a:endParaRPr lang="en-US" sz="2200" dirty="0"/>
        </a:p>
      </dgm:t>
    </dgm:pt>
    <dgm:pt modelId="{76C1EE4E-61B3-41A4-BF5A-319C4C62C61B}" type="parTrans" cxnId="{5B4531C2-917C-4858-9653-13B9E2393ED5}">
      <dgm:prSet/>
      <dgm:spPr/>
      <dgm:t>
        <a:bodyPr/>
        <a:lstStyle/>
        <a:p>
          <a:endParaRPr lang="en-US"/>
        </a:p>
      </dgm:t>
    </dgm:pt>
    <dgm:pt modelId="{E4B9DF3E-6AAA-4E2F-BA78-63CDFAE30BD2}" type="sibTrans" cxnId="{5B4531C2-917C-4858-9653-13B9E2393ED5}">
      <dgm:prSet/>
      <dgm:spPr/>
      <dgm:t>
        <a:bodyPr/>
        <a:lstStyle/>
        <a:p>
          <a:endParaRPr lang="en-US"/>
        </a:p>
      </dgm:t>
    </dgm:pt>
    <dgm:pt modelId="{65C5504D-252E-4BC6-9085-6FA887398FBD}">
      <dgm:prSet phldrT="[Text]" custT="1"/>
      <dgm:spPr>
        <a:solidFill>
          <a:schemeClr val="accent2"/>
        </a:solidFill>
        <a:ln w="76200">
          <a:solidFill>
            <a:srgbClr val="FFFF00"/>
          </a:solidFill>
        </a:ln>
      </dgm:spPr>
      <dgm:t>
        <a:bodyPr/>
        <a:lstStyle/>
        <a:p>
          <a:r>
            <a:rPr lang="en-US" sz="2200" dirty="0" smtClean="0"/>
            <a:t>2013</a:t>
          </a:r>
          <a:endParaRPr lang="en-US" sz="2200" dirty="0"/>
        </a:p>
      </dgm:t>
    </dgm:pt>
    <dgm:pt modelId="{29A48E3D-627D-4905-A51C-7BC945BDC458}" type="parTrans" cxnId="{649031BA-0E47-4447-8641-359C42ABBBAF}">
      <dgm:prSet/>
      <dgm:spPr/>
      <dgm:t>
        <a:bodyPr/>
        <a:lstStyle/>
        <a:p>
          <a:endParaRPr lang="en-US"/>
        </a:p>
      </dgm:t>
    </dgm:pt>
    <dgm:pt modelId="{8D00A88D-9EF9-4313-81B9-00DB336799DF}" type="sibTrans" cxnId="{649031BA-0E47-4447-8641-359C42ABBBAF}">
      <dgm:prSet/>
      <dgm:spPr/>
      <dgm:t>
        <a:bodyPr/>
        <a:lstStyle/>
        <a:p>
          <a:endParaRPr lang="en-US"/>
        </a:p>
      </dgm:t>
    </dgm:pt>
    <dgm:pt modelId="{E79D5D9A-B029-4795-A7E6-327C72C1F404}">
      <dgm:prSet phldrT="[Text]" custT="1"/>
      <dgm:spPr>
        <a:solidFill>
          <a:schemeClr val="accent5">
            <a:lumMod val="50000"/>
          </a:schemeClr>
        </a:solidFill>
        <a:ln w="76200">
          <a:solidFill>
            <a:srgbClr val="FFFF00"/>
          </a:solidFill>
        </a:ln>
      </dgm:spPr>
      <dgm:t>
        <a:bodyPr/>
        <a:lstStyle/>
        <a:p>
          <a:r>
            <a:rPr lang="en-US" sz="2200" dirty="0" smtClean="0"/>
            <a:t>Institution No. 2</a:t>
          </a:r>
          <a:endParaRPr lang="en-US" sz="2200" dirty="0"/>
        </a:p>
      </dgm:t>
    </dgm:pt>
    <dgm:pt modelId="{58E9BD17-5224-49DC-864A-5A83CAA94833}" type="parTrans" cxnId="{0815CEF5-83BD-4B88-8C14-A4D6B9CF0FD5}">
      <dgm:prSet/>
      <dgm:spPr/>
      <dgm:t>
        <a:bodyPr/>
        <a:lstStyle/>
        <a:p>
          <a:endParaRPr lang="en-US"/>
        </a:p>
      </dgm:t>
    </dgm:pt>
    <dgm:pt modelId="{BAF8A174-0EE0-4B67-890F-59F61051ABF0}" type="sibTrans" cxnId="{0815CEF5-83BD-4B88-8C14-A4D6B9CF0FD5}">
      <dgm:prSet/>
      <dgm:spPr/>
      <dgm:t>
        <a:bodyPr/>
        <a:lstStyle/>
        <a:p>
          <a:endParaRPr lang="en-US"/>
        </a:p>
      </dgm:t>
    </dgm:pt>
    <dgm:pt modelId="{53175A43-DB91-4994-B25E-ED12F834C0A8}">
      <dgm:prSet phldrT="[Text]" custT="1"/>
      <dgm:spPr>
        <a:solidFill>
          <a:schemeClr val="accent5">
            <a:lumMod val="50000"/>
          </a:schemeClr>
        </a:solidFill>
        <a:ln w="76200">
          <a:solidFill>
            <a:srgbClr val="FFFF00"/>
          </a:solidFill>
        </a:ln>
      </dgm:spPr>
      <dgm:t>
        <a:bodyPr/>
        <a:lstStyle/>
        <a:p>
          <a:r>
            <a:rPr lang="en-US" sz="2200" dirty="0" smtClean="0"/>
            <a:t>Institution No. 2</a:t>
          </a:r>
          <a:endParaRPr lang="en-US" sz="2200" dirty="0"/>
        </a:p>
      </dgm:t>
    </dgm:pt>
    <dgm:pt modelId="{7AD09798-D116-4900-8AA9-69351844FBB7}" type="parTrans" cxnId="{01C0409E-2FDA-4571-80F5-09772CA8117B}">
      <dgm:prSet/>
      <dgm:spPr/>
      <dgm:t>
        <a:bodyPr/>
        <a:lstStyle/>
        <a:p>
          <a:endParaRPr lang="en-US"/>
        </a:p>
      </dgm:t>
    </dgm:pt>
    <dgm:pt modelId="{5869DECA-5F9C-421E-949B-93EE2BD18FB9}" type="sibTrans" cxnId="{01C0409E-2FDA-4571-80F5-09772CA8117B}">
      <dgm:prSet/>
      <dgm:spPr/>
      <dgm:t>
        <a:bodyPr/>
        <a:lstStyle/>
        <a:p>
          <a:endParaRPr lang="en-US"/>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6C0A6039-5EA7-4FEF-BF89-AF9908B9DD79}" type="pres">
      <dgm:prSet presAssocID="{65C5504D-252E-4BC6-9085-6FA887398FBD}" presName="compositeNode" presStyleCnt="0">
        <dgm:presLayoutVars>
          <dgm:bulletEnabled val="1"/>
        </dgm:presLayoutVars>
      </dgm:prSet>
      <dgm:spPr/>
    </dgm:pt>
    <dgm:pt modelId="{7EE6EC0A-B48C-4A38-AAE8-AF8153043294}" type="pres">
      <dgm:prSet presAssocID="{65C5504D-252E-4BC6-9085-6FA887398FBD}" presName="bgRect" presStyleLbl="node1" presStyleIdx="0" presStyleCnt="4"/>
      <dgm:spPr/>
      <dgm:t>
        <a:bodyPr/>
        <a:lstStyle/>
        <a:p>
          <a:endParaRPr lang="en-US"/>
        </a:p>
      </dgm:t>
    </dgm:pt>
    <dgm:pt modelId="{EF9A10DD-8E75-4C47-A55C-0583CE1651FA}" type="pres">
      <dgm:prSet presAssocID="{65C5504D-252E-4BC6-9085-6FA887398FBD}" presName="parentNode" presStyleLbl="node1" presStyleIdx="0" presStyleCnt="4">
        <dgm:presLayoutVars>
          <dgm:chMax val="0"/>
          <dgm:bulletEnabled val="1"/>
        </dgm:presLayoutVars>
      </dgm:prSet>
      <dgm:spPr/>
      <dgm:t>
        <a:bodyPr/>
        <a:lstStyle/>
        <a:p>
          <a:endParaRPr lang="en-US"/>
        </a:p>
      </dgm:t>
    </dgm:pt>
    <dgm:pt modelId="{1DA27A1D-A15A-4935-A42A-86F8F8749437}" type="pres">
      <dgm:prSet presAssocID="{65C5504D-252E-4BC6-9085-6FA887398FBD}" presName="childNode" presStyleLbl="node1" presStyleIdx="0" presStyleCnt="4">
        <dgm:presLayoutVars>
          <dgm:bulletEnabled val="1"/>
        </dgm:presLayoutVars>
      </dgm:prSet>
      <dgm:spPr/>
      <dgm:t>
        <a:bodyPr/>
        <a:lstStyle/>
        <a:p>
          <a:endParaRPr lang="en-US"/>
        </a:p>
      </dgm:t>
    </dgm:pt>
    <dgm:pt modelId="{5F4EBF6B-AE48-4F59-B466-AABDD99CEACF}" type="pres">
      <dgm:prSet presAssocID="{8D00A88D-9EF9-4313-81B9-00DB336799DF}" presName="hSp" presStyleCnt="0"/>
      <dgm:spPr/>
    </dgm:pt>
    <dgm:pt modelId="{CA26A4AB-8830-4993-B092-88B057358D6B}" type="pres">
      <dgm:prSet presAssocID="{8D00A88D-9EF9-4313-81B9-00DB336799DF}" presName="vProcSp" presStyleCnt="0"/>
      <dgm:spPr/>
    </dgm:pt>
    <dgm:pt modelId="{F8402DEF-55EE-4CE8-A00A-BDAAD9C1DE63}" type="pres">
      <dgm:prSet presAssocID="{8D00A88D-9EF9-4313-81B9-00DB336799DF}" presName="vSp1" presStyleCnt="0"/>
      <dgm:spPr/>
    </dgm:pt>
    <dgm:pt modelId="{4248D521-9A9E-42FA-8A16-29AB75A9E6AB}" type="pres">
      <dgm:prSet presAssocID="{8D00A88D-9EF9-4313-81B9-00DB336799DF}" presName="simulatedConn" presStyleLbl="solidFgAcc1" presStyleIdx="0" presStyleCnt="3"/>
      <dgm:spPr/>
    </dgm:pt>
    <dgm:pt modelId="{C4B69978-B4D7-4354-A3C9-9105DFFEA8D3}" type="pres">
      <dgm:prSet presAssocID="{8D00A88D-9EF9-4313-81B9-00DB336799DF}" presName="vSp2" presStyleCnt="0"/>
      <dgm:spPr/>
    </dgm:pt>
    <dgm:pt modelId="{D4CB3DB0-D7C1-4439-B2D1-A45EDE1F92D0}" type="pres">
      <dgm:prSet presAssocID="{8D00A88D-9EF9-4313-81B9-00DB336799DF}" presName="sibTrans" presStyleCnt="0"/>
      <dgm:spPr/>
    </dgm:pt>
    <dgm:pt modelId="{86FAECAD-E2F5-4E89-8BEC-73FF3D085025}" type="pres">
      <dgm:prSet presAssocID="{8624D7FA-147D-4BCA-A18F-42F064EC2031}" presName="compositeNode" presStyleCnt="0">
        <dgm:presLayoutVars>
          <dgm:bulletEnabled val="1"/>
        </dgm:presLayoutVars>
      </dgm:prSet>
      <dgm:spPr/>
    </dgm:pt>
    <dgm:pt modelId="{EF4CB12E-6AF4-4D1C-8C94-99696D198F41}" type="pres">
      <dgm:prSet presAssocID="{8624D7FA-147D-4BCA-A18F-42F064EC2031}" presName="bgRect" presStyleLbl="node1" presStyleIdx="1" presStyleCnt="4"/>
      <dgm:spPr/>
      <dgm:t>
        <a:bodyPr/>
        <a:lstStyle/>
        <a:p>
          <a:endParaRPr lang="en-US"/>
        </a:p>
      </dgm:t>
    </dgm:pt>
    <dgm:pt modelId="{BCC65D9D-939D-4221-BD26-2A9F433DACE2}" type="pres">
      <dgm:prSet presAssocID="{8624D7FA-147D-4BCA-A18F-42F064EC2031}" presName="parentNode" presStyleLbl="node1" presStyleIdx="1" presStyleCnt="4">
        <dgm:presLayoutVars>
          <dgm:chMax val="0"/>
          <dgm:bulletEnabled val="1"/>
        </dgm:presLayoutVars>
      </dgm:prSet>
      <dgm:spPr/>
      <dgm:t>
        <a:bodyPr/>
        <a:lstStyle/>
        <a:p>
          <a:endParaRPr lang="en-US"/>
        </a:p>
      </dgm:t>
    </dgm:pt>
    <dgm:pt modelId="{354EFBD4-9F54-489E-8359-FA4070584D44}" type="pres">
      <dgm:prSet presAssocID="{8624D7FA-147D-4BCA-A18F-42F064EC2031}" presName="childNode" presStyleLbl="node1" presStyleIdx="1" presStyleCnt="4">
        <dgm:presLayoutVars>
          <dgm:bulletEnabled val="1"/>
        </dgm:presLayoutVars>
      </dgm:prSet>
      <dgm:spPr/>
      <dgm:t>
        <a:bodyPr/>
        <a:lstStyle/>
        <a:p>
          <a:endParaRPr lang="en-US"/>
        </a:p>
      </dgm:t>
    </dgm:pt>
    <dgm:pt modelId="{6BC466D5-BBA7-4FAA-A4B0-0BB86FD19787}" type="pres">
      <dgm:prSet presAssocID="{C2E83D32-9548-401E-9486-AB7E407D00C1}" presName="hSp" presStyleCnt="0"/>
      <dgm:spPr/>
    </dgm:pt>
    <dgm:pt modelId="{77840C8C-3CA9-45F0-8D90-8F3EBD34AC3C}" type="pres">
      <dgm:prSet presAssocID="{C2E83D32-9548-401E-9486-AB7E407D00C1}" presName="vProcSp" presStyleCnt="0"/>
      <dgm:spPr/>
    </dgm:pt>
    <dgm:pt modelId="{1242E447-BF04-482D-A8F8-2E931898C00C}" type="pres">
      <dgm:prSet presAssocID="{C2E83D32-9548-401E-9486-AB7E407D00C1}" presName="vSp1" presStyleCnt="0"/>
      <dgm:spPr/>
    </dgm:pt>
    <dgm:pt modelId="{7D9A620E-26DB-48C1-A2EF-94B41AEF941C}" type="pres">
      <dgm:prSet presAssocID="{C2E83D32-9548-401E-9486-AB7E407D00C1}" presName="simulatedConn" presStyleLbl="solidFgAcc1" presStyleIdx="1" presStyleCnt="3"/>
      <dgm:spPr/>
    </dgm:pt>
    <dgm:pt modelId="{94304B6F-56B1-41C2-816C-E04323843850}" type="pres">
      <dgm:prSet presAssocID="{C2E83D32-9548-401E-9486-AB7E407D00C1}" presName="vSp2" presStyleCnt="0"/>
      <dgm:spPr/>
    </dgm:pt>
    <dgm:pt modelId="{17A2602C-9FFB-47D2-8E4F-73C065D33AAC}" type="pres">
      <dgm:prSet presAssocID="{C2E83D32-9548-401E-9486-AB7E407D00C1}" presName="sibTrans" presStyleCnt="0"/>
      <dgm:spPr/>
    </dgm:pt>
    <dgm:pt modelId="{DC22BCE3-26EA-477F-A82C-AC87A0F98F16}" type="pres">
      <dgm:prSet presAssocID="{6D4003E5-F7A7-4B3F-8E2C-C32685A5D90B}" presName="compositeNode" presStyleCnt="0">
        <dgm:presLayoutVars>
          <dgm:bulletEnabled val="1"/>
        </dgm:presLayoutVars>
      </dgm:prSet>
      <dgm:spPr/>
    </dgm:pt>
    <dgm:pt modelId="{A9607950-3852-4F79-8C61-37312034349D}" type="pres">
      <dgm:prSet presAssocID="{6D4003E5-F7A7-4B3F-8E2C-C32685A5D90B}" presName="bgRect" presStyleLbl="node1" presStyleIdx="2" presStyleCnt="4"/>
      <dgm:spPr/>
      <dgm:t>
        <a:bodyPr/>
        <a:lstStyle/>
        <a:p>
          <a:endParaRPr lang="en-US"/>
        </a:p>
      </dgm:t>
    </dgm:pt>
    <dgm:pt modelId="{2178C423-0091-47AD-9F5C-603E110A7E23}" type="pres">
      <dgm:prSet presAssocID="{6D4003E5-F7A7-4B3F-8E2C-C32685A5D90B}" presName="parentNode" presStyleLbl="node1" presStyleIdx="2" presStyleCnt="4">
        <dgm:presLayoutVars>
          <dgm:chMax val="0"/>
          <dgm:bulletEnabled val="1"/>
        </dgm:presLayoutVars>
      </dgm:prSet>
      <dgm:spPr/>
      <dgm:t>
        <a:bodyPr/>
        <a:lstStyle/>
        <a:p>
          <a:endParaRPr lang="en-US"/>
        </a:p>
      </dgm:t>
    </dgm:pt>
    <dgm:pt modelId="{4B450446-5098-4447-94F7-8FECE117720B}" type="pres">
      <dgm:prSet presAssocID="{6D4003E5-F7A7-4B3F-8E2C-C32685A5D90B}" presName="childNode" presStyleLbl="node1" presStyleIdx="2" presStyleCnt="4">
        <dgm:presLayoutVars>
          <dgm:bulletEnabled val="1"/>
        </dgm:presLayoutVars>
      </dgm:prSet>
      <dgm:spPr/>
      <dgm:t>
        <a:bodyPr/>
        <a:lstStyle/>
        <a:p>
          <a:endParaRPr lang="en-US"/>
        </a:p>
      </dgm:t>
    </dgm:pt>
    <dgm:pt modelId="{026F6CE3-72D4-40E4-B83F-1E2A6D7DE208}" type="pres">
      <dgm:prSet presAssocID="{E4B9DF3E-6AAA-4E2F-BA78-63CDFAE30BD2}" presName="hSp" presStyleCnt="0"/>
      <dgm:spPr/>
    </dgm:pt>
    <dgm:pt modelId="{1AEDBF6D-E243-440A-865C-2FCC4A1C7EAE}" type="pres">
      <dgm:prSet presAssocID="{E4B9DF3E-6AAA-4E2F-BA78-63CDFAE30BD2}" presName="vProcSp" presStyleCnt="0"/>
      <dgm:spPr/>
    </dgm:pt>
    <dgm:pt modelId="{B2F63260-F104-4874-874F-78D7A72C539D}" type="pres">
      <dgm:prSet presAssocID="{E4B9DF3E-6AAA-4E2F-BA78-63CDFAE30BD2}" presName="vSp1" presStyleCnt="0"/>
      <dgm:spPr/>
    </dgm:pt>
    <dgm:pt modelId="{7A3B0AEC-9DA8-4541-BB93-5E1AC4B383D0}" type="pres">
      <dgm:prSet presAssocID="{E4B9DF3E-6AAA-4E2F-BA78-63CDFAE30BD2}" presName="simulatedConn" presStyleLbl="solidFgAcc1" presStyleIdx="2" presStyleCnt="3"/>
      <dgm:spPr/>
    </dgm:pt>
    <dgm:pt modelId="{6E458EB2-51FF-45AB-9AD0-0F32F4558EF2}" type="pres">
      <dgm:prSet presAssocID="{E4B9DF3E-6AAA-4E2F-BA78-63CDFAE30BD2}" presName="vSp2" presStyleCnt="0"/>
      <dgm:spPr/>
    </dgm:pt>
    <dgm:pt modelId="{9B014407-1C85-4F4D-A1BF-168013EF0BAB}" type="pres">
      <dgm:prSet presAssocID="{E4B9DF3E-6AAA-4E2F-BA78-63CDFAE30BD2}" presName="sibTrans" presStyleCnt="0"/>
      <dgm:spPr/>
    </dgm:pt>
    <dgm:pt modelId="{AC8CD680-8B9F-4A68-92A4-E03FC5986754}" type="pres">
      <dgm:prSet presAssocID="{846BE8FB-FBDD-4856-ACD0-F3D0E2687230}" presName="compositeNode" presStyleCnt="0">
        <dgm:presLayoutVars>
          <dgm:bulletEnabled val="1"/>
        </dgm:presLayoutVars>
      </dgm:prSet>
      <dgm:spPr/>
    </dgm:pt>
    <dgm:pt modelId="{A42D5836-20A8-40E1-AC51-7A7D031D442C}" type="pres">
      <dgm:prSet presAssocID="{846BE8FB-FBDD-4856-ACD0-F3D0E2687230}" presName="bgRect" presStyleLbl="node1" presStyleIdx="3" presStyleCnt="4"/>
      <dgm:spPr/>
      <dgm:t>
        <a:bodyPr/>
        <a:lstStyle/>
        <a:p>
          <a:endParaRPr lang="en-US"/>
        </a:p>
      </dgm:t>
    </dgm:pt>
    <dgm:pt modelId="{B146C624-951F-4398-83F2-D8B3AF08B153}" type="pres">
      <dgm:prSet presAssocID="{846BE8FB-FBDD-4856-ACD0-F3D0E2687230}" presName="parentNode" presStyleLbl="node1" presStyleIdx="3" presStyleCnt="4">
        <dgm:presLayoutVars>
          <dgm:chMax val="0"/>
          <dgm:bulletEnabled val="1"/>
        </dgm:presLayoutVars>
      </dgm:prSet>
      <dgm:spPr/>
      <dgm:t>
        <a:bodyPr/>
        <a:lstStyle/>
        <a:p>
          <a:endParaRPr lang="en-US"/>
        </a:p>
      </dgm:t>
    </dgm:pt>
    <dgm:pt modelId="{10F8FF9B-5972-4EB3-9F96-B3A38D2299D3}" type="pres">
      <dgm:prSet presAssocID="{846BE8FB-FBDD-4856-ACD0-F3D0E2687230}" presName="childNode" presStyleLbl="node1" presStyleIdx="3" presStyleCnt="4">
        <dgm:presLayoutVars>
          <dgm:bulletEnabled val="1"/>
        </dgm:presLayoutVars>
      </dgm:prSet>
      <dgm:spPr/>
      <dgm:t>
        <a:bodyPr/>
        <a:lstStyle/>
        <a:p>
          <a:endParaRPr lang="en-US"/>
        </a:p>
      </dgm:t>
    </dgm:pt>
  </dgm:ptLst>
  <dgm:cxnLst>
    <dgm:cxn modelId="{649031BA-0E47-4447-8641-359C42ABBBAF}" srcId="{914D04EC-0D43-45D2-B387-ECECCCB90C46}" destId="{65C5504D-252E-4BC6-9085-6FA887398FBD}" srcOrd="0" destOrd="0" parTransId="{29A48E3D-627D-4905-A51C-7BC945BDC458}" sibTransId="{8D00A88D-9EF9-4313-81B9-00DB336799DF}"/>
    <dgm:cxn modelId="{652D800B-56D8-45C9-A59A-82552EC222F0}" type="presOf" srcId="{8624D7FA-147D-4BCA-A18F-42F064EC2031}" destId="{BCC65D9D-939D-4221-BD26-2A9F433DACE2}" srcOrd="1" destOrd="0" presId="urn:microsoft.com/office/officeart/2005/8/layout/hProcess7"/>
    <dgm:cxn modelId="{8969D2FD-D1BB-4F18-8920-5AE1A25A77AE}" type="presOf" srcId="{8B1C6B58-3DA9-46BF-88B9-9F73ABA80342}" destId="{4B450446-5098-4447-94F7-8FECE117720B}" srcOrd="0" destOrd="0" presId="urn:microsoft.com/office/officeart/2005/8/layout/hProcess7"/>
    <dgm:cxn modelId="{5B5C2832-7D3E-4EA4-851B-F3B2A69A63EC}" type="presOf" srcId="{E79D5D9A-B029-4795-A7E6-327C72C1F404}" destId="{1DA27A1D-A15A-4935-A42A-86F8F8749437}" srcOrd="0" destOrd="0" presId="urn:microsoft.com/office/officeart/2005/8/layout/hProcess7"/>
    <dgm:cxn modelId="{10966AFD-8BBE-4C05-A5CC-C9A73BD5D7B4}" type="presOf" srcId="{4D02C0A0-0A17-41DB-8E73-B89134603F4A}" destId="{4B450446-5098-4447-94F7-8FECE117720B}" srcOrd="0" destOrd="1" presId="urn:microsoft.com/office/officeart/2005/8/layout/hProcess7"/>
    <dgm:cxn modelId="{58C64C87-173B-458C-A70E-F59503F8DBF5}" type="presOf" srcId="{6D4003E5-F7A7-4B3F-8E2C-C32685A5D90B}" destId="{A9607950-3852-4F79-8C61-37312034349D}" srcOrd="0" destOrd="0" presId="urn:microsoft.com/office/officeart/2005/8/layout/hProcess7"/>
    <dgm:cxn modelId="{F5B8D679-3452-4240-A781-AC963F3F1514}" type="presOf" srcId="{914D04EC-0D43-45D2-B387-ECECCCB90C46}" destId="{A4A9EC14-EF42-4F9F-A15D-806AD76BF786}" srcOrd="0" destOrd="0" presId="urn:microsoft.com/office/officeart/2005/8/layout/hProcess7"/>
    <dgm:cxn modelId="{A13E2EE6-7F0F-4D06-983B-AA98AE37FFFC}" type="presOf" srcId="{846BE8FB-FBDD-4856-ACD0-F3D0E2687230}" destId="{B146C624-951F-4398-83F2-D8B3AF08B153}" srcOrd="1" destOrd="0" presId="urn:microsoft.com/office/officeart/2005/8/layout/hProcess7"/>
    <dgm:cxn modelId="{AE2DAC4A-1D42-4B8A-8C64-377D1C7AF017}" srcId="{914D04EC-0D43-45D2-B387-ECECCCB90C46}" destId="{846BE8FB-FBDD-4856-ACD0-F3D0E2687230}" srcOrd="3" destOrd="0" parTransId="{016BA71D-4B77-48C3-B312-0ED20C48141F}" sibTransId="{3FC3699F-3EA4-4FB5-9D00-B28BC2259B02}"/>
    <dgm:cxn modelId="{D32C6542-6195-4E0F-8720-F2B026AADF50}" srcId="{846BE8FB-FBDD-4856-ACD0-F3D0E2687230}" destId="{A61C4B19-7400-4E6F-AC62-2E5B4CB9F38B}" srcOrd="0" destOrd="0" parTransId="{E07973EC-3B8C-4BCF-AF0B-3162A7192D70}" sibTransId="{CF7E2349-4F5E-4823-93F1-6F340C37FECF}"/>
    <dgm:cxn modelId="{D3EC1296-AFCB-4876-8B45-F11C5E8A9D4A}" srcId="{914D04EC-0D43-45D2-B387-ECECCCB90C46}" destId="{8624D7FA-147D-4BCA-A18F-42F064EC2031}" srcOrd="1" destOrd="0" parTransId="{90A50A30-474B-408C-91D0-D86A9997F477}" sibTransId="{C2E83D32-9548-401E-9486-AB7E407D00C1}"/>
    <dgm:cxn modelId="{8E3BFF66-B514-4233-B99D-7E212F8E9CBC}" type="presOf" srcId="{53175A43-DB91-4994-B25E-ED12F834C0A8}" destId="{354EFBD4-9F54-489E-8359-FA4070584D44}" srcOrd="0" destOrd="0" presId="urn:microsoft.com/office/officeart/2005/8/layout/hProcess7"/>
    <dgm:cxn modelId="{35064B1E-10FB-44BD-A2EA-ECFE844734B5}" type="presOf" srcId="{6D4003E5-F7A7-4B3F-8E2C-C32685A5D90B}" destId="{2178C423-0091-47AD-9F5C-603E110A7E23}" srcOrd="1" destOrd="0" presId="urn:microsoft.com/office/officeart/2005/8/layout/hProcess7"/>
    <dgm:cxn modelId="{F586597C-15EB-4A81-AF9B-8F977BAC27E0}" type="presOf" srcId="{846BE8FB-FBDD-4856-ACD0-F3D0E2687230}" destId="{A42D5836-20A8-40E1-AC51-7A7D031D442C}" srcOrd="0" destOrd="0" presId="urn:microsoft.com/office/officeart/2005/8/layout/hProcess7"/>
    <dgm:cxn modelId="{0815CEF5-83BD-4B88-8C14-A4D6B9CF0FD5}" srcId="{65C5504D-252E-4BC6-9085-6FA887398FBD}" destId="{E79D5D9A-B029-4795-A7E6-327C72C1F404}" srcOrd="0" destOrd="0" parTransId="{58E9BD17-5224-49DC-864A-5A83CAA94833}" sibTransId="{BAF8A174-0EE0-4B67-890F-59F61051ABF0}"/>
    <dgm:cxn modelId="{5B4531C2-917C-4858-9653-13B9E2393ED5}" srcId="{914D04EC-0D43-45D2-B387-ECECCCB90C46}" destId="{6D4003E5-F7A7-4B3F-8E2C-C32685A5D90B}" srcOrd="2" destOrd="0" parTransId="{76C1EE4E-61B3-41A4-BF5A-319C4C62C61B}" sibTransId="{E4B9DF3E-6AAA-4E2F-BA78-63CDFAE30BD2}"/>
    <dgm:cxn modelId="{EA0E89D2-85DF-46AC-AEA7-BBB74E397638}" srcId="{6D4003E5-F7A7-4B3F-8E2C-C32685A5D90B}" destId="{4D02C0A0-0A17-41DB-8E73-B89134603F4A}" srcOrd="1" destOrd="0" parTransId="{DA42B2FD-2DD3-447C-B63E-C563D2E7BAF2}" sibTransId="{8A4D8DE4-8CE0-4974-B62E-017FA5DFD3A9}"/>
    <dgm:cxn modelId="{335F268E-F0DA-4CB2-BF64-5417142C6136}" type="presOf" srcId="{8624D7FA-147D-4BCA-A18F-42F064EC2031}" destId="{EF4CB12E-6AF4-4D1C-8C94-99696D198F41}" srcOrd="0" destOrd="0" presId="urn:microsoft.com/office/officeart/2005/8/layout/hProcess7"/>
    <dgm:cxn modelId="{C61B112A-D517-4B2D-8E67-578DBAF4E915}" type="presOf" srcId="{A61C4B19-7400-4E6F-AC62-2E5B4CB9F38B}" destId="{10F8FF9B-5972-4EB3-9F96-B3A38D2299D3}" srcOrd="0" destOrd="0" presId="urn:microsoft.com/office/officeart/2005/8/layout/hProcess7"/>
    <dgm:cxn modelId="{CDABBFF3-0538-4280-8276-C795EC0DFBD2}" type="presOf" srcId="{D37B2B32-8E38-4066-B99C-F1D7B26D8098}" destId="{10F8FF9B-5972-4EB3-9F96-B3A38D2299D3}" srcOrd="0" destOrd="1" presId="urn:microsoft.com/office/officeart/2005/8/layout/hProcess7"/>
    <dgm:cxn modelId="{9C22F71F-96B7-40AA-A0CB-EDA0DF6BB8F5}" srcId="{846BE8FB-FBDD-4856-ACD0-F3D0E2687230}" destId="{D37B2B32-8E38-4066-B99C-F1D7B26D8098}" srcOrd="1" destOrd="0" parTransId="{612EE145-1B5A-4DFD-A676-02463C967B43}" sibTransId="{28F476B3-4C52-4A42-AD56-C0D6FC3ACC6D}"/>
    <dgm:cxn modelId="{81A49062-CA29-4781-8D9F-7B833BBF6205}" type="presOf" srcId="{65C5504D-252E-4BC6-9085-6FA887398FBD}" destId="{EF9A10DD-8E75-4C47-A55C-0583CE1651FA}" srcOrd="1" destOrd="0" presId="urn:microsoft.com/office/officeart/2005/8/layout/hProcess7"/>
    <dgm:cxn modelId="{01C0409E-2FDA-4571-80F5-09772CA8117B}" srcId="{8624D7FA-147D-4BCA-A18F-42F064EC2031}" destId="{53175A43-DB91-4994-B25E-ED12F834C0A8}" srcOrd="0" destOrd="0" parTransId="{7AD09798-D116-4900-8AA9-69351844FBB7}" sibTransId="{5869DECA-5F9C-421E-949B-93EE2BD18FB9}"/>
    <dgm:cxn modelId="{75BBD140-16DA-47AF-9324-AAEB71FE5834}" srcId="{6D4003E5-F7A7-4B3F-8E2C-C32685A5D90B}" destId="{8B1C6B58-3DA9-46BF-88B9-9F73ABA80342}" srcOrd="0" destOrd="0" parTransId="{62D2B131-167D-4342-8301-6A5A09B58631}" sibTransId="{34391F44-1B26-4E5B-9151-C862B8580085}"/>
    <dgm:cxn modelId="{DE68BF6E-1E0B-4E1B-9A27-E85C36F0EF2C}" type="presOf" srcId="{65C5504D-252E-4BC6-9085-6FA887398FBD}" destId="{7EE6EC0A-B48C-4A38-AAE8-AF8153043294}" srcOrd="0" destOrd="0" presId="urn:microsoft.com/office/officeart/2005/8/layout/hProcess7"/>
    <dgm:cxn modelId="{E91E0113-5B26-4A67-AC4C-4514ED7B3D4F}" type="presParOf" srcId="{A4A9EC14-EF42-4F9F-A15D-806AD76BF786}" destId="{6C0A6039-5EA7-4FEF-BF89-AF9908B9DD79}" srcOrd="0" destOrd="0" presId="urn:microsoft.com/office/officeart/2005/8/layout/hProcess7"/>
    <dgm:cxn modelId="{D1F08754-C146-4968-B533-AC73DBA06948}" type="presParOf" srcId="{6C0A6039-5EA7-4FEF-BF89-AF9908B9DD79}" destId="{7EE6EC0A-B48C-4A38-AAE8-AF8153043294}" srcOrd="0" destOrd="0" presId="urn:microsoft.com/office/officeart/2005/8/layout/hProcess7"/>
    <dgm:cxn modelId="{6A14FFE5-9A00-4705-AEC5-4E847A34548D}" type="presParOf" srcId="{6C0A6039-5EA7-4FEF-BF89-AF9908B9DD79}" destId="{EF9A10DD-8E75-4C47-A55C-0583CE1651FA}" srcOrd="1" destOrd="0" presId="urn:microsoft.com/office/officeart/2005/8/layout/hProcess7"/>
    <dgm:cxn modelId="{21EA1E33-FBD7-43BA-9838-3CC5F46A70D9}" type="presParOf" srcId="{6C0A6039-5EA7-4FEF-BF89-AF9908B9DD79}" destId="{1DA27A1D-A15A-4935-A42A-86F8F8749437}" srcOrd="2" destOrd="0" presId="urn:microsoft.com/office/officeart/2005/8/layout/hProcess7"/>
    <dgm:cxn modelId="{08459BA0-8F14-4656-A768-70965663BAC3}" type="presParOf" srcId="{A4A9EC14-EF42-4F9F-A15D-806AD76BF786}" destId="{5F4EBF6B-AE48-4F59-B466-AABDD99CEACF}" srcOrd="1" destOrd="0" presId="urn:microsoft.com/office/officeart/2005/8/layout/hProcess7"/>
    <dgm:cxn modelId="{0E5CBA0A-0853-45CC-BC3E-7D35250376A7}" type="presParOf" srcId="{A4A9EC14-EF42-4F9F-A15D-806AD76BF786}" destId="{CA26A4AB-8830-4993-B092-88B057358D6B}" srcOrd="2" destOrd="0" presId="urn:microsoft.com/office/officeart/2005/8/layout/hProcess7"/>
    <dgm:cxn modelId="{1A5E98CE-A2CA-4EEC-A89B-303379DB73B2}" type="presParOf" srcId="{CA26A4AB-8830-4993-B092-88B057358D6B}" destId="{F8402DEF-55EE-4CE8-A00A-BDAAD9C1DE63}" srcOrd="0" destOrd="0" presId="urn:microsoft.com/office/officeart/2005/8/layout/hProcess7"/>
    <dgm:cxn modelId="{FB156028-11F6-473E-9DD2-FC3C9C3FF091}" type="presParOf" srcId="{CA26A4AB-8830-4993-B092-88B057358D6B}" destId="{4248D521-9A9E-42FA-8A16-29AB75A9E6AB}" srcOrd="1" destOrd="0" presId="urn:microsoft.com/office/officeart/2005/8/layout/hProcess7"/>
    <dgm:cxn modelId="{1A28839B-9ADE-4391-8405-86FB8C7E39C1}" type="presParOf" srcId="{CA26A4AB-8830-4993-B092-88B057358D6B}" destId="{C4B69978-B4D7-4354-A3C9-9105DFFEA8D3}" srcOrd="2" destOrd="0" presId="urn:microsoft.com/office/officeart/2005/8/layout/hProcess7"/>
    <dgm:cxn modelId="{9F5C5684-632F-4294-BDDD-1BC0140C4CE7}" type="presParOf" srcId="{A4A9EC14-EF42-4F9F-A15D-806AD76BF786}" destId="{D4CB3DB0-D7C1-4439-B2D1-A45EDE1F92D0}" srcOrd="3" destOrd="0" presId="urn:microsoft.com/office/officeart/2005/8/layout/hProcess7"/>
    <dgm:cxn modelId="{57029C72-38C2-4167-8E7C-4612DBAABB33}" type="presParOf" srcId="{A4A9EC14-EF42-4F9F-A15D-806AD76BF786}" destId="{86FAECAD-E2F5-4E89-8BEC-73FF3D085025}" srcOrd="4" destOrd="0" presId="urn:microsoft.com/office/officeart/2005/8/layout/hProcess7"/>
    <dgm:cxn modelId="{6313DD0E-52BE-4CD1-B807-E056090F877D}" type="presParOf" srcId="{86FAECAD-E2F5-4E89-8BEC-73FF3D085025}" destId="{EF4CB12E-6AF4-4D1C-8C94-99696D198F41}" srcOrd="0" destOrd="0" presId="urn:microsoft.com/office/officeart/2005/8/layout/hProcess7"/>
    <dgm:cxn modelId="{D2779ED3-DB60-48BE-B407-B6ADF0B4A92A}" type="presParOf" srcId="{86FAECAD-E2F5-4E89-8BEC-73FF3D085025}" destId="{BCC65D9D-939D-4221-BD26-2A9F433DACE2}" srcOrd="1" destOrd="0" presId="urn:microsoft.com/office/officeart/2005/8/layout/hProcess7"/>
    <dgm:cxn modelId="{97823B93-6CAD-4226-992E-8D2A1E978253}" type="presParOf" srcId="{86FAECAD-E2F5-4E89-8BEC-73FF3D085025}" destId="{354EFBD4-9F54-489E-8359-FA4070584D44}" srcOrd="2" destOrd="0" presId="urn:microsoft.com/office/officeart/2005/8/layout/hProcess7"/>
    <dgm:cxn modelId="{03E532C9-5F4C-46DB-B6A1-6854ACC43A60}" type="presParOf" srcId="{A4A9EC14-EF42-4F9F-A15D-806AD76BF786}" destId="{6BC466D5-BBA7-4FAA-A4B0-0BB86FD19787}" srcOrd="5" destOrd="0" presId="urn:microsoft.com/office/officeart/2005/8/layout/hProcess7"/>
    <dgm:cxn modelId="{39B3A2FD-E56B-41D7-BC19-0E4E4BC939F6}" type="presParOf" srcId="{A4A9EC14-EF42-4F9F-A15D-806AD76BF786}" destId="{77840C8C-3CA9-45F0-8D90-8F3EBD34AC3C}" srcOrd="6" destOrd="0" presId="urn:microsoft.com/office/officeart/2005/8/layout/hProcess7"/>
    <dgm:cxn modelId="{8F915622-264D-4D82-A633-A5F47D20ADC3}" type="presParOf" srcId="{77840C8C-3CA9-45F0-8D90-8F3EBD34AC3C}" destId="{1242E447-BF04-482D-A8F8-2E931898C00C}" srcOrd="0" destOrd="0" presId="urn:microsoft.com/office/officeart/2005/8/layout/hProcess7"/>
    <dgm:cxn modelId="{B1209EED-7068-42E8-BE98-6269515CA5C4}" type="presParOf" srcId="{77840C8C-3CA9-45F0-8D90-8F3EBD34AC3C}" destId="{7D9A620E-26DB-48C1-A2EF-94B41AEF941C}" srcOrd="1" destOrd="0" presId="urn:microsoft.com/office/officeart/2005/8/layout/hProcess7"/>
    <dgm:cxn modelId="{890BE4FC-FDC0-4C74-A150-458D85ABC53F}" type="presParOf" srcId="{77840C8C-3CA9-45F0-8D90-8F3EBD34AC3C}" destId="{94304B6F-56B1-41C2-816C-E04323843850}" srcOrd="2" destOrd="0" presId="urn:microsoft.com/office/officeart/2005/8/layout/hProcess7"/>
    <dgm:cxn modelId="{16DD7CF9-A02F-462C-BB9E-4F2AE3651876}" type="presParOf" srcId="{A4A9EC14-EF42-4F9F-A15D-806AD76BF786}" destId="{17A2602C-9FFB-47D2-8E4F-73C065D33AAC}" srcOrd="7" destOrd="0" presId="urn:microsoft.com/office/officeart/2005/8/layout/hProcess7"/>
    <dgm:cxn modelId="{BC22F130-F6A8-4C2B-9EB5-E6D2B051467D}" type="presParOf" srcId="{A4A9EC14-EF42-4F9F-A15D-806AD76BF786}" destId="{DC22BCE3-26EA-477F-A82C-AC87A0F98F16}" srcOrd="8" destOrd="0" presId="urn:microsoft.com/office/officeart/2005/8/layout/hProcess7"/>
    <dgm:cxn modelId="{0BBF371B-C7D4-4918-85EF-9F270DBA44E7}" type="presParOf" srcId="{DC22BCE3-26EA-477F-A82C-AC87A0F98F16}" destId="{A9607950-3852-4F79-8C61-37312034349D}" srcOrd="0" destOrd="0" presId="urn:microsoft.com/office/officeart/2005/8/layout/hProcess7"/>
    <dgm:cxn modelId="{24095854-DCE4-4A72-87D7-D18D52114950}" type="presParOf" srcId="{DC22BCE3-26EA-477F-A82C-AC87A0F98F16}" destId="{2178C423-0091-47AD-9F5C-603E110A7E23}" srcOrd="1" destOrd="0" presId="urn:microsoft.com/office/officeart/2005/8/layout/hProcess7"/>
    <dgm:cxn modelId="{8AD74BC4-2817-4533-BDDB-A9AA810A162B}" type="presParOf" srcId="{DC22BCE3-26EA-477F-A82C-AC87A0F98F16}" destId="{4B450446-5098-4447-94F7-8FECE117720B}" srcOrd="2" destOrd="0" presId="urn:microsoft.com/office/officeart/2005/8/layout/hProcess7"/>
    <dgm:cxn modelId="{31701C79-CF36-469F-940D-4277D5CE6916}" type="presParOf" srcId="{A4A9EC14-EF42-4F9F-A15D-806AD76BF786}" destId="{026F6CE3-72D4-40E4-B83F-1E2A6D7DE208}" srcOrd="9" destOrd="0" presId="urn:microsoft.com/office/officeart/2005/8/layout/hProcess7"/>
    <dgm:cxn modelId="{054C8B0E-2D09-4F4F-8463-69959D55F059}" type="presParOf" srcId="{A4A9EC14-EF42-4F9F-A15D-806AD76BF786}" destId="{1AEDBF6D-E243-440A-865C-2FCC4A1C7EAE}" srcOrd="10" destOrd="0" presId="urn:microsoft.com/office/officeart/2005/8/layout/hProcess7"/>
    <dgm:cxn modelId="{6D13CA02-CB85-4B92-8933-EBDE7BB5AAC0}" type="presParOf" srcId="{1AEDBF6D-E243-440A-865C-2FCC4A1C7EAE}" destId="{B2F63260-F104-4874-874F-78D7A72C539D}" srcOrd="0" destOrd="0" presId="urn:microsoft.com/office/officeart/2005/8/layout/hProcess7"/>
    <dgm:cxn modelId="{F9B68EF6-CA21-4336-B837-C82016400F1B}" type="presParOf" srcId="{1AEDBF6D-E243-440A-865C-2FCC4A1C7EAE}" destId="{7A3B0AEC-9DA8-4541-BB93-5E1AC4B383D0}" srcOrd="1" destOrd="0" presId="urn:microsoft.com/office/officeart/2005/8/layout/hProcess7"/>
    <dgm:cxn modelId="{6C2D187B-719E-40A0-ACD8-10AB9868A0FB}" type="presParOf" srcId="{1AEDBF6D-E243-440A-865C-2FCC4A1C7EAE}" destId="{6E458EB2-51FF-45AB-9AD0-0F32F4558EF2}" srcOrd="2" destOrd="0" presId="urn:microsoft.com/office/officeart/2005/8/layout/hProcess7"/>
    <dgm:cxn modelId="{BADBD32C-923D-4F5D-9EE1-94C0F7B2F7C5}" type="presParOf" srcId="{A4A9EC14-EF42-4F9F-A15D-806AD76BF786}" destId="{9B014407-1C85-4F4D-A1BF-168013EF0BAB}" srcOrd="11" destOrd="0" presId="urn:microsoft.com/office/officeart/2005/8/layout/hProcess7"/>
    <dgm:cxn modelId="{AE35266F-37D8-4507-B903-9E872670A65B}" type="presParOf" srcId="{A4A9EC14-EF42-4F9F-A15D-806AD76BF786}" destId="{AC8CD680-8B9F-4A68-92A4-E03FC5986754}" srcOrd="12" destOrd="0" presId="urn:microsoft.com/office/officeart/2005/8/layout/hProcess7"/>
    <dgm:cxn modelId="{D6E9C7F5-5D71-4429-B9DE-8B22DE8FE94C}" type="presParOf" srcId="{AC8CD680-8B9F-4A68-92A4-E03FC5986754}" destId="{A42D5836-20A8-40E1-AC51-7A7D031D442C}" srcOrd="0" destOrd="0" presId="urn:microsoft.com/office/officeart/2005/8/layout/hProcess7"/>
    <dgm:cxn modelId="{3E377227-F2C1-4DDA-B845-2F7828D71ED1}" type="presParOf" srcId="{AC8CD680-8B9F-4A68-92A4-E03FC5986754}" destId="{B146C624-951F-4398-83F2-D8B3AF08B153}" srcOrd="1" destOrd="0" presId="urn:microsoft.com/office/officeart/2005/8/layout/hProcess7"/>
    <dgm:cxn modelId="{C00574CF-263F-474B-85EA-C9F3E9401202}" type="presParOf" srcId="{AC8CD680-8B9F-4A68-92A4-E03FC5986754}" destId="{10F8FF9B-5972-4EB3-9F96-B3A38D2299D3}" srcOrd="2" destOrd="0" presId="urn:microsoft.com/office/officeart/2005/8/layout/hProcess7"/>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2FA1911A-C56C-462C-A21E-ECDA17FE47F2}">
      <dgm:prSet phldrT="[Text]" custT="1"/>
      <dgm:spPr>
        <a:solidFill>
          <a:schemeClr val="accent2">
            <a:lumMod val="50000"/>
          </a:schemeClr>
        </a:solidFill>
      </dgm:spPr>
      <dgm:t>
        <a:bodyPr/>
        <a:lstStyle/>
        <a:p>
          <a:r>
            <a:rPr lang="en-US" sz="2200" dirty="0" smtClean="0"/>
            <a:t>2011</a:t>
          </a:r>
          <a:endParaRPr lang="en-US" sz="2200" dirty="0"/>
        </a:p>
      </dgm:t>
    </dgm:pt>
    <dgm:pt modelId="{4F5E7B15-D153-48E7-AC74-FF2D0BD59DD9}" type="parTrans" cxnId="{6F49519C-DCF2-45CF-80DE-BD7F4FDC2BE1}">
      <dgm:prSet/>
      <dgm:spPr/>
      <dgm:t>
        <a:bodyPr/>
        <a:lstStyle/>
        <a:p>
          <a:endParaRPr lang="en-US" sz="2200"/>
        </a:p>
      </dgm:t>
    </dgm:pt>
    <dgm:pt modelId="{44063B1C-16C5-426B-A57E-8EC68AC415C6}" type="sibTrans" cxnId="{6F49519C-DCF2-45CF-80DE-BD7F4FDC2BE1}">
      <dgm:prSet/>
      <dgm:spPr/>
      <dgm:t>
        <a:bodyPr/>
        <a:lstStyle/>
        <a:p>
          <a:endParaRPr lang="en-US" sz="2200"/>
        </a:p>
      </dgm:t>
    </dgm:pt>
    <dgm:pt modelId="{725A0CD4-67C0-44DC-9B37-747AD6B03D70}">
      <dgm:prSet phldrT="[Text]" custT="1"/>
      <dgm:spPr/>
      <dgm:t>
        <a:bodyPr/>
        <a:lstStyle/>
        <a:p>
          <a:r>
            <a:rPr lang="en-US" sz="2200" dirty="0" smtClean="0"/>
            <a:t>AAU</a:t>
          </a:r>
          <a:endParaRPr lang="en-US" sz="2200" dirty="0"/>
        </a:p>
      </dgm:t>
    </dgm:pt>
    <dgm:pt modelId="{21F4C7FB-D77C-4643-BD35-7913672229B8}" type="parTrans" cxnId="{05CADE19-AECF-4EA4-8974-C9726CA9F18E}">
      <dgm:prSet/>
      <dgm:spPr/>
      <dgm:t>
        <a:bodyPr/>
        <a:lstStyle/>
        <a:p>
          <a:endParaRPr lang="en-US" sz="2200"/>
        </a:p>
      </dgm:t>
    </dgm:pt>
    <dgm:pt modelId="{6884DC04-2AA0-455B-8426-5CE3A3A3A702}" type="sibTrans" cxnId="{05CADE19-AECF-4EA4-8974-C9726CA9F18E}">
      <dgm:prSet/>
      <dgm:spPr/>
      <dgm:t>
        <a:bodyPr/>
        <a:lstStyle/>
        <a:p>
          <a:endParaRPr lang="en-US" sz="2200"/>
        </a:p>
      </dgm:t>
    </dgm:pt>
    <dgm:pt modelId="{0D668E0C-790E-4EBA-AD4E-7324E6512BA2}">
      <dgm:prSet phldrT="[Text]" custT="1"/>
      <dgm:spPr/>
      <dgm:t>
        <a:bodyPr/>
        <a:lstStyle/>
        <a:p>
          <a:r>
            <a:rPr lang="en-US" sz="2200" dirty="0" smtClean="0"/>
            <a:t>2012</a:t>
          </a:r>
          <a:endParaRPr lang="en-US" sz="2200" dirty="0"/>
        </a:p>
      </dgm:t>
    </dgm:pt>
    <dgm:pt modelId="{33837F47-7539-46A6-B01B-26B742445799}" type="parTrans" cxnId="{34F392C4-D203-47BD-9FFB-C21BFC9A023E}">
      <dgm:prSet/>
      <dgm:spPr/>
      <dgm:t>
        <a:bodyPr/>
        <a:lstStyle/>
        <a:p>
          <a:endParaRPr lang="en-US" sz="2200"/>
        </a:p>
      </dgm:t>
    </dgm:pt>
    <dgm:pt modelId="{31E5AABB-E15A-4C87-8D17-AD423B7B770F}" type="sibTrans" cxnId="{34F392C4-D203-47BD-9FFB-C21BFC9A023E}">
      <dgm:prSet/>
      <dgm:spPr/>
      <dgm:t>
        <a:bodyPr/>
        <a:lstStyle/>
        <a:p>
          <a:endParaRPr lang="en-US" sz="2200"/>
        </a:p>
      </dgm:t>
    </dgm:pt>
    <dgm:pt modelId="{5A45BF48-4AF3-47BA-A687-C07C3C8FACCC}">
      <dgm:prSet phldrT="[Text]" custT="1"/>
      <dgm:spPr/>
      <dgm:t>
        <a:bodyPr/>
        <a:lstStyle/>
        <a:p>
          <a:r>
            <a:rPr lang="en-US" sz="2200" dirty="0" smtClean="0"/>
            <a:t>Institution No. 1</a:t>
          </a:r>
          <a:endParaRPr lang="en-US" sz="2200" dirty="0"/>
        </a:p>
      </dgm:t>
    </dgm:pt>
    <dgm:pt modelId="{B51C15C0-16CD-4FB5-A5D8-DF67354BBE9F}" type="parTrans" cxnId="{9B66AFEC-6726-4AD1-8EA8-20E7C0971C98}">
      <dgm:prSet/>
      <dgm:spPr/>
      <dgm:t>
        <a:bodyPr/>
        <a:lstStyle/>
        <a:p>
          <a:endParaRPr lang="en-US" sz="2200"/>
        </a:p>
      </dgm:t>
    </dgm:pt>
    <dgm:pt modelId="{170A1EB1-CA46-4E3D-B737-6A4982E69415}" type="sibTrans" cxnId="{9B66AFEC-6726-4AD1-8EA8-20E7C0971C98}">
      <dgm:prSet/>
      <dgm:spPr/>
      <dgm:t>
        <a:bodyPr/>
        <a:lstStyle/>
        <a:p>
          <a:endParaRPr lang="en-US" sz="2200"/>
        </a:p>
      </dgm:t>
    </dgm:pt>
    <dgm:pt modelId="{2E213E15-704F-4EA2-B684-DA69CD30F87A}">
      <dgm:prSet phldrT="[Text]" custT="1"/>
      <dgm:spPr/>
      <dgm:t>
        <a:bodyPr/>
        <a:lstStyle/>
        <a:p>
          <a:r>
            <a:rPr lang="en-US" sz="2200" dirty="0" smtClean="0"/>
            <a:t>2013</a:t>
          </a:r>
          <a:endParaRPr lang="en-US" sz="2200" dirty="0"/>
        </a:p>
      </dgm:t>
    </dgm:pt>
    <dgm:pt modelId="{09399E00-DE63-430D-B484-7983AD7617E6}" type="parTrans" cxnId="{69F720A4-B577-467E-83BC-2B6D604DCF5E}">
      <dgm:prSet/>
      <dgm:spPr/>
      <dgm:t>
        <a:bodyPr/>
        <a:lstStyle/>
        <a:p>
          <a:endParaRPr lang="en-US" sz="2200"/>
        </a:p>
      </dgm:t>
    </dgm:pt>
    <dgm:pt modelId="{1E4E876D-0F69-43F7-A695-5E062C738F90}" type="sibTrans" cxnId="{69F720A4-B577-467E-83BC-2B6D604DCF5E}">
      <dgm:prSet/>
      <dgm:spPr/>
      <dgm:t>
        <a:bodyPr/>
        <a:lstStyle/>
        <a:p>
          <a:endParaRPr lang="en-US" sz="2200"/>
        </a:p>
      </dgm:t>
    </dgm:pt>
    <dgm:pt modelId="{D3D01048-61C9-4BCE-B3DF-270D4D6DA618}">
      <dgm:prSet phldrT="[Text]" custT="1"/>
      <dgm:spPr/>
      <dgm:t>
        <a:bodyPr/>
        <a:lstStyle/>
        <a:p>
          <a:r>
            <a:rPr lang="en-US" sz="2200" dirty="0" smtClean="0"/>
            <a:t>Institution No. 1</a:t>
          </a:r>
          <a:endParaRPr lang="en-US" sz="2200" dirty="0"/>
        </a:p>
      </dgm:t>
    </dgm:pt>
    <dgm:pt modelId="{71B73660-C08D-4777-B244-96E4694707D1}" type="parTrans" cxnId="{9ECD850B-B7DD-4AC2-9627-4F44616BF72A}">
      <dgm:prSet/>
      <dgm:spPr/>
      <dgm:t>
        <a:bodyPr/>
        <a:lstStyle/>
        <a:p>
          <a:endParaRPr lang="en-US" sz="2200"/>
        </a:p>
      </dgm:t>
    </dgm:pt>
    <dgm:pt modelId="{392BA7B2-976F-48F0-99CC-1FEC916ABC48}" type="sibTrans" cxnId="{9ECD850B-B7DD-4AC2-9627-4F44616BF72A}">
      <dgm:prSet/>
      <dgm:spPr/>
      <dgm:t>
        <a:bodyPr/>
        <a:lstStyle/>
        <a:p>
          <a:endParaRPr lang="en-US" sz="2200"/>
        </a:p>
      </dgm:t>
    </dgm:pt>
    <dgm:pt modelId="{BCA27A28-7915-4035-AB08-705FA0D00D1A}">
      <dgm:prSet phldrT="[Text]" custT="1"/>
      <dgm:spPr/>
      <dgm:t>
        <a:bodyPr/>
        <a:lstStyle/>
        <a:p>
          <a:r>
            <a:rPr lang="en-US" sz="2200" dirty="0" smtClean="0"/>
            <a:t>2014</a:t>
          </a:r>
          <a:endParaRPr lang="en-US" sz="2200" dirty="0"/>
        </a:p>
      </dgm:t>
    </dgm:pt>
    <dgm:pt modelId="{64CA5417-16E9-4027-A1D2-6AAEAAAD5300}" type="parTrans" cxnId="{E820B022-9786-409F-AB5A-16556E03AFBB}">
      <dgm:prSet/>
      <dgm:spPr/>
      <dgm:t>
        <a:bodyPr/>
        <a:lstStyle/>
        <a:p>
          <a:endParaRPr lang="en-US" sz="2200"/>
        </a:p>
      </dgm:t>
    </dgm:pt>
    <dgm:pt modelId="{ED0CC3BE-D167-402F-BD14-58FAFD560C92}" type="sibTrans" cxnId="{E820B022-9786-409F-AB5A-16556E03AFBB}">
      <dgm:prSet/>
      <dgm:spPr/>
      <dgm:t>
        <a:bodyPr/>
        <a:lstStyle/>
        <a:p>
          <a:endParaRPr lang="en-US" sz="2200"/>
        </a:p>
      </dgm:t>
    </dgm:pt>
    <dgm:pt modelId="{CE4C97B4-D030-4EC2-92D5-E5EFD61F4D7D}">
      <dgm:prSet phldrT="[Text]" custT="1"/>
      <dgm:spPr/>
      <dgm:t>
        <a:bodyPr/>
        <a:lstStyle/>
        <a:p>
          <a:r>
            <a:rPr lang="en-US" sz="2200" dirty="0" smtClean="0"/>
            <a:t>Institution No. 1</a:t>
          </a:r>
          <a:endParaRPr lang="en-US" sz="2200" dirty="0"/>
        </a:p>
      </dgm:t>
    </dgm:pt>
    <dgm:pt modelId="{DE9600AE-4B3B-4E17-85DA-C3FD0BD96FD3}" type="parTrans" cxnId="{61DEEA36-B1AD-41E7-A9B3-C2BAE8DAA93C}">
      <dgm:prSet/>
      <dgm:spPr/>
      <dgm:t>
        <a:bodyPr/>
        <a:lstStyle/>
        <a:p>
          <a:endParaRPr lang="en-US" sz="2200"/>
        </a:p>
      </dgm:t>
    </dgm:pt>
    <dgm:pt modelId="{5689CC10-F7B1-411B-961E-63B9B3020997}" type="sibTrans" cxnId="{61DEEA36-B1AD-41E7-A9B3-C2BAE8DAA93C}">
      <dgm:prSet/>
      <dgm:spPr/>
      <dgm:t>
        <a:bodyPr/>
        <a:lstStyle/>
        <a:p>
          <a:endParaRPr lang="en-US" sz="2200"/>
        </a:p>
      </dgm:t>
    </dgm:pt>
    <dgm:pt modelId="{7F2CC7CF-76B4-4105-AF5B-6C54CC68D6F3}">
      <dgm:prSet phldrT="[Text]" custT="1"/>
      <dgm:spPr/>
      <dgm:t>
        <a:bodyPr/>
        <a:lstStyle/>
        <a:p>
          <a:r>
            <a:rPr lang="en-US" sz="2200" dirty="0" smtClean="0"/>
            <a:t>Assistant Coach</a:t>
          </a:r>
          <a:endParaRPr lang="en-US" sz="2200" dirty="0"/>
        </a:p>
      </dgm:t>
    </dgm:pt>
    <dgm:pt modelId="{CD4B6FD6-CE77-4A16-AA60-0C5E6F807B74}" type="parTrans" cxnId="{48189AB8-0408-4F10-A7FF-5C2FB21F62F2}">
      <dgm:prSet/>
      <dgm:spPr/>
      <dgm:t>
        <a:bodyPr/>
        <a:lstStyle/>
        <a:p>
          <a:endParaRPr lang="en-US" sz="2200"/>
        </a:p>
      </dgm:t>
    </dgm:pt>
    <dgm:pt modelId="{63EE5AAC-C9F6-4CC5-89C9-DDD063D6ED7B}" type="sibTrans" cxnId="{48189AB8-0408-4F10-A7FF-5C2FB21F62F2}">
      <dgm:prSet/>
      <dgm:spPr/>
      <dgm:t>
        <a:bodyPr/>
        <a:lstStyle/>
        <a:p>
          <a:endParaRPr lang="en-US" sz="2200"/>
        </a:p>
      </dgm:t>
    </dgm:pt>
    <dgm:pt modelId="{5D0D1B90-1BA1-4A23-95CB-F6FD587FFF12}">
      <dgm:prSet phldrT="[Text]" custT="1"/>
      <dgm:spPr/>
      <dgm:t>
        <a:bodyPr/>
        <a:lstStyle/>
        <a:p>
          <a:r>
            <a:rPr lang="en-US" sz="2200" dirty="0" smtClean="0"/>
            <a:t>Assistant Coach</a:t>
          </a:r>
          <a:endParaRPr lang="en-US" sz="2200" dirty="0"/>
        </a:p>
      </dgm:t>
    </dgm:pt>
    <dgm:pt modelId="{BFEFE73F-56C7-4F38-A0DA-937AAD842242}" type="parTrans" cxnId="{660C2F66-86F7-4BC7-AAF1-AFA516679542}">
      <dgm:prSet/>
      <dgm:spPr/>
      <dgm:t>
        <a:bodyPr/>
        <a:lstStyle/>
        <a:p>
          <a:endParaRPr lang="en-US" sz="2200"/>
        </a:p>
      </dgm:t>
    </dgm:pt>
    <dgm:pt modelId="{AC702C33-8712-4DE8-ABCB-109CE136D9E6}" type="sibTrans" cxnId="{660C2F66-86F7-4BC7-AAF1-AFA516679542}">
      <dgm:prSet/>
      <dgm:spPr/>
      <dgm:t>
        <a:bodyPr/>
        <a:lstStyle/>
        <a:p>
          <a:endParaRPr lang="en-US" sz="2200"/>
        </a:p>
      </dgm:t>
    </dgm:pt>
    <dgm:pt modelId="{269EB88B-D385-448A-8239-9908AF2A9532}">
      <dgm:prSet phldrT="[Text]" custT="1"/>
      <dgm:spPr/>
      <dgm:t>
        <a:bodyPr/>
        <a:lstStyle/>
        <a:p>
          <a:r>
            <a:rPr lang="en-US" sz="2200" dirty="0" smtClean="0"/>
            <a:t>Assistant Coach</a:t>
          </a:r>
          <a:endParaRPr lang="en-US" sz="2200" dirty="0"/>
        </a:p>
      </dgm:t>
    </dgm:pt>
    <dgm:pt modelId="{610B8A96-C746-4FA4-84C9-3828AAC79819}" type="parTrans" cxnId="{E1DE7DD1-1B2D-45B4-8FA8-C55ED2C24605}">
      <dgm:prSet/>
      <dgm:spPr/>
      <dgm:t>
        <a:bodyPr/>
        <a:lstStyle/>
        <a:p>
          <a:endParaRPr lang="en-US" sz="2200"/>
        </a:p>
      </dgm:t>
    </dgm:pt>
    <dgm:pt modelId="{4721E6AA-75A0-4E0D-BECD-03F2CB63CBC0}" type="sibTrans" cxnId="{E1DE7DD1-1B2D-45B4-8FA8-C55ED2C24605}">
      <dgm:prSet/>
      <dgm:spPr/>
      <dgm:t>
        <a:bodyPr/>
        <a:lstStyle/>
        <a:p>
          <a:endParaRPr lang="en-US" sz="2200"/>
        </a:p>
      </dgm:t>
    </dgm:pt>
    <dgm:pt modelId="{AB2A3C98-C116-48EC-BC60-C931B6E203F7}">
      <dgm:prSet phldrT="[Text]" custT="1"/>
      <dgm:spPr/>
      <dgm:t>
        <a:bodyPr/>
        <a:lstStyle/>
        <a:p>
          <a:r>
            <a:rPr lang="en-US" sz="2200" dirty="0" smtClean="0"/>
            <a:t>Head Coach</a:t>
          </a:r>
          <a:endParaRPr lang="en-US" sz="2200" dirty="0"/>
        </a:p>
      </dgm:t>
    </dgm:pt>
    <dgm:pt modelId="{7962BD53-1F75-48D5-A4AB-897882E72566}" type="parTrans" cxnId="{317F1D0E-7EE6-475A-8DEB-7A7CEA869643}">
      <dgm:prSet/>
      <dgm:spPr/>
      <dgm:t>
        <a:bodyPr/>
        <a:lstStyle/>
        <a:p>
          <a:endParaRPr lang="en-US" sz="2200"/>
        </a:p>
      </dgm:t>
    </dgm:pt>
    <dgm:pt modelId="{975B5BFC-8F27-40DE-A4CC-A061143D166B}" type="sibTrans" cxnId="{317F1D0E-7EE6-475A-8DEB-7A7CEA869643}">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5FDC907F-F74D-48F4-8806-9181DF7F4FAA}" type="pres">
      <dgm:prSet presAssocID="{2FA1911A-C56C-462C-A21E-ECDA17FE47F2}" presName="compositeNode" presStyleCnt="0">
        <dgm:presLayoutVars>
          <dgm:bulletEnabled val="1"/>
        </dgm:presLayoutVars>
      </dgm:prSet>
      <dgm:spPr/>
    </dgm:pt>
    <dgm:pt modelId="{F0DF22F1-4050-4080-B450-CB9B367D25F0}" type="pres">
      <dgm:prSet presAssocID="{2FA1911A-C56C-462C-A21E-ECDA17FE47F2}" presName="bgRect" presStyleLbl="node1" presStyleIdx="0" presStyleCnt="4"/>
      <dgm:spPr/>
      <dgm:t>
        <a:bodyPr/>
        <a:lstStyle/>
        <a:p>
          <a:endParaRPr lang="en-US"/>
        </a:p>
      </dgm:t>
    </dgm:pt>
    <dgm:pt modelId="{F638B081-A1EA-47B0-BCF8-8C02A0E0C505}" type="pres">
      <dgm:prSet presAssocID="{2FA1911A-C56C-462C-A21E-ECDA17FE47F2}" presName="parentNode" presStyleLbl="node1" presStyleIdx="0" presStyleCnt="4">
        <dgm:presLayoutVars>
          <dgm:chMax val="0"/>
          <dgm:bulletEnabled val="1"/>
        </dgm:presLayoutVars>
      </dgm:prSet>
      <dgm:spPr/>
      <dgm:t>
        <a:bodyPr/>
        <a:lstStyle/>
        <a:p>
          <a:endParaRPr lang="en-US"/>
        </a:p>
      </dgm:t>
    </dgm:pt>
    <dgm:pt modelId="{4E7CE75F-BEF9-4564-9ADD-DAA066F60A61}" type="pres">
      <dgm:prSet presAssocID="{2FA1911A-C56C-462C-A21E-ECDA17FE47F2}" presName="childNode" presStyleLbl="node1" presStyleIdx="0" presStyleCnt="4">
        <dgm:presLayoutVars>
          <dgm:bulletEnabled val="1"/>
        </dgm:presLayoutVars>
      </dgm:prSet>
      <dgm:spPr/>
      <dgm:t>
        <a:bodyPr/>
        <a:lstStyle/>
        <a:p>
          <a:endParaRPr lang="en-US"/>
        </a:p>
      </dgm:t>
    </dgm:pt>
    <dgm:pt modelId="{95684FF3-ECE0-4D1C-B755-BD608DA3634E}" type="pres">
      <dgm:prSet presAssocID="{44063B1C-16C5-426B-A57E-8EC68AC415C6}" presName="hSp" presStyleCnt="0"/>
      <dgm:spPr/>
    </dgm:pt>
    <dgm:pt modelId="{25FC47FC-4941-46B5-A90A-76CDB1E10AE7}" type="pres">
      <dgm:prSet presAssocID="{44063B1C-16C5-426B-A57E-8EC68AC415C6}" presName="vProcSp" presStyleCnt="0"/>
      <dgm:spPr/>
    </dgm:pt>
    <dgm:pt modelId="{70EA28BA-3A47-49C3-B8CF-19480D731E2D}" type="pres">
      <dgm:prSet presAssocID="{44063B1C-16C5-426B-A57E-8EC68AC415C6}" presName="vSp1" presStyleCnt="0"/>
      <dgm:spPr/>
    </dgm:pt>
    <dgm:pt modelId="{A9AE35EC-2744-40D9-AD69-8BC9B72B30C0}" type="pres">
      <dgm:prSet presAssocID="{44063B1C-16C5-426B-A57E-8EC68AC415C6}" presName="simulatedConn" presStyleLbl="solidFgAcc1" presStyleIdx="0" presStyleCnt="3"/>
      <dgm:spPr/>
    </dgm:pt>
    <dgm:pt modelId="{5D55670A-3BB4-47A9-A0B1-B31E89E31D43}" type="pres">
      <dgm:prSet presAssocID="{44063B1C-16C5-426B-A57E-8EC68AC415C6}" presName="vSp2" presStyleCnt="0"/>
      <dgm:spPr/>
    </dgm:pt>
    <dgm:pt modelId="{70BADAF1-6C18-44CC-B5CA-616D83EE01DA}" type="pres">
      <dgm:prSet presAssocID="{44063B1C-16C5-426B-A57E-8EC68AC415C6}" presName="sibTrans" presStyleCnt="0"/>
      <dgm:spPr/>
    </dgm:pt>
    <dgm:pt modelId="{AC645E3A-26BF-4A45-851A-E353E39E3B88}" type="pres">
      <dgm:prSet presAssocID="{0D668E0C-790E-4EBA-AD4E-7324E6512BA2}" presName="compositeNode" presStyleCnt="0">
        <dgm:presLayoutVars>
          <dgm:bulletEnabled val="1"/>
        </dgm:presLayoutVars>
      </dgm:prSet>
      <dgm:spPr/>
    </dgm:pt>
    <dgm:pt modelId="{D26BE85A-4BEA-49EC-B15A-945E01E02A42}" type="pres">
      <dgm:prSet presAssocID="{0D668E0C-790E-4EBA-AD4E-7324E6512BA2}" presName="bgRect" presStyleLbl="node1" presStyleIdx="1" presStyleCnt="4"/>
      <dgm:spPr/>
      <dgm:t>
        <a:bodyPr/>
        <a:lstStyle/>
        <a:p>
          <a:endParaRPr lang="en-US"/>
        </a:p>
      </dgm:t>
    </dgm:pt>
    <dgm:pt modelId="{74825579-D46B-42C8-A221-FE46B6222BF5}" type="pres">
      <dgm:prSet presAssocID="{0D668E0C-790E-4EBA-AD4E-7324E6512BA2}" presName="parentNode" presStyleLbl="node1" presStyleIdx="1" presStyleCnt="4">
        <dgm:presLayoutVars>
          <dgm:chMax val="0"/>
          <dgm:bulletEnabled val="1"/>
        </dgm:presLayoutVars>
      </dgm:prSet>
      <dgm:spPr/>
      <dgm:t>
        <a:bodyPr/>
        <a:lstStyle/>
        <a:p>
          <a:endParaRPr lang="en-US"/>
        </a:p>
      </dgm:t>
    </dgm:pt>
    <dgm:pt modelId="{E2CFDD93-06FA-4D2A-B46D-85F0464DA239}" type="pres">
      <dgm:prSet presAssocID="{0D668E0C-790E-4EBA-AD4E-7324E6512BA2}" presName="childNode" presStyleLbl="node1" presStyleIdx="1" presStyleCnt="4">
        <dgm:presLayoutVars>
          <dgm:bulletEnabled val="1"/>
        </dgm:presLayoutVars>
      </dgm:prSet>
      <dgm:spPr/>
      <dgm:t>
        <a:bodyPr/>
        <a:lstStyle/>
        <a:p>
          <a:endParaRPr lang="en-US"/>
        </a:p>
      </dgm:t>
    </dgm:pt>
    <dgm:pt modelId="{5B279782-910B-4BDA-9A3A-322546E6CBCB}" type="pres">
      <dgm:prSet presAssocID="{31E5AABB-E15A-4C87-8D17-AD423B7B770F}" presName="hSp" presStyleCnt="0"/>
      <dgm:spPr/>
    </dgm:pt>
    <dgm:pt modelId="{2E09473D-CE36-40EC-ADFA-D4B2DACCF7F4}" type="pres">
      <dgm:prSet presAssocID="{31E5AABB-E15A-4C87-8D17-AD423B7B770F}" presName="vProcSp" presStyleCnt="0"/>
      <dgm:spPr/>
    </dgm:pt>
    <dgm:pt modelId="{29FDF8F2-368A-4EA3-8D79-6B6D66A7AE5B}" type="pres">
      <dgm:prSet presAssocID="{31E5AABB-E15A-4C87-8D17-AD423B7B770F}" presName="vSp1" presStyleCnt="0"/>
      <dgm:spPr/>
    </dgm:pt>
    <dgm:pt modelId="{05A42E00-3F05-426E-A10B-A2EB00376C1D}" type="pres">
      <dgm:prSet presAssocID="{31E5AABB-E15A-4C87-8D17-AD423B7B770F}" presName="simulatedConn" presStyleLbl="solidFgAcc1" presStyleIdx="1" presStyleCnt="3"/>
      <dgm:spPr/>
    </dgm:pt>
    <dgm:pt modelId="{0A0F9CE5-6936-41EE-900C-AAFA63263337}" type="pres">
      <dgm:prSet presAssocID="{31E5AABB-E15A-4C87-8D17-AD423B7B770F}" presName="vSp2" presStyleCnt="0"/>
      <dgm:spPr/>
    </dgm:pt>
    <dgm:pt modelId="{11954546-F996-4BFC-844C-90C45D581459}" type="pres">
      <dgm:prSet presAssocID="{31E5AABB-E15A-4C87-8D17-AD423B7B770F}" presName="sibTrans" presStyleCnt="0"/>
      <dgm:spPr/>
    </dgm:pt>
    <dgm:pt modelId="{3B7C0B5E-FA10-49A5-B5F8-B91C3ABAB8C4}" type="pres">
      <dgm:prSet presAssocID="{2E213E15-704F-4EA2-B684-DA69CD30F87A}" presName="compositeNode" presStyleCnt="0">
        <dgm:presLayoutVars>
          <dgm:bulletEnabled val="1"/>
        </dgm:presLayoutVars>
      </dgm:prSet>
      <dgm:spPr/>
    </dgm:pt>
    <dgm:pt modelId="{88799F63-6A3B-46C4-AB8A-A4A8A98F7B0A}" type="pres">
      <dgm:prSet presAssocID="{2E213E15-704F-4EA2-B684-DA69CD30F87A}" presName="bgRect" presStyleLbl="node1" presStyleIdx="2" presStyleCnt="4"/>
      <dgm:spPr/>
      <dgm:t>
        <a:bodyPr/>
        <a:lstStyle/>
        <a:p>
          <a:endParaRPr lang="en-US"/>
        </a:p>
      </dgm:t>
    </dgm:pt>
    <dgm:pt modelId="{12CAE31D-AF55-492F-983D-7E3CF491F414}" type="pres">
      <dgm:prSet presAssocID="{2E213E15-704F-4EA2-B684-DA69CD30F87A}" presName="parentNode" presStyleLbl="node1" presStyleIdx="2" presStyleCnt="4">
        <dgm:presLayoutVars>
          <dgm:chMax val="0"/>
          <dgm:bulletEnabled val="1"/>
        </dgm:presLayoutVars>
      </dgm:prSet>
      <dgm:spPr/>
      <dgm:t>
        <a:bodyPr/>
        <a:lstStyle/>
        <a:p>
          <a:endParaRPr lang="en-US"/>
        </a:p>
      </dgm:t>
    </dgm:pt>
    <dgm:pt modelId="{5C85A3FB-9C52-43C0-B4CC-DBE0C604A057}" type="pres">
      <dgm:prSet presAssocID="{2E213E15-704F-4EA2-B684-DA69CD30F87A}" presName="childNode" presStyleLbl="node1" presStyleIdx="2" presStyleCnt="4">
        <dgm:presLayoutVars>
          <dgm:bulletEnabled val="1"/>
        </dgm:presLayoutVars>
      </dgm:prSet>
      <dgm:spPr/>
      <dgm:t>
        <a:bodyPr/>
        <a:lstStyle/>
        <a:p>
          <a:endParaRPr lang="en-US"/>
        </a:p>
      </dgm:t>
    </dgm:pt>
    <dgm:pt modelId="{081B3E8B-5862-4E4D-B71D-D23421AE3CB8}" type="pres">
      <dgm:prSet presAssocID="{1E4E876D-0F69-43F7-A695-5E062C738F90}" presName="hSp" presStyleCnt="0"/>
      <dgm:spPr/>
    </dgm:pt>
    <dgm:pt modelId="{4EBD2EBD-8A92-41D2-954D-47C42EFA69EF}" type="pres">
      <dgm:prSet presAssocID="{1E4E876D-0F69-43F7-A695-5E062C738F90}" presName="vProcSp" presStyleCnt="0"/>
      <dgm:spPr/>
    </dgm:pt>
    <dgm:pt modelId="{91B863A6-CE7D-471F-A868-A5FAD81B204D}" type="pres">
      <dgm:prSet presAssocID="{1E4E876D-0F69-43F7-A695-5E062C738F90}" presName="vSp1" presStyleCnt="0"/>
      <dgm:spPr/>
    </dgm:pt>
    <dgm:pt modelId="{932C6225-C52F-46F1-AEA5-6D771036436B}" type="pres">
      <dgm:prSet presAssocID="{1E4E876D-0F69-43F7-A695-5E062C738F90}" presName="simulatedConn" presStyleLbl="solidFgAcc1" presStyleIdx="2" presStyleCnt="3"/>
      <dgm:spPr/>
    </dgm:pt>
    <dgm:pt modelId="{EE80CC93-EF03-4C55-A42E-4436F537C1DA}" type="pres">
      <dgm:prSet presAssocID="{1E4E876D-0F69-43F7-A695-5E062C738F90}" presName="vSp2" presStyleCnt="0"/>
      <dgm:spPr/>
    </dgm:pt>
    <dgm:pt modelId="{946B7754-C0E1-4367-AF28-6F705921DD0B}" type="pres">
      <dgm:prSet presAssocID="{1E4E876D-0F69-43F7-A695-5E062C738F90}" presName="sibTrans" presStyleCnt="0"/>
      <dgm:spPr/>
    </dgm:pt>
    <dgm:pt modelId="{E123BB6E-BA78-4431-A90B-937EE5795D66}" type="pres">
      <dgm:prSet presAssocID="{BCA27A28-7915-4035-AB08-705FA0D00D1A}" presName="compositeNode" presStyleCnt="0">
        <dgm:presLayoutVars>
          <dgm:bulletEnabled val="1"/>
        </dgm:presLayoutVars>
      </dgm:prSet>
      <dgm:spPr/>
    </dgm:pt>
    <dgm:pt modelId="{E7A1821B-0CC3-4F30-8370-A6936337CFCA}" type="pres">
      <dgm:prSet presAssocID="{BCA27A28-7915-4035-AB08-705FA0D00D1A}" presName="bgRect" presStyleLbl="node1" presStyleIdx="3" presStyleCnt="4"/>
      <dgm:spPr/>
      <dgm:t>
        <a:bodyPr/>
        <a:lstStyle/>
        <a:p>
          <a:endParaRPr lang="en-US"/>
        </a:p>
      </dgm:t>
    </dgm:pt>
    <dgm:pt modelId="{6DAF8084-5A95-4E4A-958D-7938F2D903D0}" type="pres">
      <dgm:prSet presAssocID="{BCA27A28-7915-4035-AB08-705FA0D00D1A}" presName="parentNode" presStyleLbl="node1" presStyleIdx="3" presStyleCnt="4">
        <dgm:presLayoutVars>
          <dgm:chMax val="0"/>
          <dgm:bulletEnabled val="1"/>
        </dgm:presLayoutVars>
      </dgm:prSet>
      <dgm:spPr/>
      <dgm:t>
        <a:bodyPr/>
        <a:lstStyle/>
        <a:p>
          <a:endParaRPr lang="en-US"/>
        </a:p>
      </dgm:t>
    </dgm:pt>
    <dgm:pt modelId="{4CBC265D-2820-4665-AACD-7AAD44AD78BB}" type="pres">
      <dgm:prSet presAssocID="{BCA27A28-7915-4035-AB08-705FA0D00D1A}" presName="childNode" presStyleLbl="node1" presStyleIdx="3" presStyleCnt="4">
        <dgm:presLayoutVars>
          <dgm:bulletEnabled val="1"/>
        </dgm:presLayoutVars>
      </dgm:prSet>
      <dgm:spPr/>
      <dgm:t>
        <a:bodyPr/>
        <a:lstStyle/>
        <a:p>
          <a:endParaRPr lang="en-US"/>
        </a:p>
      </dgm:t>
    </dgm:pt>
  </dgm:ptLst>
  <dgm:cxnLst>
    <dgm:cxn modelId="{3E17EE82-9AC9-43A4-BED7-352093A7CBF4}" type="presOf" srcId="{BCA27A28-7915-4035-AB08-705FA0D00D1A}" destId="{6DAF8084-5A95-4E4A-958D-7938F2D903D0}" srcOrd="1" destOrd="0" presId="urn:microsoft.com/office/officeart/2005/8/layout/hProcess7"/>
    <dgm:cxn modelId="{C303B609-0388-4F6F-96D9-720161A9DF41}" type="presOf" srcId="{5A45BF48-4AF3-47BA-A687-C07C3C8FACCC}" destId="{E2CFDD93-06FA-4D2A-B46D-85F0464DA239}" srcOrd="0" destOrd="0" presId="urn:microsoft.com/office/officeart/2005/8/layout/hProcess7"/>
    <dgm:cxn modelId="{6E541000-6E16-4068-8237-5822DDB519FB}" type="presOf" srcId="{BCA27A28-7915-4035-AB08-705FA0D00D1A}" destId="{E7A1821B-0CC3-4F30-8370-A6936337CFCA}" srcOrd="0" destOrd="0" presId="urn:microsoft.com/office/officeart/2005/8/layout/hProcess7"/>
    <dgm:cxn modelId="{C2869031-6849-458B-93AC-2CA979717F0A}" type="presOf" srcId="{CE4C97B4-D030-4EC2-92D5-E5EFD61F4D7D}" destId="{4CBC265D-2820-4665-AACD-7AAD44AD78BB}" srcOrd="0" destOrd="0" presId="urn:microsoft.com/office/officeart/2005/8/layout/hProcess7"/>
    <dgm:cxn modelId="{EAB959E5-3673-4BAD-A028-81EF23AEBC4E}" type="presOf" srcId="{0D668E0C-790E-4EBA-AD4E-7324E6512BA2}" destId="{D26BE85A-4BEA-49EC-B15A-945E01E02A42}" srcOrd="0" destOrd="0" presId="urn:microsoft.com/office/officeart/2005/8/layout/hProcess7"/>
    <dgm:cxn modelId="{61DEEA36-B1AD-41E7-A9B3-C2BAE8DAA93C}" srcId="{BCA27A28-7915-4035-AB08-705FA0D00D1A}" destId="{CE4C97B4-D030-4EC2-92D5-E5EFD61F4D7D}" srcOrd="0" destOrd="0" parTransId="{DE9600AE-4B3B-4E17-85DA-C3FD0BD96FD3}" sibTransId="{5689CC10-F7B1-411B-961E-63B9B3020997}"/>
    <dgm:cxn modelId="{48189AB8-0408-4F10-A7FF-5C2FB21F62F2}" srcId="{0D668E0C-790E-4EBA-AD4E-7324E6512BA2}" destId="{7F2CC7CF-76B4-4105-AF5B-6C54CC68D6F3}" srcOrd="1" destOrd="0" parTransId="{CD4B6FD6-CE77-4A16-AA60-0C5E6F807B74}" sibTransId="{63EE5AAC-C9F6-4CC5-89C9-DDD063D6ED7B}"/>
    <dgm:cxn modelId="{E1DE7DD1-1B2D-45B4-8FA8-C55ED2C24605}" srcId="{BCA27A28-7915-4035-AB08-705FA0D00D1A}" destId="{269EB88B-D385-448A-8239-9908AF2A9532}" srcOrd="1" destOrd="0" parTransId="{610B8A96-C746-4FA4-84C9-3828AAC79819}" sibTransId="{4721E6AA-75A0-4E0D-BECD-03F2CB63CBC0}"/>
    <dgm:cxn modelId="{5BF7C206-A870-4790-B9DD-6A88930A8701}" type="presOf" srcId="{2E213E15-704F-4EA2-B684-DA69CD30F87A}" destId="{12CAE31D-AF55-492F-983D-7E3CF491F414}" srcOrd="1" destOrd="0" presId="urn:microsoft.com/office/officeart/2005/8/layout/hProcess7"/>
    <dgm:cxn modelId="{1A8E201C-1CCD-40AB-95D6-1CCECAC3837D}" type="presOf" srcId="{2FA1911A-C56C-462C-A21E-ECDA17FE47F2}" destId="{F0DF22F1-4050-4080-B450-CB9B367D25F0}" srcOrd="0" destOrd="0" presId="urn:microsoft.com/office/officeart/2005/8/layout/hProcess7"/>
    <dgm:cxn modelId="{660C2F66-86F7-4BC7-AAF1-AFA516679542}" srcId="{2E213E15-704F-4EA2-B684-DA69CD30F87A}" destId="{5D0D1B90-1BA1-4A23-95CB-F6FD587FFF12}" srcOrd="1" destOrd="0" parTransId="{BFEFE73F-56C7-4F38-A0DA-937AAD842242}" sibTransId="{AC702C33-8712-4DE8-ABCB-109CE136D9E6}"/>
    <dgm:cxn modelId="{6F49519C-DCF2-45CF-80DE-BD7F4FDC2BE1}" srcId="{914D04EC-0D43-45D2-B387-ECECCCB90C46}" destId="{2FA1911A-C56C-462C-A21E-ECDA17FE47F2}" srcOrd="0" destOrd="0" parTransId="{4F5E7B15-D153-48E7-AC74-FF2D0BD59DD9}" sibTransId="{44063B1C-16C5-426B-A57E-8EC68AC415C6}"/>
    <dgm:cxn modelId="{551D27CB-08FD-4C89-BD11-046D8B25EE37}" type="presOf" srcId="{AB2A3C98-C116-48EC-BC60-C931B6E203F7}" destId="{4E7CE75F-BEF9-4564-9ADD-DAA066F60A61}" srcOrd="0" destOrd="1" presId="urn:microsoft.com/office/officeart/2005/8/layout/hProcess7"/>
    <dgm:cxn modelId="{4F646109-59DF-43FA-8DD9-872971BF94AF}" type="presOf" srcId="{2FA1911A-C56C-462C-A21E-ECDA17FE47F2}" destId="{F638B081-A1EA-47B0-BCF8-8C02A0E0C505}" srcOrd="1" destOrd="0" presId="urn:microsoft.com/office/officeart/2005/8/layout/hProcess7"/>
    <dgm:cxn modelId="{DFB34573-1D36-44EF-9C0F-ABB2C5AFFD97}" type="presOf" srcId="{2E213E15-704F-4EA2-B684-DA69CD30F87A}" destId="{88799F63-6A3B-46C4-AB8A-A4A8A98F7B0A}" srcOrd="0" destOrd="0" presId="urn:microsoft.com/office/officeart/2005/8/layout/hProcess7"/>
    <dgm:cxn modelId="{FB704AC3-B742-47C9-A97F-C20427F0B85B}" type="presOf" srcId="{914D04EC-0D43-45D2-B387-ECECCCB90C46}" destId="{A4A9EC14-EF42-4F9F-A15D-806AD76BF786}" srcOrd="0" destOrd="0" presId="urn:microsoft.com/office/officeart/2005/8/layout/hProcess7"/>
    <dgm:cxn modelId="{52F2AE71-5E77-485C-A6A4-FC0555A2B863}" type="presOf" srcId="{7F2CC7CF-76B4-4105-AF5B-6C54CC68D6F3}" destId="{E2CFDD93-06FA-4D2A-B46D-85F0464DA239}" srcOrd="0" destOrd="1" presId="urn:microsoft.com/office/officeart/2005/8/layout/hProcess7"/>
    <dgm:cxn modelId="{EFFA9C55-EBD5-4232-A89F-601B46CB199E}" type="presOf" srcId="{269EB88B-D385-448A-8239-9908AF2A9532}" destId="{4CBC265D-2820-4665-AACD-7AAD44AD78BB}" srcOrd="0" destOrd="1" presId="urn:microsoft.com/office/officeart/2005/8/layout/hProcess7"/>
    <dgm:cxn modelId="{9B66AFEC-6726-4AD1-8EA8-20E7C0971C98}" srcId="{0D668E0C-790E-4EBA-AD4E-7324E6512BA2}" destId="{5A45BF48-4AF3-47BA-A687-C07C3C8FACCC}" srcOrd="0" destOrd="0" parTransId="{B51C15C0-16CD-4FB5-A5D8-DF67354BBE9F}" sibTransId="{170A1EB1-CA46-4E3D-B737-6A4982E69415}"/>
    <dgm:cxn modelId="{D1AF19A4-A794-4F58-9AEF-393BF3A4C76C}" type="presOf" srcId="{725A0CD4-67C0-44DC-9B37-747AD6B03D70}" destId="{4E7CE75F-BEF9-4564-9ADD-DAA066F60A61}" srcOrd="0" destOrd="0" presId="urn:microsoft.com/office/officeart/2005/8/layout/hProcess7"/>
    <dgm:cxn modelId="{8A0B3CC8-BA2A-48BF-A4BD-7F74CBAF0D37}" type="presOf" srcId="{D3D01048-61C9-4BCE-B3DF-270D4D6DA618}" destId="{5C85A3FB-9C52-43C0-B4CC-DBE0C604A057}" srcOrd="0" destOrd="0" presId="urn:microsoft.com/office/officeart/2005/8/layout/hProcess7"/>
    <dgm:cxn modelId="{34F392C4-D203-47BD-9FFB-C21BFC9A023E}" srcId="{914D04EC-0D43-45D2-B387-ECECCCB90C46}" destId="{0D668E0C-790E-4EBA-AD4E-7324E6512BA2}" srcOrd="1" destOrd="0" parTransId="{33837F47-7539-46A6-B01B-26B742445799}" sibTransId="{31E5AABB-E15A-4C87-8D17-AD423B7B770F}"/>
    <dgm:cxn modelId="{317F1D0E-7EE6-475A-8DEB-7A7CEA869643}" srcId="{2FA1911A-C56C-462C-A21E-ECDA17FE47F2}" destId="{AB2A3C98-C116-48EC-BC60-C931B6E203F7}" srcOrd="1" destOrd="0" parTransId="{7962BD53-1F75-48D5-A4AB-897882E72566}" sibTransId="{975B5BFC-8F27-40DE-A4CC-A061143D166B}"/>
    <dgm:cxn modelId="{8BB2D36B-3B36-4584-8FA3-FB8524ABB0CC}" type="presOf" srcId="{5D0D1B90-1BA1-4A23-95CB-F6FD587FFF12}" destId="{5C85A3FB-9C52-43C0-B4CC-DBE0C604A057}" srcOrd="0" destOrd="1" presId="urn:microsoft.com/office/officeart/2005/8/layout/hProcess7"/>
    <dgm:cxn modelId="{69F720A4-B577-467E-83BC-2B6D604DCF5E}" srcId="{914D04EC-0D43-45D2-B387-ECECCCB90C46}" destId="{2E213E15-704F-4EA2-B684-DA69CD30F87A}" srcOrd="2" destOrd="0" parTransId="{09399E00-DE63-430D-B484-7983AD7617E6}" sibTransId="{1E4E876D-0F69-43F7-A695-5E062C738F90}"/>
    <dgm:cxn modelId="{E820B022-9786-409F-AB5A-16556E03AFBB}" srcId="{914D04EC-0D43-45D2-B387-ECECCCB90C46}" destId="{BCA27A28-7915-4035-AB08-705FA0D00D1A}" srcOrd="3" destOrd="0" parTransId="{64CA5417-16E9-4027-A1D2-6AAEAAAD5300}" sibTransId="{ED0CC3BE-D167-402F-BD14-58FAFD560C92}"/>
    <dgm:cxn modelId="{05CADE19-AECF-4EA4-8974-C9726CA9F18E}" srcId="{2FA1911A-C56C-462C-A21E-ECDA17FE47F2}" destId="{725A0CD4-67C0-44DC-9B37-747AD6B03D70}" srcOrd="0" destOrd="0" parTransId="{21F4C7FB-D77C-4643-BD35-7913672229B8}" sibTransId="{6884DC04-2AA0-455B-8426-5CE3A3A3A702}"/>
    <dgm:cxn modelId="{9ECD850B-B7DD-4AC2-9627-4F44616BF72A}" srcId="{2E213E15-704F-4EA2-B684-DA69CD30F87A}" destId="{D3D01048-61C9-4BCE-B3DF-270D4D6DA618}" srcOrd="0" destOrd="0" parTransId="{71B73660-C08D-4777-B244-96E4694707D1}" sibTransId="{392BA7B2-976F-48F0-99CC-1FEC916ABC48}"/>
    <dgm:cxn modelId="{CCD91FF2-68AB-4B1F-B90A-6B4E581B4827}" type="presOf" srcId="{0D668E0C-790E-4EBA-AD4E-7324E6512BA2}" destId="{74825579-D46B-42C8-A221-FE46B6222BF5}" srcOrd="1" destOrd="0" presId="urn:microsoft.com/office/officeart/2005/8/layout/hProcess7"/>
    <dgm:cxn modelId="{2A403FD9-694C-42ED-81BB-C7120FBEDBAA}" type="presParOf" srcId="{A4A9EC14-EF42-4F9F-A15D-806AD76BF786}" destId="{5FDC907F-F74D-48F4-8806-9181DF7F4FAA}" srcOrd="0" destOrd="0" presId="urn:microsoft.com/office/officeart/2005/8/layout/hProcess7"/>
    <dgm:cxn modelId="{E00070A9-207A-47BB-8EB1-47808E745EA1}" type="presParOf" srcId="{5FDC907F-F74D-48F4-8806-9181DF7F4FAA}" destId="{F0DF22F1-4050-4080-B450-CB9B367D25F0}" srcOrd="0" destOrd="0" presId="urn:microsoft.com/office/officeart/2005/8/layout/hProcess7"/>
    <dgm:cxn modelId="{AA106222-25F3-41FC-9C79-FEF91256E4BE}" type="presParOf" srcId="{5FDC907F-F74D-48F4-8806-9181DF7F4FAA}" destId="{F638B081-A1EA-47B0-BCF8-8C02A0E0C505}" srcOrd="1" destOrd="0" presId="urn:microsoft.com/office/officeart/2005/8/layout/hProcess7"/>
    <dgm:cxn modelId="{80EAF666-0CAE-4A7C-B3F5-6E9BCC9DF74E}" type="presParOf" srcId="{5FDC907F-F74D-48F4-8806-9181DF7F4FAA}" destId="{4E7CE75F-BEF9-4564-9ADD-DAA066F60A61}" srcOrd="2" destOrd="0" presId="urn:microsoft.com/office/officeart/2005/8/layout/hProcess7"/>
    <dgm:cxn modelId="{6B605B17-2025-4C95-81F2-B81AAA9876CF}" type="presParOf" srcId="{A4A9EC14-EF42-4F9F-A15D-806AD76BF786}" destId="{95684FF3-ECE0-4D1C-B755-BD608DA3634E}" srcOrd="1" destOrd="0" presId="urn:microsoft.com/office/officeart/2005/8/layout/hProcess7"/>
    <dgm:cxn modelId="{1A65A387-53EE-4D85-81A0-74693102610E}" type="presParOf" srcId="{A4A9EC14-EF42-4F9F-A15D-806AD76BF786}" destId="{25FC47FC-4941-46B5-A90A-76CDB1E10AE7}" srcOrd="2" destOrd="0" presId="urn:microsoft.com/office/officeart/2005/8/layout/hProcess7"/>
    <dgm:cxn modelId="{8D2DE855-A50E-4E5D-910B-D116F3D1C76D}" type="presParOf" srcId="{25FC47FC-4941-46B5-A90A-76CDB1E10AE7}" destId="{70EA28BA-3A47-49C3-B8CF-19480D731E2D}" srcOrd="0" destOrd="0" presId="urn:microsoft.com/office/officeart/2005/8/layout/hProcess7"/>
    <dgm:cxn modelId="{42B0043B-5A2C-4A21-8B5A-DFC7B6AA2EF0}" type="presParOf" srcId="{25FC47FC-4941-46B5-A90A-76CDB1E10AE7}" destId="{A9AE35EC-2744-40D9-AD69-8BC9B72B30C0}" srcOrd="1" destOrd="0" presId="urn:microsoft.com/office/officeart/2005/8/layout/hProcess7"/>
    <dgm:cxn modelId="{45F93384-B2E7-484D-B066-716A199387E5}" type="presParOf" srcId="{25FC47FC-4941-46B5-A90A-76CDB1E10AE7}" destId="{5D55670A-3BB4-47A9-A0B1-B31E89E31D43}" srcOrd="2" destOrd="0" presId="urn:microsoft.com/office/officeart/2005/8/layout/hProcess7"/>
    <dgm:cxn modelId="{CB095585-2EBB-4317-979A-6DA4B2909B18}" type="presParOf" srcId="{A4A9EC14-EF42-4F9F-A15D-806AD76BF786}" destId="{70BADAF1-6C18-44CC-B5CA-616D83EE01DA}" srcOrd="3" destOrd="0" presId="urn:microsoft.com/office/officeart/2005/8/layout/hProcess7"/>
    <dgm:cxn modelId="{B303F8EB-7D59-4344-B9DF-4843C2CAC97A}" type="presParOf" srcId="{A4A9EC14-EF42-4F9F-A15D-806AD76BF786}" destId="{AC645E3A-26BF-4A45-851A-E353E39E3B88}" srcOrd="4" destOrd="0" presId="urn:microsoft.com/office/officeart/2005/8/layout/hProcess7"/>
    <dgm:cxn modelId="{7A25040E-4678-4B91-9E15-7930AFF7C8DE}" type="presParOf" srcId="{AC645E3A-26BF-4A45-851A-E353E39E3B88}" destId="{D26BE85A-4BEA-49EC-B15A-945E01E02A42}" srcOrd="0" destOrd="0" presId="urn:microsoft.com/office/officeart/2005/8/layout/hProcess7"/>
    <dgm:cxn modelId="{E5D452CB-4A8F-46A7-A606-C5F53639F31F}" type="presParOf" srcId="{AC645E3A-26BF-4A45-851A-E353E39E3B88}" destId="{74825579-D46B-42C8-A221-FE46B6222BF5}" srcOrd="1" destOrd="0" presId="urn:microsoft.com/office/officeart/2005/8/layout/hProcess7"/>
    <dgm:cxn modelId="{064C6BDC-53D0-4FA5-8760-303567A53C02}" type="presParOf" srcId="{AC645E3A-26BF-4A45-851A-E353E39E3B88}" destId="{E2CFDD93-06FA-4D2A-B46D-85F0464DA239}" srcOrd="2" destOrd="0" presId="urn:microsoft.com/office/officeart/2005/8/layout/hProcess7"/>
    <dgm:cxn modelId="{0D616759-CF49-41EF-9E02-3AB10ED86B1E}" type="presParOf" srcId="{A4A9EC14-EF42-4F9F-A15D-806AD76BF786}" destId="{5B279782-910B-4BDA-9A3A-322546E6CBCB}" srcOrd="5" destOrd="0" presId="urn:microsoft.com/office/officeart/2005/8/layout/hProcess7"/>
    <dgm:cxn modelId="{5B0E622D-ED53-4FA5-AB2E-E79AD3567EF9}" type="presParOf" srcId="{A4A9EC14-EF42-4F9F-A15D-806AD76BF786}" destId="{2E09473D-CE36-40EC-ADFA-D4B2DACCF7F4}" srcOrd="6" destOrd="0" presId="urn:microsoft.com/office/officeart/2005/8/layout/hProcess7"/>
    <dgm:cxn modelId="{73AE8092-C838-42D5-8686-B27FF46BE7F9}" type="presParOf" srcId="{2E09473D-CE36-40EC-ADFA-D4B2DACCF7F4}" destId="{29FDF8F2-368A-4EA3-8D79-6B6D66A7AE5B}" srcOrd="0" destOrd="0" presId="urn:microsoft.com/office/officeart/2005/8/layout/hProcess7"/>
    <dgm:cxn modelId="{45A2BA9C-1CF9-4F96-A91D-4D027C188879}" type="presParOf" srcId="{2E09473D-CE36-40EC-ADFA-D4B2DACCF7F4}" destId="{05A42E00-3F05-426E-A10B-A2EB00376C1D}" srcOrd="1" destOrd="0" presId="urn:microsoft.com/office/officeart/2005/8/layout/hProcess7"/>
    <dgm:cxn modelId="{1201996A-B80E-4955-9891-6E554CE1BE24}" type="presParOf" srcId="{2E09473D-CE36-40EC-ADFA-D4B2DACCF7F4}" destId="{0A0F9CE5-6936-41EE-900C-AAFA63263337}" srcOrd="2" destOrd="0" presId="urn:microsoft.com/office/officeart/2005/8/layout/hProcess7"/>
    <dgm:cxn modelId="{9E9D1575-9B57-43A0-ACAA-9BEB4C677500}" type="presParOf" srcId="{A4A9EC14-EF42-4F9F-A15D-806AD76BF786}" destId="{11954546-F996-4BFC-844C-90C45D581459}" srcOrd="7" destOrd="0" presId="urn:microsoft.com/office/officeart/2005/8/layout/hProcess7"/>
    <dgm:cxn modelId="{53BB3987-8805-481C-8323-E2258EC9B518}" type="presParOf" srcId="{A4A9EC14-EF42-4F9F-A15D-806AD76BF786}" destId="{3B7C0B5E-FA10-49A5-B5F8-B91C3ABAB8C4}" srcOrd="8" destOrd="0" presId="urn:microsoft.com/office/officeart/2005/8/layout/hProcess7"/>
    <dgm:cxn modelId="{EE42BBE5-4CE1-4B55-AF73-95C33F375B79}" type="presParOf" srcId="{3B7C0B5E-FA10-49A5-B5F8-B91C3ABAB8C4}" destId="{88799F63-6A3B-46C4-AB8A-A4A8A98F7B0A}" srcOrd="0" destOrd="0" presId="urn:microsoft.com/office/officeart/2005/8/layout/hProcess7"/>
    <dgm:cxn modelId="{43740045-A12C-4836-BE07-C0C9B724F558}" type="presParOf" srcId="{3B7C0B5E-FA10-49A5-B5F8-B91C3ABAB8C4}" destId="{12CAE31D-AF55-492F-983D-7E3CF491F414}" srcOrd="1" destOrd="0" presId="urn:microsoft.com/office/officeart/2005/8/layout/hProcess7"/>
    <dgm:cxn modelId="{719E98B4-6FE6-45A1-A836-672B44FD164D}" type="presParOf" srcId="{3B7C0B5E-FA10-49A5-B5F8-B91C3ABAB8C4}" destId="{5C85A3FB-9C52-43C0-B4CC-DBE0C604A057}" srcOrd="2" destOrd="0" presId="urn:microsoft.com/office/officeart/2005/8/layout/hProcess7"/>
    <dgm:cxn modelId="{89525CCE-4BC4-4494-904D-205FD7A361EA}" type="presParOf" srcId="{A4A9EC14-EF42-4F9F-A15D-806AD76BF786}" destId="{081B3E8B-5862-4E4D-B71D-D23421AE3CB8}" srcOrd="9" destOrd="0" presId="urn:microsoft.com/office/officeart/2005/8/layout/hProcess7"/>
    <dgm:cxn modelId="{DA604703-CE6C-437E-90C1-000095C1E595}" type="presParOf" srcId="{A4A9EC14-EF42-4F9F-A15D-806AD76BF786}" destId="{4EBD2EBD-8A92-41D2-954D-47C42EFA69EF}" srcOrd="10" destOrd="0" presId="urn:microsoft.com/office/officeart/2005/8/layout/hProcess7"/>
    <dgm:cxn modelId="{0DD26DA4-C5AF-44FA-8CB4-365529430669}" type="presParOf" srcId="{4EBD2EBD-8A92-41D2-954D-47C42EFA69EF}" destId="{91B863A6-CE7D-471F-A868-A5FAD81B204D}" srcOrd="0" destOrd="0" presId="urn:microsoft.com/office/officeart/2005/8/layout/hProcess7"/>
    <dgm:cxn modelId="{BB52E645-25C5-4BB6-82DC-DD2DAE2AEE55}" type="presParOf" srcId="{4EBD2EBD-8A92-41D2-954D-47C42EFA69EF}" destId="{932C6225-C52F-46F1-AEA5-6D771036436B}" srcOrd="1" destOrd="0" presId="urn:microsoft.com/office/officeart/2005/8/layout/hProcess7"/>
    <dgm:cxn modelId="{EAEAC1F1-1C94-428E-B33A-44ED27EC0A10}" type="presParOf" srcId="{4EBD2EBD-8A92-41D2-954D-47C42EFA69EF}" destId="{EE80CC93-EF03-4C55-A42E-4436F537C1DA}" srcOrd="2" destOrd="0" presId="urn:microsoft.com/office/officeart/2005/8/layout/hProcess7"/>
    <dgm:cxn modelId="{16D59802-14F8-4E60-8A8F-45C676722B40}" type="presParOf" srcId="{A4A9EC14-EF42-4F9F-A15D-806AD76BF786}" destId="{946B7754-C0E1-4367-AF28-6F705921DD0B}" srcOrd="11" destOrd="0" presId="urn:microsoft.com/office/officeart/2005/8/layout/hProcess7"/>
    <dgm:cxn modelId="{1C90A3C9-05E2-4BE3-B9C9-82F16F25CEEA}" type="presParOf" srcId="{A4A9EC14-EF42-4F9F-A15D-806AD76BF786}" destId="{E123BB6E-BA78-4431-A90B-937EE5795D66}" srcOrd="12" destOrd="0" presId="urn:microsoft.com/office/officeart/2005/8/layout/hProcess7"/>
    <dgm:cxn modelId="{A4A46FCA-CFA0-43D4-B83A-0903DADD66CA}" type="presParOf" srcId="{E123BB6E-BA78-4431-A90B-937EE5795D66}" destId="{E7A1821B-0CC3-4F30-8370-A6936337CFCA}" srcOrd="0" destOrd="0" presId="urn:microsoft.com/office/officeart/2005/8/layout/hProcess7"/>
    <dgm:cxn modelId="{04639E25-6411-4EDC-AEAD-3A7676741325}" type="presParOf" srcId="{E123BB6E-BA78-4431-A90B-937EE5795D66}" destId="{6DAF8084-5A95-4E4A-958D-7938F2D903D0}" srcOrd="1" destOrd="0" presId="urn:microsoft.com/office/officeart/2005/8/layout/hProcess7"/>
    <dgm:cxn modelId="{42EE498F-3391-4B15-B543-AA39D80334C6}" type="presParOf" srcId="{E123BB6E-BA78-4431-A90B-937EE5795D66}" destId="{4CBC265D-2820-4665-AACD-7AAD44AD78BB}"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8624D7FA-147D-4BCA-A18F-42F064EC2031}">
      <dgm:prSet phldrT="[Text]" custT="1"/>
      <dgm:spPr>
        <a:solidFill>
          <a:schemeClr val="accent2"/>
        </a:solidFill>
        <a:ln w="76200">
          <a:solidFill>
            <a:srgbClr val="FFFF00"/>
          </a:solidFill>
        </a:ln>
      </dgm:spPr>
      <dgm:t>
        <a:bodyPr/>
        <a:lstStyle/>
        <a:p>
          <a:r>
            <a:rPr lang="en-US" sz="2200" dirty="0" smtClean="0"/>
            <a:t>2014</a:t>
          </a:r>
          <a:endParaRPr lang="en-US" sz="2200" dirty="0"/>
        </a:p>
      </dgm:t>
    </dgm:pt>
    <dgm:pt modelId="{90A50A30-474B-408C-91D0-D86A9997F477}" type="parTrans" cxnId="{D3EC1296-AFCB-4876-8B45-F11C5E8A9D4A}">
      <dgm:prSet/>
      <dgm:spPr/>
      <dgm:t>
        <a:bodyPr/>
        <a:lstStyle/>
        <a:p>
          <a:endParaRPr lang="en-US" sz="2200"/>
        </a:p>
      </dgm:t>
    </dgm:pt>
    <dgm:pt modelId="{C2E83D32-9548-401E-9486-AB7E407D00C1}" type="sibTrans" cxnId="{D3EC1296-AFCB-4876-8B45-F11C5E8A9D4A}">
      <dgm:prSet/>
      <dgm:spPr/>
      <dgm:t>
        <a:bodyPr/>
        <a:lstStyle/>
        <a:p>
          <a:endParaRPr lang="en-US" sz="2200"/>
        </a:p>
      </dgm:t>
    </dgm:pt>
    <dgm:pt modelId="{8B1C6B58-3DA9-46BF-88B9-9F73ABA80342}">
      <dgm:prSet phldrT="[Text]" custT="1"/>
      <dgm:spPr/>
      <dgm:t>
        <a:bodyPr/>
        <a:lstStyle/>
        <a:p>
          <a:r>
            <a:rPr lang="en-US" sz="2200" dirty="0" smtClean="0"/>
            <a:t>Institution No. 2</a:t>
          </a:r>
          <a:endParaRPr lang="en-US" sz="2200" dirty="0"/>
        </a:p>
      </dgm:t>
    </dgm:pt>
    <dgm:pt modelId="{62D2B131-167D-4342-8301-6A5A09B58631}" type="parTrans" cxnId="{75BBD140-16DA-47AF-9324-AAEB71FE5834}">
      <dgm:prSet/>
      <dgm:spPr/>
      <dgm:t>
        <a:bodyPr/>
        <a:lstStyle/>
        <a:p>
          <a:endParaRPr lang="en-US" sz="2200"/>
        </a:p>
      </dgm:t>
    </dgm:pt>
    <dgm:pt modelId="{34391F44-1B26-4E5B-9151-C862B8580085}" type="sibTrans" cxnId="{75BBD140-16DA-47AF-9324-AAEB71FE5834}">
      <dgm:prSet/>
      <dgm:spPr/>
      <dgm:t>
        <a:bodyPr/>
        <a:lstStyle/>
        <a:p>
          <a:endParaRPr lang="en-US" sz="2200"/>
        </a:p>
      </dgm:t>
    </dgm:pt>
    <dgm:pt modelId="{4D02C0A0-0A17-41DB-8E73-B89134603F4A}">
      <dgm:prSet phldrT="[Text]" custT="1"/>
      <dgm:spPr/>
      <dgm:t>
        <a:bodyPr/>
        <a:lstStyle/>
        <a:p>
          <a:r>
            <a:rPr lang="en-US" sz="2200" dirty="0" smtClean="0"/>
            <a:t>Director of Basketball Operations</a:t>
          </a:r>
          <a:endParaRPr lang="en-US" sz="2200" dirty="0"/>
        </a:p>
      </dgm:t>
    </dgm:pt>
    <dgm:pt modelId="{DA42B2FD-2DD3-447C-B63E-C563D2E7BAF2}" type="parTrans" cxnId="{EA0E89D2-85DF-46AC-AEA7-BBB74E397638}">
      <dgm:prSet/>
      <dgm:spPr/>
      <dgm:t>
        <a:bodyPr/>
        <a:lstStyle/>
        <a:p>
          <a:endParaRPr lang="en-US" sz="2200"/>
        </a:p>
      </dgm:t>
    </dgm:pt>
    <dgm:pt modelId="{8A4D8DE4-8CE0-4974-B62E-017FA5DFD3A9}" type="sibTrans" cxnId="{EA0E89D2-85DF-46AC-AEA7-BBB74E397638}">
      <dgm:prSet/>
      <dgm:spPr/>
      <dgm:t>
        <a:bodyPr/>
        <a:lstStyle/>
        <a:p>
          <a:endParaRPr lang="en-US" sz="2200"/>
        </a:p>
      </dgm:t>
    </dgm:pt>
    <dgm:pt modelId="{846BE8FB-FBDD-4856-ACD0-F3D0E2687230}">
      <dgm:prSet phldrT="[Text]" custT="1"/>
      <dgm:spPr>
        <a:solidFill>
          <a:schemeClr val="accent2"/>
        </a:solidFill>
        <a:ln w="76200">
          <a:solidFill>
            <a:srgbClr val="FFFF00"/>
          </a:solidFill>
        </a:ln>
      </dgm:spPr>
      <dgm:t>
        <a:bodyPr/>
        <a:lstStyle/>
        <a:p>
          <a:r>
            <a:rPr lang="en-US" sz="2200" dirty="0" smtClean="0"/>
            <a:t>2016</a:t>
          </a:r>
          <a:endParaRPr lang="en-US" sz="2200" dirty="0"/>
        </a:p>
      </dgm:t>
    </dgm:pt>
    <dgm:pt modelId="{016BA71D-4B77-48C3-B312-0ED20C48141F}" type="parTrans" cxnId="{AE2DAC4A-1D42-4B8A-8C64-377D1C7AF017}">
      <dgm:prSet/>
      <dgm:spPr/>
      <dgm:t>
        <a:bodyPr/>
        <a:lstStyle/>
        <a:p>
          <a:endParaRPr lang="en-US" sz="2200"/>
        </a:p>
      </dgm:t>
    </dgm:pt>
    <dgm:pt modelId="{3FC3699F-3EA4-4FB5-9D00-B28BC2259B02}" type="sibTrans" cxnId="{AE2DAC4A-1D42-4B8A-8C64-377D1C7AF017}">
      <dgm:prSet/>
      <dgm:spPr/>
      <dgm:t>
        <a:bodyPr/>
        <a:lstStyle/>
        <a:p>
          <a:endParaRPr lang="en-US" sz="2200"/>
        </a:p>
      </dgm:t>
    </dgm:pt>
    <dgm:pt modelId="{D37B2B32-8E38-4066-B99C-F1D7B26D8098}">
      <dgm:prSet phldrT="[Text]" custT="1"/>
      <dgm:spPr>
        <a:ln w="76200">
          <a:solidFill>
            <a:srgbClr val="FFFF00"/>
          </a:solidFill>
        </a:ln>
      </dgm:spPr>
      <dgm:t>
        <a:bodyPr/>
        <a:lstStyle/>
        <a:p>
          <a:r>
            <a:rPr lang="en-US" sz="2200" dirty="0" smtClean="0"/>
            <a:t>Terminated</a:t>
          </a:r>
          <a:endParaRPr lang="en-US" sz="2200" dirty="0"/>
        </a:p>
      </dgm:t>
    </dgm:pt>
    <dgm:pt modelId="{612EE145-1B5A-4DFD-A676-02463C967B43}" type="parTrans" cxnId="{9C22F71F-96B7-40AA-A0CB-EDA0DF6BB8F5}">
      <dgm:prSet/>
      <dgm:spPr/>
      <dgm:t>
        <a:bodyPr/>
        <a:lstStyle/>
        <a:p>
          <a:endParaRPr lang="en-US" sz="2200"/>
        </a:p>
      </dgm:t>
    </dgm:pt>
    <dgm:pt modelId="{28F476B3-4C52-4A42-AD56-C0D6FC3ACC6D}" type="sibTrans" cxnId="{9C22F71F-96B7-40AA-A0CB-EDA0DF6BB8F5}">
      <dgm:prSet/>
      <dgm:spPr/>
      <dgm:t>
        <a:bodyPr/>
        <a:lstStyle/>
        <a:p>
          <a:endParaRPr lang="en-US" sz="2200"/>
        </a:p>
      </dgm:t>
    </dgm:pt>
    <dgm:pt modelId="{A61C4B19-7400-4E6F-AC62-2E5B4CB9F38B}">
      <dgm:prSet phldrT="[Text]" custT="1"/>
      <dgm:spPr>
        <a:ln w="76200">
          <a:solidFill>
            <a:srgbClr val="FFFF00"/>
          </a:solidFill>
        </a:ln>
      </dgm:spPr>
      <dgm:t>
        <a:bodyPr/>
        <a:lstStyle/>
        <a:p>
          <a:r>
            <a:rPr lang="en-US" sz="2200" dirty="0" smtClean="0"/>
            <a:t>Institution No. 2</a:t>
          </a:r>
          <a:endParaRPr lang="en-US" sz="2200" dirty="0"/>
        </a:p>
      </dgm:t>
    </dgm:pt>
    <dgm:pt modelId="{E07973EC-3B8C-4BCF-AF0B-3162A7192D70}" type="parTrans" cxnId="{D32C6542-6195-4E0F-8720-F2B026AADF50}">
      <dgm:prSet/>
      <dgm:spPr/>
      <dgm:t>
        <a:bodyPr/>
        <a:lstStyle/>
        <a:p>
          <a:endParaRPr lang="en-US" sz="2200"/>
        </a:p>
      </dgm:t>
    </dgm:pt>
    <dgm:pt modelId="{CF7E2349-4F5E-4823-93F1-6F340C37FECF}" type="sibTrans" cxnId="{D32C6542-6195-4E0F-8720-F2B026AADF50}">
      <dgm:prSet/>
      <dgm:spPr/>
      <dgm:t>
        <a:bodyPr/>
        <a:lstStyle/>
        <a:p>
          <a:endParaRPr lang="en-US" sz="2200"/>
        </a:p>
      </dgm:t>
    </dgm:pt>
    <dgm:pt modelId="{6D4003E5-F7A7-4B3F-8E2C-C32685A5D90B}">
      <dgm:prSet phldrT="[Text]" custT="1"/>
      <dgm:spPr>
        <a:solidFill>
          <a:schemeClr val="accent5">
            <a:lumMod val="50000"/>
          </a:schemeClr>
        </a:solidFill>
        <a:ln w="76200">
          <a:solidFill>
            <a:srgbClr val="FFFF00"/>
          </a:solidFill>
        </a:ln>
      </dgm:spPr>
      <dgm:t>
        <a:bodyPr/>
        <a:lstStyle/>
        <a:p>
          <a:r>
            <a:rPr lang="en-US" sz="2200" dirty="0" smtClean="0"/>
            <a:t>2015</a:t>
          </a:r>
          <a:endParaRPr lang="en-US" sz="2200" dirty="0"/>
        </a:p>
      </dgm:t>
    </dgm:pt>
    <dgm:pt modelId="{76C1EE4E-61B3-41A4-BF5A-319C4C62C61B}" type="parTrans" cxnId="{5B4531C2-917C-4858-9653-13B9E2393ED5}">
      <dgm:prSet/>
      <dgm:spPr/>
      <dgm:t>
        <a:bodyPr/>
        <a:lstStyle/>
        <a:p>
          <a:endParaRPr lang="en-US"/>
        </a:p>
      </dgm:t>
    </dgm:pt>
    <dgm:pt modelId="{E4B9DF3E-6AAA-4E2F-BA78-63CDFAE30BD2}" type="sibTrans" cxnId="{5B4531C2-917C-4858-9653-13B9E2393ED5}">
      <dgm:prSet/>
      <dgm:spPr/>
      <dgm:t>
        <a:bodyPr/>
        <a:lstStyle/>
        <a:p>
          <a:endParaRPr lang="en-US"/>
        </a:p>
      </dgm:t>
    </dgm:pt>
    <dgm:pt modelId="{65C5504D-252E-4BC6-9085-6FA887398FBD}">
      <dgm:prSet phldrT="[Text]" custT="1"/>
      <dgm:spPr>
        <a:solidFill>
          <a:schemeClr val="accent2"/>
        </a:solidFill>
        <a:ln w="76200">
          <a:solidFill>
            <a:srgbClr val="FFFF00"/>
          </a:solidFill>
        </a:ln>
      </dgm:spPr>
      <dgm:t>
        <a:bodyPr/>
        <a:lstStyle/>
        <a:p>
          <a:r>
            <a:rPr lang="en-US" sz="2200" dirty="0" smtClean="0"/>
            <a:t>2013</a:t>
          </a:r>
          <a:endParaRPr lang="en-US" sz="2200" dirty="0"/>
        </a:p>
      </dgm:t>
    </dgm:pt>
    <dgm:pt modelId="{29A48E3D-627D-4905-A51C-7BC945BDC458}" type="parTrans" cxnId="{649031BA-0E47-4447-8641-359C42ABBBAF}">
      <dgm:prSet/>
      <dgm:spPr/>
      <dgm:t>
        <a:bodyPr/>
        <a:lstStyle/>
        <a:p>
          <a:endParaRPr lang="en-US"/>
        </a:p>
      </dgm:t>
    </dgm:pt>
    <dgm:pt modelId="{8D00A88D-9EF9-4313-81B9-00DB336799DF}" type="sibTrans" cxnId="{649031BA-0E47-4447-8641-359C42ABBBAF}">
      <dgm:prSet/>
      <dgm:spPr/>
      <dgm:t>
        <a:bodyPr/>
        <a:lstStyle/>
        <a:p>
          <a:endParaRPr lang="en-US"/>
        </a:p>
      </dgm:t>
    </dgm:pt>
    <dgm:pt modelId="{E79D5D9A-B029-4795-A7E6-327C72C1F404}">
      <dgm:prSet phldrT="[Text]" custT="1"/>
      <dgm:spPr>
        <a:solidFill>
          <a:schemeClr val="accent5">
            <a:lumMod val="50000"/>
          </a:schemeClr>
        </a:solidFill>
        <a:ln w="76200">
          <a:solidFill>
            <a:srgbClr val="FFFF00"/>
          </a:solidFill>
        </a:ln>
      </dgm:spPr>
      <dgm:t>
        <a:bodyPr/>
        <a:lstStyle/>
        <a:p>
          <a:r>
            <a:rPr lang="en-US" sz="2200" dirty="0" smtClean="0"/>
            <a:t>Institution No. 2</a:t>
          </a:r>
          <a:endParaRPr lang="en-US" sz="2200" dirty="0"/>
        </a:p>
      </dgm:t>
    </dgm:pt>
    <dgm:pt modelId="{58E9BD17-5224-49DC-864A-5A83CAA94833}" type="parTrans" cxnId="{0815CEF5-83BD-4B88-8C14-A4D6B9CF0FD5}">
      <dgm:prSet/>
      <dgm:spPr/>
      <dgm:t>
        <a:bodyPr/>
        <a:lstStyle/>
        <a:p>
          <a:endParaRPr lang="en-US"/>
        </a:p>
      </dgm:t>
    </dgm:pt>
    <dgm:pt modelId="{BAF8A174-0EE0-4B67-890F-59F61051ABF0}" type="sibTrans" cxnId="{0815CEF5-83BD-4B88-8C14-A4D6B9CF0FD5}">
      <dgm:prSet/>
      <dgm:spPr/>
      <dgm:t>
        <a:bodyPr/>
        <a:lstStyle/>
        <a:p>
          <a:endParaRPr lang="en-US"/>
        </a:p>
      </dgm:t>
    </dgm:pt>
    <dgm:pt modelId="{53175A43-DB91-4994-B25E-ED12F834C0A8}">
      <dgm:prSet phldrT="[Text]" custT="1"/>
      <dgm:spPr>
        <a:solidFill>
          <a:schemeClr val="accent5">
            <a:lumMod val="50000"/>
          </a:schemeClr>
        </a:solidFill>
        <a:ln w="76200">
          <a:solidFill>
            <a:srgbClr val="FFFF00"/>
          </a:solidFill>
        </a:ln>
      </dgm:spPr>
      <dgm:t>
        <a:bodyPr/>
        <a:lstStyle/>
        <a:p>
          <a:r>
            <a:rPr lang="en-US" sz="2200" dirty="0" smtClean="0"/>
            <a:t>Institution No. 2</a:t>
          </a:r>
          <a:endParaRPr lang="en-US" sz="2200" dirty="0"/>
        </a:p>
      </dgm:t>
    </dgm:pt>
    <dgm:pt modelId="{7AD09798-D116-4900-8AA9-69351844FBB7}" type="parTrans" cxnId="{01C0409E-2FDA-4571-80F5-09772CA8117B}">
      <dgm:prSet/>
      <dgm:spPr/>
      <dgm:t>
        <a:bodyPr/>
        <a:lstStyle/>
        <a:p>
          <a:endParaRPr lang="en-US"/>
        </a:p>
      </dgm:t>
    </dgm:pt>
    <dgm:pt modelId="{5869DECA-5F9C-421E-949B-93EE2BD18FB9}" type="sibTrans" cxnId="{01C0409E-2FDA-4571-80F5-09772CA8117B}">
      <dgm:prSet/>
      <dgm:spPr/>
      <dgm:t>
        <a:bodyPr/>
        <a:lstStyle/>
        <a:p>
          <a:endParaRPr lang="en-US"/>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6C0A6039-5EA7-4FEF-BF89-AF9908B9DD79}" type="pres">
      <dgm:prSet presAssocID="{65C5504D-252E-4BC6-9085-6FA887398FBD}" presName="compositeNode" presStyleCnt="0">
        <dgm:presLayoutVars>
          <dgm:bulletEnabled val="1"/>
        </dgm:presLayoutVars>
      </dgm:prSet>
      <dgm:spPr/>
    </dgm:pt>
    <dgm:pt modelId="{7EE6EC0A-B48C-4A38-AAE8-AF8153043294}" type="pres">
      <dgm:prSet presAssocID="{65C5504D-252E-4BC6-9085-6FA887398FBD}" presName="bgRect" presStyleLbl="node1" presStyleIdx="0" presStyleCnt="4"/>
      <dgm:spPr/>
      <dgm:t>
        <a:bodyPr/>
        <a:lstStyle/>
        <a:p>
          <a:endParaRPr lang="en-US"/>
        </a:p>
      </dgm:t>
    </dgm:pt>
    <dgm:pt modelId="{EF9A10DD-8E75-4C47-A55C-0583CE1651FA}" type="pres">
      <dgm:prSet presAssocID="{65C5504D-252E-4BC6-9085-6FA887398FBD}" presName="parentNode" presStyleLbl="node1" presStyleIdx="0" presStyleCnt="4">
        <dgm:presLayoutVars>
          <dgm:chMax val="0"/>
          <dgm:bulletEnabled val="1"/>
        </dgm:presLayoutVars>
      </dgm:prSet>
      <dgm:spPr/>
      <dgm:t>
        <a:bodyPr/>
        <a:lstStyle/>
        <a:p>
          <a:endParaRPr lang="en-US"/>
        </a:p>
      </dgm:t>
    </dgm:pt>
    <dgm:pt modelId="{1DA27A1D-A15A-4935-A42A-86F8F8749437}" type="pres">
      <dgm:prSet presAssocID="{65C5504D-252E-4BC6-9085-6FA887398FBD}" presName="childNode" presStyleLbl="node1" presStyleIdx="0" presStyleCnt="4">
        <dgm:presLayoutVars>
          <dgm:bulletEnabled val="1"/>
        </dgm:presLayoutVars>
      </dgm:prSet>
      <dgm:spPr/>
      <dgm:t>
        <a:bodyPr/>
        <a:lstStyle/>
        <a:p>
          <a:endParaRPr lang="en-US"/>
        </a:p>
      </dgm:t>
    </dgm:pt>
    <dgm:pt modelId="{5F4EBF6B-AE48-4F59-B466-AABDD99CEACF}" type="pres">
      <dgm:prSet presAssocID="{8D00A88D-9EF9-4313-81B9-00DB336799DF}" presName="hSp" presStyleCnt="0"/>
      <dgm:spPr/>
    </dgm:pt>
    <dgm:pt modelId="{CA26A4AB-8830-4993-B092-88B057358D6B}" type="pres">
      <dgm:prSet presAssocID="{8D00A88D-9EF9-4313-81B9-00DB336799DF}" presName="vProcSp" presStyleCnt="0"/>
      <dgm:spPr/>
    </dgm:pt>
    <dgm:pt modelId="{F8402DEF-55EE-4CE8-A00A-BDAAD9C1DE63}" type="pres">
      <dgm:prSet presAssocID="{8D00A88D-9EF9-4313-81B9-00DB336799DF}" presName="vSp1" presStyleCnt="0"/>
      <dgm:spPr/>
    </dgm:pt>
    <dgm:pt modelId="{4248D521-9A9E-42FA-8A16-29AB75A9E6AB}" type="pres">
      <dgm:prSet presAssocID="{8D00A88D-9EF9-4313-81B9-00DB336799DF}" presName="simulatedConn" presStyleLbl="solidFgAcc1" presStyleIdx="0" presStyleCnt="3"/>
      <dgm:spPr/>
    </dgm:pt>
    <dgm:pt modelId="{C4B69978-B4D7-4354-A3C9-9105DFFEA8D3}" type="pres">
      <dgm:prSet presAssocID="{8D00A88D-9EF9-4313-81B9-00DB336799DF}" presName="vSp2" presStyleCnt="0"/>
      <dgm:spPr/>
    </dgm:pt>
    <dgm:pt modelId="{D4CB3DB0-D7C1-4439-B2D1-A45EDE1F92D0}" type="pres">
      <dgm:prSet presAssocID="{8D00A88D-9EF9-4313-81B9-00DB336799DF}" presName="sibTrans" presStyleCnt="0"/>
      <dgm:spPr/>
    </dgm:pt>
    <dgm:pt modelId="{86FAECAD-E2F5-4E89-8BEC-73FF3D085025}" type="pres">
      <dgm:prSet presAssocID="{8624D7FA-147D-4BCA-A18F-42F064EC2031}" presName="compositeNode" presStyleCnt="0">
        <dgm:presLayoutVars>
          <dgm:bulletEnabled val="1"/>
        </dgm:presLayoutVars>
      </dgm:prSet>
      <dgm:spPr/>
    </dgm:pt>
    <dgm:pt modelId="{EF4CB12E-6AF4-4D1C-8C94-99696D198F41}" type="pres">
      <dgm:prSet presAssocID="{8624D7FA-147D-4BCA-A18F-42F064EC2031}" presName="bgRect" presStyleLbl="node1" presStyleIdx="1" presStyleCnt="4"/>
      <dgm:spPr/>
      <dgm:t>
        <a:bodyPr/>
        <a:lstStyle/>
        <a:p>
          <a:endParaRPr lang="en-US"/>
        </a:p>
      </dgm:t>
    </dgm:pt>
    <dgm:pt modelId="{BCC65D9D-939D-4221-BD26-2A9F433DACE2}" type="pres">
      <dgm:prSet presAssocID="{8624D7FA-147D-4BCA-A18F-42F064EC2031}" presName="parentNode" presStyleLbl="node1" presStyleIdx="1" presStyleCnt="4">
        <dgm:presLayoutVars>
          <dgm:chMax val="0"/>
          <dgm:bulletEnabled val="1"/>
        </dgm:presLayoutVars>
      </dgm:prSet>
      <dgm:spPr/>
      <dgm:t>
        <a:bodyPr/>
        <a:lstStyle/>
        <a:p>
          <a:endParaRPr lang="en-US"/>
        </a:p>
      </dgm:t>
    </dgm:pt>
    <dgm:pt modelId="{354EFBD4-9F54-489E-8359-FA4070584D44}" type="pres">
      <dgm:prSet presAssocID="{8624D7FA-147D-4BCA-A18F-42F064EC2031}" presName="childNode" presStyleLbl="node1" presStyleIdx="1" presStyleCnt="4">
        <dgm:presLayoutVars>
          <dgm:bulletEnabled val="1"/>
        </dgm:presLayoutVars>
      </dgm:prSet>
      <dgm:spPr/>
      <dgm:t>
        <a:bodyPr/>
        <a:lstStyle/>
        <a:p>
          <a:endParaRPr lang="en-US"/>
        </a:p>
      </dgm:t>
    </dgm:pt>
    <dgm:pt modelId="{6BC466D5-BBA7-4FAA-A4B0-0BB86FD19787}" type="pres">
      <dgm:prSet presAssocID="{C2E83D32-9548-401E-9486-AB7E407D00C1}" presName="hSp" presStyleCnt="0"/>
      <dgm:spPr/>
    </dgm:pt>
    <dgm:pt modelId="{77840C8C-3CA9-45F0-8D90-8F3EBD34AC3C}" type="pres">
      <dgm:prSet presAssocID="{C2E83D32-9548-401E-9486-AB7E407D00C1}" presName="vProcSp" presStyleCnt="0"/>
      <dgm:spPr/>
    </dgm:pt>
    <dgm:pt modelId="{1242E447-BF04-482D-A8F8-2E931898C00C}" type="pres">
      <dgm:prSet presAssocID="{C2E83D32-9548-401E-9486-AB7E407D00C1}" presName="vSp1" presStyleCnt="0"/>
      <dgm:spPr/>
    </dgm:pt>
    <dgm:pt modelId="{7D9A620E-26DB-48C1-A2EF-94B41AEF941C}" type="pres">
      <dgm:prSet presAssocID="{C2E83D32-9548-401E-9486-AB7E407D00C1}" presName="simulatedConn" presStyleLbl="solidFgAcc1" presStyleIdx="1" presStyleCnt="3"/>
      <dgm:spPr/>
    </dgm:pt>
    <dgm:pt modelId="{94304B6F-56B1-41C2-816C-E04323843850}" type="pres">
      <dgm:prSet presAssocID="{C2E83D32-9548-401E-9486-AB7E407D00C1}" presName="vSp2" presStyleCnt="0"/>
      <dgm:spPr/>
    </dgm:pt>
    <dgm:pt modelId="{17A2602C-9FFB-47D2-8E4F-73C065D33AAC}" type="pres">
      <dgm:prSet presAssocID="{C2E83D32-9548-401E-9486-AB7E407D00C1}" presName="sibTrans" presStyleCnt="0"/>
      <dgm:spPr/>
    </dgm:pt>
    <dgm:pt modelId="{DC22BCE3-26EA-477F-A82C-AC87A0F98F16}" type="pres">
      <dgm:prSet presAssocID="{6D4003E5-F7A7-4B3F-8E2C-C32685A5D90B}" presName="compositeNode" presStyleCnt="0">
        <dgm:presLayoutVars>
          <dgm:bulletEnabled val="1"/>
        </dgm:presLayoutVars>
      </dgm:prSet>
      <dgm:spPr/>
    </dgm:pt>
    <dgm:pt modelId="{A9607950-3852-4F79-8C61-37312034349D}" type="pres">
      <dgm:prSet presAssocID="{6D4003E5-F7A7-4B3F-8E2C-C32685A5D90B}" presName="bgRect" presStyleLbl="node1" presStyleIdx="2" presStyleCnt="4"/>
      <dgm:spPr/>
      <dgm:t>
        <a:bodyPr/>
        <a:lstStyle/>
        <a:p>
          <a:endParaRPr lang="en-US"/>
        </a:p>
      </dgm:t>
    </dgm:pt>
    <dgm:pt modelId="{2178C423-0091-47AD-9F5C-603E110A7E23}" type="pres">
      <dgm:prSet presAssocID="{6D4003E5-F7A7-4B3F-8E2C-C32685A5D90B}" presName="parentNode" presStyleLbl="node1" presStyleIdx="2" presStyleCnt="4">
        <dgm:presLayoutVars>
          <dgm:chMax val="0"/>
          <dgm:bulletEnabled val="1"/>
        </dgm:presLayoutVars>
      </dgm:prSet>
      <dgm:spPr/>
      <dgm:t>
        <a:bodyPr/>
        <a:lstStyle/>
        <a:p>
          <a:endParaRPr lang="en-US"/>
        </a:p>
      </dgm:t>
    </dgm:pt>
    <dgm:pt modelId="{4B450446-5098-4447-94F7-8FECE117720B}" type="pres">
      <dgm:prSet presAssocID="{6D4003E5-F7A7-4B3F-8E2C-C32685A5D90B}" presName="childNode" presStyleLbl="node1" presStyleIdx="2" presStyleCnt="4">
        <dgm:presLayoutVars>
          <dgm:bulletEnabled val="1"/>
        </dgm:presLayoutVars>
      </dgm:prSet>
      <dgm:spPr/>
      <dgm:t>
        <a:bodyPr/>
        <a:lstStyle/>
        <a:p>
          <a:endParaRPr lang="en-US"/>
        </a:p>
      </dgm:t>
    </dgm:pt>
    <dgm:pt modelId="{026F6CE3-72D4-40E4-B83F-1E2A6D7DE208}" type="pres">
      <dgm:prSet presAssocID="{E4B9DF3E-6AAA-4E2F-BA78-63CDFAE30BD2}" presName="hSp" presStyleCnt="0"/>
      <dgm:spPr/>
    </dgm:pt>
    <dgm:pt modelId="{1AEDBF6D-E243-440A-865C-2FCC4A1C7EAE}" type="pres">
      <dgm:prSet presAssocID="{E4B9DF3E-6AAA-4E2F-BA78-63CDFAE30BD2}" presName="vProcSp" presStyleCnt="0"/>
      <dgm:spPr/>
    </dgm:pt>
    <dgm:pt modelId="{B2F63260-F104-4874-874F-78D7A72C539D}" type="pres">
      <dgm:prSet presAssocID="{E4B9DF3E-6AAA-4E2F-BA78-63CDFAE30BD2}" presName="vSp1" presStyleCnt="0"/>
      <dgm:spPr/>
    </dgm:pt>
    <dgm:pt modelId="{7A3B0AEC-9DA8-4541-BB93-5E1AC4B383D0}" type="pres">
      <dgm:prSet presAssocID="{E4B9DF3E-6AAA-4E2F-BA78-63CDFAE30BD2}" presName="simulatedConn" presStyleLbl="solidFgAcc1" presStyleIdx="2" presStyleCnt="3"/>
      <dgm:spPr/>
    </dgm:pt>
    <dgm:pt modelId="{6E458EB2-51FF-45AB-9AD0-0F32F4558EF2}" type="pres">
      <dgm:prSet presAssocID="{E4B9DF3E-6AAA-4E2F-BA78-63CDFAE30BD2}" presName="vSp2" presStyleCnt="0"/>
      <dgm:spPr/>
    </dgm:pt>
    <dgm:pt modelId="{9B014407-1C85-4F4D-A1BF-168013EF0BAB}" type="pres">
      <dgm:prSet presAssocID="{E4B9DF3E-6AAA-4E2F-BA78-63CDFAE30BD2}" presName="sibTrans" presStyleCnt="0"/>
      <dgm:spPr/>
    </dgm:pt>
    <dgm:pt modelId="{AC8CD680-8B9F-4A68-92A4-E03FC5986754}" type="pres">
      <dgm:prSet presAssocID="{846BE8FB-FBDD-4856-ACD0-F3D0E2687230}" presName="compositeNode" presStyleCnt="0">
        <dgm:presLayoutVars>
          <dgm:bulletEnabled val="1"/>
        </dgm:presLayoutVars>
      </dgm:prSet>
      <dgm:spPr/>
    </dgm:pt>
    <dgm:pt modelId="{A42D5836-20A8-40E1-AC51-7A7D031D442C}" type="pres">
      <dgm:prSet presAssocID="{846BE8FB-FBDD-4856-ACD0-F3D0E2687230}" presName="bgRect" presStyleLbl="node1" presStyleIdx="3" presStyleCnt="4"/>
      <dgm:spPr/>
      <dgm:t>
        <a:bodyPr/>
        <a:lstStyle/>
        <a:p>
          <a:endParaRPr lang="en-US"/>
        </a:p>
      </dgm:t>
    </dgm:pt>
    <dgm:pt modelId="{B146C624-951F-4398-83F2-D8B3AF08B153}" type="pres">
      <dgm:prSet presAssocID="{846BE8FB-FBDD-4856-ACD0-F3D0E2687230}" presName="parentNode" presStyleLbl="node1" presStyleIdx="3" presStyleCnt="4">
        <dgm:presLayoutVars>
          <dgm:chMax val="0"/>
          <dgm:bulletEnabled val="1"/>
        </dgm:presLayoutVars>
      </dgm:prSet>
      <dgm:spPr/>
      <dgm:t>
        <a:bodyPr/>
        <a:lstStyle/>
        <a:p>
          <a:endParaRPr lang="en-US"/>
        </a:p>
      </dgm:t>
    </dgm:pt>
    <dgm:pt modelId="{10F8FF9B-5972-4EB3-9F96-B3A38D2299D3}" type="pres">
      <dgm:prSet presAssocID="{846BE8FB-FBDD-4856-ACD0-F3D0E2687230}" presName="childNode" presStyleLbl="node1" presStyleIdx="3" presStyleCnt="4">
        <dgm:presLayoutVars>
          <dgm:bulletEnabled val="1"/>
        </dgm:presLayoutVars>
      </dgm:prSet>
      <dgm:spPr/>
      <dgm:t>
        <a:bodyPr/>
        <a:lstStyle/>
        <a:p>
          <a:endParaRPr lang="en-US"/>
        </a:p>
      </dgm:t>
    </dgm:pt>
  </dgm:ptLst>
  <dgm:cxnLst>
    <dgm:cxn modelId="{AE2DAC4A-1D42-4B8A-8C64-377D1C7AF017}" srcId="{914D04EC-0D43-45D2-B387-ECECCCB90C46}" destId="{846BE8FB-FBDD-4856-ACD0-F3D0E2687230}" srcOrd="3" destOrd="0" parTransId="{016BA71D-4B77-48C3-B312-0ED20C48141F}" sibTransId="{3FC3699F-3EA4-4FB5-9D00-B28BC2259B02}"/>
    <dgm:cxn modelId="{EA0E89D2-85DF-46AC-AEA7-BBB74E397638}" srcId="{6D4003E5-F7A7-4B3F-8E2C-C32685A5D90B}" destId="{4D02C0A0-0A17-41DB-8E73-B89134603F4A}" srcOrd="1" destOrd="0" parTransId="{DA42B2FD-2DD3-447C-B63E-C563D2E7BAF2}" sibTransId="{8A4D8DE4-8CE0-4974-B62E-017FA5DFD3A9}"/>
    <dgm:cxn modelId="{0815CEF5-83BD-4B88-8C14-A4D6B9CF0FD5}" srcId="{65C5504D-252E-4BC6-9085-6FA887398FBD}" destId="{E79D5D9A-B029-4795-A7E6-327C72C1F404}" srcOrd="0" destOrd="0" parTransId="{58E9BD17-5224-49DC-864A-5A83CAA94833}" sibTransId="{BAF8A174-0EE0-4B67-890F-59F61051ABF0}"/>
    <dgm:cxn modelId="{13D0E955-9CAB-4614-8703-82B63D67A04D}" type="presOf" srcId="{8B1C6B58-3DA9-46BF-88B9-9F73ABA80342}" destId="{4B450446-5098-4447-94F7-8FECE117720B}" srcOrd="0" destOrd="0" presId="urn:microsoft.com/office/officeart/2005/8/layout/hProcess7"/>
    <dgm:cxn modelId="{D3EC1296-AFCB-4876-8B45-F11C5E8A9D4A}" srcId="{914D04EC-0D43-45D2-B387-ECECCCB90C46}" destId="{8624D7FA-147D-4BCA-A18F-42F064EC2031}" srcOrd="1" destOrd="0" parTransId="{90A50A30-474B-408C-91D0-D86A9997F477}" sibTransId="{C2E83D32-9548-401E-9486-AB7E407D00C1}"/>
    <dgm:cxn modelId="{B844EF8A-226A-46DA-A589-CC7E85F76DD3}" type="presOf" srcId="{846BE8FB-FBDD-4856-ACD0-F3D0E2687230}" destId="{A42D5836-20A8-40E1-AC51-7A7D031D442C}" srcOrd="0" destOrd="0" presId="urn:microsoft.com/office/officeart/2005/8/layout/hProcess7"/>
    <dgm:cxn modelId="{5071E5A5-0366-4CFF-B4CC-E80F6AC67910}" type="presOf" srcId="{8624D7FA-147D-4BCA-A18F-42F064EC2031}" destId="{BCC65D9D-939D-4221-BD26-2A9F433DACE2}" srcOrd="1" destOrd="0" presId="urn:microsoft.com/office/officeart/2005/8/layout/hProcess7"/>
    <dgm:cxn modelId="{FEF77EC0-97C5-4DB1-9B44-1B571D26D645}" type="presOf" srcId="{914D04EC-0D43-45D2-B387-ECECCCB90C46}" destId="{A4A9EC14-EF42-4F9F-A15D-806AD76BF786}" srcOrd="0" destOrd="0" presId="urn:microsoft.com/office/officeart/2005/8/layout/hProcess7"/>
    <dgm:cxn modelId="{E173F2CC-6656-4AB8-8428-3A7B1D8EA2F8}" type="presOf" srcId="{6D4003E5-F7A7-4B3F-8E2C-C32685A5D90B}" destId="{2178C423-0091-47AD-9F5C-603E110A7E23}" srcOrd="1" destOrd="0" presId="urn:microsoft.com/office/officeart/2005/8/layout/hProcess7"/>
    <dgm:cxn modelId="{5B4531C2-917C-4858-9653-13B9E2393ED5}" srcId="{914D04EC-0D43-45D2-B387-ECECCCB90C46}" destId="{6D4003E5-F7A7-4B3F-8E2C-C32685A5D90B}" srcOrd="2" destOrd="0" parTransId="{76C1EE4E-61B3-41A4-BF5A-319C4C62C61B}" sibTransId="{E4B9DF3E-6AAA-4E2F-BA78-63CDFAE30BD2}"/>
    <dgm:cxn modelId="{B8D63F4F-E67B-4FB1-9FD2-6287D1F6602B}" type="presOf" srcId="{8624D7FA-147D-4BCA-A18F-42F064EC2031}" destId="{EF4CB12E-6AF4-4D1C-8C94-99696D198F41}" srcOrd="0" destOrd="0" presId="urn:microsoft.com/office/officeart/2005/8/layout/hProcess7"/>
    <dgm:cxn modelId="{649031BA-0E47-4447-8641-359C42ABBBAF}" srcId="{914D04EC-0D43-45D2-B387-ECECCCB90C46}" destId="{65C5504D-252E-4BC6-9085-6FA887398FBD}" srcOrd="0" destOrd="0" parTransId="{29A48E3D-627D-4905-A51C-7BC945BDC458}" sibTransId="{8D00A88D-9EF9-4313-81B9-00DB336799DF}"/>
    <dgm:cxn modelId="{9C22F71F-96B7-40AA-A0CB-EDA0DF6BB8F5}" srcId="{846BE8FB-FBDD-4856-ACD0-F3D0E2687230}" destId="{D37B2B32-8E38-4066-B99C-F1D7B26D8098}" srcOrd="1" destOrd="0" parTransId="{612EE145-1B5A-4DFD-A676-02463C967B43}" sibTransId="{28F476B3-4C52-4A42-AD56-C0D6FC3ACC6D}"/>
    <dgm:cxn modelId="{AA1F8379-6B5A-42C3-A9A3-BE1E2EB33ADD}" type="presOf" srcId="{846BE8FB-FBDD-4856-ACD0-F3D0E2687230}" destId="{B146C624-951F-4398-83F2-D8B3AF08B153}" srcOrd="1" destOrd="0" presId="urn:microsoft.com/office/officeart/2005/8/layout/hProcess7"/>
    <dgm:cxn modelId="{EB6F0FBC-4814-4185-979B-4DDDE5F2A500}" type="presOf" srcId="{A61C4B19-7400-4E6F-AC62-2E5B4CB9F38B}" destId="{10F8FF9B-5972-4EB3-9F96-B3A38D2299D3}" srcOrd="0" destOrd="0" presId="urn:microsoft.com/office/officeart/2005/8/layout/hProcess7"/>
    <dgm:cxn modelId="{01C0409E-2FDA-4571-80F5-09772CA8117B}" srcId="{8624D7FA-147D-4BCA-A18F-42F064EC2031}" destId="{53175A43-DB91-4994-B25E-ED12F834C0A8}" srcOrd="0" destOrd="0" parTransId="{7AD09798-D116-4900-8AA9-69351844FBB7}" sibTransId="{5869DECA-5F9C-421E-949B-93EE2BD18FB9}"/>
    <dgm:cxn modelId="{71910E37-95AE-4D7D-8F0B-33D042005311}" type="presOf" srcId="{53175A43-DB91-4994-B25E-ED12F834C0A8}" destId="{354EFBD4-9F54-489E-8359-FA4070584D44}" srcOrd="0" destOrd="0" presId="urn:microsoft.com/office/officeart/2005/8/layout/hProcess7"/>
    <dgm:cxn modelId="{385EBEBC-3EC5-46B8-AB56-7CAB25EFD39B}" type="presOf" srcId="{E79D5D9A-B029-4795-A7E6-327C72C1F404}" destId="{1DA27A1D-A15A-4935-A42A-86F8F8749437}" srcOrd="0" destOrd="0" presId="urn:microsoft.com/office/officeart/2005/8/layout/hProcess7"/>
    <dgm:cxn modelId="{CE526AEE-96CB-423F-9DD5-FA2026B452A0}" type="presOf" srcId="{4D02C0A0-0A17-41DB-8E73-B89134603F4A}" destId="{4B450446-5098-4447-94F7-8FECE117720B}" srcOrd="0" destOrd="1" presId="urn:microsoft.com/office/officeart/2005/8/layout/hProcess7"/>
    <dgm:cxn modelId="{F378252A-1BFA-48F0-A02C-CA4118212913}" type="presOf" srcId="{65C5504D-252E-4BC6-9085-6FA887398FBD}" destId="{EF9A10DD-8E75-4C47-A55C-0583CE1651FA}" srcOrd="1" destOrd="0" presId="urn:microsoft.com/office/officeart/2005/8/layout/hProcess7"/>
    <dgm:cxn modelId="{9AFA13A3-6E15-45E7-A0C8-45E36EC17E45}" type="presOf" srcId="{6D4003E5-F7A7-4B3F-8E2C-C32685A5D90B}" destId="{A9607950-3852-4F79-8C61-37312034349D}" srcOrd="0" destOrd="0" presId="urn:microsoft.com/office/officeart/2005/8/layout/hProcess7"/>
    <dgm:cxn modelId="{D32C6542-6195-4E0F-8720-F2B026AADF50}" srcId="{846BE8FB-FBDD-4856-ACD0-F3D0E2687230}" destId="{A61C4B19-7400-4E6F-AC62-2E5B4CB9F38B}" srcOrd="0" destOrd="0" parTransId="{E07973EC-3B8C-4BCF-AF0B-3162A7192D70}" sibTransId="{CF7E2349-4F5E-4823-93F1-6F340C37FECF}"/>
    <dgm:cxn modelId="{75BBD140-16DA-47AF-9324-AAEB71FE5834}" srcId="{6D4003E5-F7A7-4B3F-8E2C-C32685A5D90B}" destId="{8B1C6B58-3DA9-46BF-88B9-9F73ABA80342}" srcOrd="0" destOrd="0" parTransId="{62D2B131-167D-4342-8301-6A5A09B58631}" sibTransId="{34391F44-1B26-4E5B-9151-C862B8580085}"/>
    <dgm:cxn modelId="{52B4BA0C-FC0D-4D44-8C0E-B9974D0F3A14}" type="presOf" srcId="{65C5504D-252E-4BC6-9085-6FA887398FBD}" destId="{7EE6EC0A-B48C-4A38-AAE8-AF8153043294}" srcOrd="0" destOrd="0" presId="urn:microsoft.com/office/officeart/2005/8/layout/hProcess7"/>
    <dgm:cxn modelId="{B006ECEA-E93E-4A2E-A14F-D944DEA4ED72}" type="presOf" srcId="{D37B2B32-8E38-4066-B99C-F1D7B26D8098}" destId="{10F8FF9B-5972-4EB3-9F96-B3A38D2299D3}" srcOrd="0" destOrd="1" presId="urn:microsoft.com/office/officeart/2005/8/layout/hProcess7"/>
    <dgm:cxn modelId="{FEDE5D81-62B8-48F0-9B20-2078065F064A}" type="presParOf" srcId="{A4A9EC14-EF42-4F9F-A15D-806AD76BF786}" destId="{6C0A6039-5EA7-4FEF-BF89-AF9908B9DD79}" srcOrd="0" destOrd="0" presId="urn:microsoft.com/office/officeart/2005/8/layout/hProcess7"/>
    <dgm:cxn modelId="{E92D66F0-5BE5-454F-9565-F18C30EE8784}" type="presParOf" srcId="{6C0A6039-5EA7-4FEF-BF89-AF9908B9DD79}" destId="{7EE6EC0A-B48C-4A38-AAE8-AF8153043294}" srcOrd="0" destOrd="0" presId="urn:microsoft.com/office/officeart/2005/8/layout/hProcess7"/>
    <dgm:cxn modelId="{DDABB584-DE06-4E9A-B7A2-6F330A6B5969}" type="presParOf" srcId="{6C0A6039-5EA7-4FEF-BF89-AF9908B9DD79}" destId="{EF9A10DD-8E75-4C47-A55C-0583CE1651FA}" srcOrd="1" destOrd="0" presId="urn:microsoft.com/office/officeart/2005/8/layout/hProcess7"/>
    <dgm:cxn modelId="{9D8806EE-E24A-466A-A4C5-D0F805422169}" type="presParOf" srcId="{6C0A6039-5EA7-4FEF-BF89-AF9908B9DD79}" destId="{1DA27A1D-A15A-4935-A42A-86F8F8749437}" srcOrd="2" destOrd="0" presId="urn:microsoft.com/office/officeart/2005/8/layout/hProcess7"/>
    <dgm:cxn modelId="{4EAD61AD-92E2-4938-915C-5A8AD2B5D7DA}" type="presParOf" srcId="{A4A9EC14-EF42-4F9F-A15D-806AD76BF786}" destId="{5F4EBF6B-AE48-4F59-B466-AABDD99CEACF}" srcOrd="1" destOrd="0" presId="urn:microsoft.com/office/officeart/2005/8/layout/hProcess7"/>
    <dgm:cxn modelId="{12D85982-D03E-4E39-A74D-52644A4492BD}" type="presParOf" srcId="{A4A9EC14-EF42-4F9F-A15D-806AD76BF786}" destId="{CA26A4AB-8830-4993-B092-88B057358D6B}" srcOrd="2" destOrd="0" presId="urn:microsoft.com/office/officeart/2005/8/layout/hProcess7"/>
    <dgm:cxn modelId="{EC144566-22A4-4D25-9F12-6019A7E6517F}" type="presParOf" srcId="{CA26A4AB-8830-4993-B092-88B057358D6B}" destId="{F8402DEF-55EE-4CE8-A00A-BDAAD9C1DE63}" srcOrd="0" destOrd="0" presId="urn:microsoft.com/office/officeart/2005/8/layout/hProcess7"/>
    <dgm:cxn modelId="{03C0C243-7215-4C8C-AC92-385315CA49C1}" type="presParOf" srcId="{CA26A4AB-8830-4993-B092-88B057358D6B}" destId="{4248D521-9A9E-42FA-8A16-29AB75A9E6AB}" srcOrd="1" destOrd="0" presId="urn:microsoft.com/office/officeart/2005/8/layout/hProcess7"/>
    <dgm:cxn modelId="{F164EC79-E8AB-4239-AB49-477BC7658AF3}" type="presParOf" srcId="{CA26A4AB-8830-4993-B092-88B057358D6B}" destId="{C4B69978-B4D7-4354-A3C9-9105DFFEA8D3}" srcOrd="2" destOrd="0" presId="urn:microsoft.com/office/officeart/2005/8/layout/hProcess7"/>
    <dgm:cxn modelId="{C15DC263-34FE-4807-BF40-93547B3C5801}" type="presParOf" srcId="{A4A9EC14-EF42-4F9F-A15D-806AD76BF786}" destId="{D4CB3DB0-D7C1-4439-B2D1-A45EDE1F92D0}" srcOrd="3" destOrd="0" presId="urn:microsoft.com/office/officeart/2005/8/layout/hProcess7"/>
    <dgm:cxn modelId="{A86D91EE-0231-4B68-B069-89F004FB8789}" type="presParOf" srcId="{A4A9EC14-EF42-4F9F-A15D-806AD76BF786}" destId="{86FAECAD-E2F5-4E89-8BEC-73FF3D085025}" srcOrd="4" destOrd="0" presId="urn:microsoft.com/office/officeart/2005/8/layout/hProcess7"/>
    <dgm:cxn modelId="{BF33CBE2-EB37-43BA-B9BF-80A6F4CA28F8}" type="presParOf" srcId="{86FAECAD-E2F5-4E89-8BEC-73FF3D085025}" destId="{EF4CB12E-6AF4-4D1C-8C94-99696D198F41}" srcOrd="0" destOrd="0" presId="urn:microsoft.com/office/officeart/2005/8/layout/hProcess7"/>
    <dgm:cxn modelId="{1BF48C2D-30C4-4E87-84FC-F3328776F55A}" type="presParOf" srcId="{86FAECAD-E2F5-4E89-8BEC-73FF3D085025}" destId="{BCC65D9D-939D-4221-BD26-2A9F433DACE2}" srcOrd="1" destOrd="0" presId="urn:microsoft.com/office/officeart/2005/8/layout/hProcess7"/>
    <dgm:cxn modelId="{9A7234C6-C7D7-4039-B866-C2705FD549D0}" type="presParOf" srcId="{86FAECAD-E2F5-4E89-8BEC-73FF3D085025}" destId="{354EFBD4-9F54-489E-8359-FA4070584D44}" srcOrd="2" destOrd="0" presId="urn:microsoft.com/office/officeart/2005/8/layout/hProcess7"/>
    <dgm:cxn modelId="{FBC2DD21-7095-4282-A7EB-EAA000289455}" type="presParOf" srcId="{A4A9EC14-EF42-4F9F-A15D-806AD76BF786}" destId="{6BC466D5-BBA7-4FAA-A4B0-0BB86FD19787}" srcOrd="5" destOrd="0" presId="urn:microsoft.com/office/officeart/2005/8/layout/hProcess7"/>
    <dgm:cxn modelId="{C3B0262E-7F9E-4F22-B56B-7EC2F7FCFFBC}" type="presParOf" srcId="{A4A9EC14-EF42-4F9F-A15D-806AD76BF786}" destId="{77840C8C-3CA9-45F0-8D90-8F3EBD34AC3C}" srcOrd="6" destOrd="0" presId="urn:microsoft.com/office/officeart/2005/8/layout/hProcess7"/>
    <dgm:cxn modelId="{655965A2-DA32-408B-8EEA-729AA100C876}" type="presParOf" srcId="{77840C8C-3CA9-45F0-8D90-8F3EBD34AC3C}" destId="{1242E447-BF04-482D-A8F8-2E931898C00C}" srcOrd="0" destOrd="0" presId="urn:microsoft.com/office/officeart/2005/8/layout/hProcess7"/>
    <dgm:cxn modelId="{7B5EC897-7D6F-4D41-972E-4C03352DCF39}" type="presParOf" srcId="{77840C8C-3CA9-45F0-8D90-8F3EBD34AC3C}" destId="{7D9A620E-26DB-48C1-A2EF-94B41AEF941C}" srcOrd="1" destOrd="0" presId="urn:microsoft.com/office/officeart/2005/8/layout/hProcess7"/>
    <dgm:cxn modelId="{62B59310-D028-4401-A861-2A84B22B7B91}" type="presParOf" srcId="{77840C8C-3CA9-45F0-8D90-8F3EBD34AC3C}" destId="{94304B6F-56B1-41C2-816C-E04323843850}" srcOrd="2" destOrd="0" presId="urn:microsoft.com/office/officeart/2005/8/layout/hProcess7"/>
    <dgm:cxn modelId="{B0DE009D-90F5-4C19-8450-BCC4FBD4E3E0}" type="presParOf" srcId="{A4A9EC14-EF42-4F9F-A15D-806AD76BF786}" destId="{17A2602C-9FFB-47D2-8E4F-73C065D33AAC}" srcOrd="7" destOrd="0" presId="urn:microsoft.com/office/officeart/2005/8/layout/hProcess7"/>
    <dgm:cxn modelId="{71F9B019-5DF8-48F8-829B-A037D6DE0332}" type="presParOf" srcId="{A4A9EC14-EF42-4F9F-A15D-806AD76BF786}" destId="{DC22BCE3-26EA-477F-A82C-AC87A0F98F16}" srcOrd="8" destOrd="0" presId="urn:microsoft.com/office/officeart/2005/8/layout/hProcess7"/>
    <dgm:cxn modelId="{B0A71D0D-5283-4D6B-A80C-287BA76DB84E}" type="presParOf" srcId="{DC22BCE3-26EA-477F-A82C-AC87A0F98F16}" destId="{A9607950-3852-4F79-8C61-37312034349D}" srcOrd="0" destOrd="0" presId="urn:microsoft.com/office/officeart/2005/8/layout/hProcess7"/>
    <dgm:cxn modelId="{E30277D7-C228-4E6B-B715-DB91C181A06F}" type="presParOf" srcId="{DC22BCE3-26EA-477F-A82C-AC87A0F98F16}" destId="{2178C423-0091-47AD-9F5C-603E110A7E23}" srcOrd="1" destOrd="0" presId="urn:microsoft.com/office/officeart/2005/8/layout/hProcess7"/>
    <dgm:cxn modelId="{1344B8D2-4107-4302-8017-0372AFAA80DC}" type="presParOf" srcId="{DC22BCE3-26EA-477F-A82C-AC87A0F98F16}" destId="{4B450446-5098-4447-94F7-8FECE117720B}" srcOrd="2" destOrd="0" presId="urn:microsoft.com/office/officeart/2005/8/layout/hProcess7"/>
    <dgm:cxn modelId="{272159D1-799B-4838-90C7-33452BA07798}" type="presParOf" srcId="{A4A9EC14-EF42-4F9F-A15D-806AD76BF786}" destId="{026F6CE3-72D4-40E4-B83F-1E2A6D7DE208}" srcOrd="9" destOrd="0" presId="urn:microsoft.com/office/officeart/2005/8/layout/hProcess7"/>
    <dgm:cxn modelId="{B2F7823A-3BAE-4752-B6BB-788C6A097E4E}" type="presParOf" srcId="{A4A9EC14-EF42-4F9F-A15D-806AD76BF786}" destId="{1AEDBF6D-E243-440A-865C-2FCC4A1C7EAE}" srcOrd="10" destOrd="0" presId="urn:microsoft.com/office/officeart/2005/8/layout/hProcess7"/>
    <dgm:cxn modelId="{D172585F-0BC9-4A35-8D15-7164515EF4F0}" type="presParOf" srcId="{1AEDBF6D-E243-440A-865C-2FCC4A1C7EAE}" destId="{B2F63260-F104-4874-874F-78D7A72C539D}" srcOrd="0" destOrd="0" presId="urn:microsoft.com/office/officeart/2005/8/layout/hProcess7"/>
    <dgm:cxn modelId="{020992B9-2815-46E8-A13B-992EFB205762}" type="presParOf" srcId="{1AEDBF6D-E243-440A-865C-2FCC4A1C7EAE}" destId="{7A3B0AEC-9DA8-4541-BB93-5E1AC4B383D0}" srcOrd="1" destOrd="0" presId="urn:microsoft.com/office/officeart/2005/8/layout/hProcess7"/>
    <dgm:cxn modelId="{4ABAB29C-33C7-4638-85B5-43855DCF166E}" type="presParOf" srcId="{1AEDBF6D-E243-440A-865C-2FCC4A1C7EAE}" destId="{6E458EB2-51FF-45AB-9AD0-0F32F4558EF2}" srcOrd="2" destOrd="0" presId="urn:microsoft.com/office/officeart/2005/8/layout/hProcess7"/>
    <dgm:cxn modelId="{F1D8E241-7917-4971-A01A-2AC177E1A4ED}" type="presParOf" srcId="{A4A9EC14-EF42-4F9F-A15D-806AD76BF786}" destId="{9B014407-1C85-4F4D-A1BF-168013EF0BAB}" srcOrd="11" destOrd="0" presId="urn:microsoft.com/office/officeart/2005/8/layout/hProcess7"/>
    <dgm:cxn modelId="{C145C872-63B7-4850-8446-C4F511240F11}" type="presParOf" srcId="{A4A9EC14-EF42-4F9F-A15D-806AD76BF786}" destId="{AC8CD680-8B9F-4A68-92A4-E03FC5986754}" srcOrd="12" destOrd="0" presId="urn:microsoft.com/office/officeart/2005/8/layout/hProcess7"/>
    <dgm:cxn modelId="{96B0543F-6057-4326-8168-67AC90BFBB6D}" type="presParOf" srcId="{AC8CD680-8B9F-4A68-92A4-E03FC5986754}" destId="{A42D5836-20A8-40E1-AC51-7A7D031D442C}" srcOrd="0" destOrd="0" presId="urn:microsoft.com/office/officeart/2005/8/layout/hProcess7"/>
    <dgm:cxn modelId="{CD1F653D-AE26-43E7-A988-26EB851EF58D}" type="presParOf" srcId="{AC8CD680-8B9F-4A68-92A4-E03FC5986754}" destId="{B146C624-951F-4398-83F2-D8B3AF08B153}" srcOrd="1" destOrd="0" presId="urn:microsoft.com/office/officeart/2005/8/layout/hProcess7"/>
    <dgm:cxn modelId="{0DA58B85-BF14-4F06-ABD7-6CDF985F67BF}" type="presParOf" srcId="{AC8CD680-8B9F-4A68-92A4-E03FC5986754}" destId="{10F8FF9B-5972-4EB3-9F96-B3A38D2299D3}" srcOrd="2" destOrd="0" presId="urn:microsoft.com/office/officeart/2005/8/layout/hProcess7"/>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2FA1911A-C56C-462C-A21E-ECDA17FE47F2}">
      <dgm:prSet phldrT="[Text]" custT="1"/>
      <dgm:spPr>
        <a:solidFill>
          <a:schemeClr val="accent2">
            <a:lumMod val="50000"/>
          </a:schemeClr>
        </a:solidFill>
      </dgm:spPr>
      <dgm:t>
        <a:bodyPr/>
        <a:lstStyle/>
        <a:p>
          <a:r>
            <a:rPr lang="en-US" sz="2200" dirty="0" smtClean="0"/>
            <a:t>2011</a:t>
          </a:r>
          <a:endParaRPr lang="en-US" sz="2200" dirty="0"/>
        </a:p>
      </dgm:t>
    </dgm:pt>
    <dgm:pt modelId="{4F5E7B15-D153-48E7-AC74-FF2D0BD59DD9}" type="parTrans" cxnId="{6F49519C-DCF2-45CF-80DE-BD7F4FDC2BE1}">
      <dgm:prSet/>
      <dgm:spPr/>
      <dgm:t>
        <a:bodyPr/>
        <a:lstStyle/>
        <a:p>
          <a:endParaRPr lang="en-US" sz="2200"/>
        </a:p>
      </dgm:t>
    </dgm:pt>
    <dgm:pt modelId="{44063B1C-16C5-426B-A57E-8EC68AC415C6}" type="sibTrans" cxnId="{6F49519C-DCF2-45CF-80DE-BD7F4FDC2BE1}">
      <dgm:prSet/>
      <dgm:spPr/>
      <dgm:t>
        <a:bodyPr/>
        <a:lstStyle/>
        <a:p>
          <a:endParaRPr lang="en-US" sz="2200"/>
        </a:p>
      </dgm:t>
    </dgm:pt>
    <dgm:pt modelId="{725A0CD4-67C0-44DC-9B37-747AD6B03D70}">
      <dgm:prSet phldrT="[Text]" custT="1"/>
      <dgm:spPr/>
      <dgm:t>
        <a:bodyPr/>
        <a:lstStyle/>
        <a:p>
          <a:r>
            <a:rPr lang="en-US" sz="2200" dirty="0" smtClean="0"/>
            <a:t>AAU</a:t>
          </a:r>
          <a:endParaRPr lang="en-US" sz="2200" dirty="0"/>
        </a:p>
      </dgm:t>
    </dgm:pt>
    <dgm:pt modelId="{21F4C7FB-D77C-4643-BD35-7913672229B8}" type="parTrans" cxnId="{05CADE19-AECF-4EA4-8974-C9726CA9F18E}">
      <dgm:prSet/>
      <dgm:spPr/>
      <dgm:t>
        <a:bodyPr/>
        <a:lstStyle/>
        <a:p>
          <a:endParaRPr lang="en-US" sz="2200"/>
        </a:p>
      </dgm:t>
    </dgm:pt>
    <dgm:pt modelId="{6884DC04-2AA0-455B-8426-5CE3A3A3A702}" type="sibTrans" cxnId="{05CADE19-AECF-4EA4-8974-C9726CA9F18E}">
      <dgm:prSet/>
      <dgm:spPr/>
      <dgm:t>
        <a:bodyPr/>
        <a:lstStyle/>
        <a:p>
          <a:endParaRPr lang="en-US" sz="2200"/>
        </a:p>
      </dgm:t>
    </dgm:pt>
    <dgm:pt modelId="{0D668E0C-790E-4EBA-AD4E-7324E6512BA2}">
      <dgm:prSet phldrT="[Text]" custT="1"/>
      <dgm:spPr/>
      <dgm:t>
        <a:bodyPr/>
        <a:lstStyle/>
        <a:p>
          <a:r>
            <a:rPr lang="en-US" sz="2200" dirty="0" smtClean="0"/>
            <a:t>2012</a:t>
          </a:r>
          <a:endParaRPr lang="en-US" sz="2200" dirty="0"/>
        </a:p>
      </dgm:t>
    </dgm:pt>
    <dgm:pt modelId="{33837F47-7539-46A6-B01B-26B742445799}" type="parTrans" cxnId="{34F392C4-D203-47BD-9FFB-C21BFC9A023E}">
      <dgm:prSet/>
      <dgm:spPr/>
      <dgm:t>
        <a:bodyPr/>
        <a:lstStyle/>
        <a:p>
          <a:endParaRPr lang="en-US" sz="2200"/>
        </a:p>
      </dgm:t>
    </dgm:pt>
    <dgm:pt modelId="{31E5AABB-E15A-4C87-8D17-AD423B7B770F}" type="sibTrans" cxnId="{34F392C4-D203-47BD-9FFB-C21BFC9A023E}">
      <dgm:prSet/>
      <dgm:spPr/>
      <dgm:t>
        <a:bodyPr/>
        <a:lstStyle/>
        <a:p>
          <a:endParaRPr lang="en-US" sz="2200"/>
        </a:p>
      </dgm:t>
    </dgm:pt>
    <dgm:pt modelId="{5A45BF48-4AF3-47BA-A687-C07C3C8FACCC}">
      <dgm:prSet phldrT="[Text]" custT="1"/>
      <dgm:spPr/>
      <dgm:t>
        <a:bodyPr/>
        <a:lstStyle/>
        <a:p>
          <a:r>
            <a:rPr lang="en-US" sz="2200" dirty="0" smtClean="0"/>
            <a:t>Institution No. 1</a:t>
          </a:r>
          <a:endParaRPr lang="en-US" sz="2200" dirty="0"/>
        </a:p>
      </dgm:t>
    </dgm:pt>
    <dgm:pt modelId="{B51C15C0-16CD-4FB5-A5D8-DF67354BBE9F}" type="parTrans" cxnId="{9B66AFEC-6726-4AD1-8EA8-20E7C0971C98}">
      <dgm:prSet/>
      <dgm:spPr/>
      <dgm:t>
        <a:bodyPr/>
        <a:lstStyle/>
        <a:p>
          <a:endParaRPr lang="en-US" sz="2200"/>
        </a:p>
      </dgm:t>
    </dgm:pt>
    <dgm:pt modelId="{170A1EB1-CA46-4E3D-B737-6A4982E69415}" type="sibTrans" cxnId="{9B66AFEC-6726-4AD1-8EA8-20E7C0971C98}">
      <dgm:prSet/>
      <dgm:spPr/>
      <dgm:t>
        <a:bodyPr/>
        <a:lstStyle/>
        <a:p>
          <a:endParaRPr lang="en-US" sz="2200"/>
        </a:p>
      </dgm:t>
    </dgm:pt>
    <dgm:pt modelId="{2E213E15-704F-4EA2-B684-DA69CD30F87A}">
      <dgm:prSet phldrT="[Text]" custT="1"/>
      <dgm:spPr/>
      <dgm:t>
        <a:bodyPr/>
        <a:lstStyle/>
        <a:p>
          <a:r>
            <a:rPr lang="en-US" sz="2200" dirty="0" smtClean="0"/>
            <a:t>2013</a:t>
          </a:r>
          <a:endParaRPr lang="en-US" sz="2200" dirty="0"/>
        </a:p>
      </dgm:t>
    </dgm:pt>
    <dgm:pt modelId="{09399E00-DE63-430D-B484-7983AD7617E6}" type="parTrans" cxnId="{69F720A4-B577-467E-83BC-2B6D604DCF5E}">
      <dgm:prSet/>
      <dgm:spPr/>
      <dgm:t>
        <a:bodyPr/>
        <a:lstStyle/>
        <a:p>
          <a:endParaRPr lang="en-US" sz="2200"/>
        </a:p>
      </dgm:t>
    </dgm:pt>
    <dgm:pt modelId="{1E4E876D-0F69-43F7-A695-5E062C738F90}" type="sibTrans" cxnId="{69F720A4-B577-467E-83BC-2B6D604DCF5E}">
      <dgm:prSet/>
      <dgm:spPr/>
      <dgm:t>
        <a:bodyPr/>
        <a:lstStyle/>
        <a:p>
          <a:endParaRPr lang="en-US" sz="2200"/>
        </a:p>
      </dgm:t>
    </dgm:pt>
    <dgm:pt modelId="{D3D01048-61C9-4BCE-B3DF-270D4D6DA618}">
      <dgm:prSet phldrT="[Text]" custT="1"/>
      <dgm:spPr/>
      <dgm:t>
        <a:bodyPr/>
        <a:lstStyle/>
        <a:p>
          <a:r>
            <a:rPr lang="en-US" sz="2200" dirty="0" smtClean="0"/>
            <a:t>Institution No. 1</a:t>
          </a:r>
          <a:endParaRPr lang="en-US" sz="2200" dirty="0"/>
        </a:p>
      </dgm:t>
    </dgm:pt>
    <dgm:pt modelId="{71B73660-C08D-4777-B244-96E4694707D1}" type="parTrans" cxnId="{9ECD850B-B7DD-4AC2-9627-4F44616BF72A}">
      <dgm:prSet/>
      <dgm:spPr/>
      <dgm:t>
        <a:bodyPr/>
        <a:lstStyle/>
        <a:p>
          <a:endParaRPr lang="en-US" sz="2200"/>
        </a:p>
      </dgm:t>
    </dgm:pt>
    <dgm:pt modelId="{392BA7B2-976F-48F0-99CC-1FEC916ABC48}" type="sibTrans" cxnId="{9ECD850B-B7DD-4AC2-9627-4F44616BF72A}">
      <dgm:prSet/>
      <dgm:spPr/>
      <dgm:t>
        <a:bodyPr/>
        <a:lstStyle/>
        <a:p>
          <a:endParaRPr lang="en-US" sz="2200"/>
        </a:p>
      </dgm:t>
    </dgm:pt>
    <dgm:pt modelId="{BCA27A28-7915-4035-AB08-705FA0D00D1A}">
      <dgm:prSet phldrT="[Text]" custT="1"/>
      <dgm:spPr/>
      <dgm:t>
        <a:bodyPr/>
        <a:lstStyle/>
        <a:p>
          <a:r>
            <a:rPr lang="en-US" sz="2200" dirty="0" smtClean="0"/>
            <a:t>2014</a:t>
          </a:r>
          <a:endParaRPr lang="en-US" sz="2200" dirty="0"/>
        </a:p>
      </dgm:t>
    </dgm:pt>
    <dgm:pt modelId="{64CA5417-16E9-4027-A1D2-6AAEAAAD5300}" type="parTrans" cxnId="{E820B022-9786-409F-AB5A-16556E03AFBB}">
      <dgm:prSet/>
      <dgm:spPr/>
      <dgm:t>
        <a:bodyPr/>
        <a:lstStyle/>
        <a:p>
          <a:endParaRPr lang="en-US" sz="2200"/>
        </a:p>
      </dgm:t>
    </dgm:pt>
    <dgm:pt modelId="{ED0CC3BE-D167-402F-BD14-58FAFD560C92}" type="sibTrans" cxnId="{E820B022-9786-409F-AB5A-16556E03AFBB}">
      <dgm:prSet/>
      <dgm:spPr/>
      <dgm:t>
        <a:bodyPr/>
        <a:lstStyle/>
        <a:p>
          <a:endParaRPr lang="en-US" sz="2200"/>
        </a:p>
      </dgm:t>
    </dgm:pt>
    <dgm:pt modelId="{CE4C97B4-D030-4EC2-92D5-E5EFD61F4D7D}">
      <dgm:prSet phldrT="[Text]" custT="1"/>
      <dgm:spPr/>
      <dgm:t>
        <a:bodyPr/>
        <a:lstStyle/>
        <a:p>
          <a:r>
            <a:rPr lang="en-US" sz="2200" dirty="0" smtClean="0"/>
            <a:t>Institution No. 1</a:t>
          </a:r>
          <a:endParaRPr lang="en-US" sz="2200" dirty="0"/>
        </a:p>
      </dgm:t>
    </dgm:pt>
    <dgm:pt modelId="{DE9600AE-4B3B-4E17-85DA-C3FD0BD96FD3}" type="parTrans" cxnId="{61DEEA36-B1AD-41E7-A9B3-C2BAE8DAA93C}">
      <dgm:prSet/>
      <dgm:spPr/>
      <dgm:t>
        <a:bodyPr/>
        <a:lstStyle/>
        <a:p>
          <a:endParaRPr lang="en-US" sz="2200"/>
        </a:p>
      </dgm:t>
    </dgm:pt>
    <dgm:pt modelId="{5689CC10-F7B1-411B-961E-63B9B3020997}" type="sibTrans" cxnId="{61DEEA36-B1AD-41E7-A9B3-C2BAE8DAA93C}">
      <dgm:prSet/>
      <dgm:spPr/>
      <dgm:t>
        <a:bodyPr/>
        <a:lstStyle/>
        <a:p>
          <a:endParaRPr lang="en-US" sz="2200"/>
        </a:p>
      </dgm:t>
    </dgm:pt>
    <dgm:pt modelId="{7F2CC7CF-76B4-4105-AF5B-6C54CC68D6F3}">
      <dgm:prSet phldrT="[Text]" custT="1"/>
      <dgm:spPr/>
      <dgm:t>
        <a:bodyPr/>
        <a:lstStyle/>
        <a:p>
          <a:r>
            <a:rPr lang="en-US" sz="2200" dirty="0" smtClean="0"/>
            <a:t>Assistant Coach</a:t>
          </a:r>
          <a:endParaRPr lang="en-US" sz="2200" dirty="0"/>
        </a:p>
      </dgm:t>
    </dgm:pt>
    <dgm:pt modelId="{CD4B6FD6-CE77-4A16-AA60-0C5E6F807B74}" type="parTrans" cxnId="{48189AB8-0408-4F10-A7FF-5C2FB21F62F2}">
      <dgm:prSet/>
      <dgm:spPr/>
      <dgm:t>
        <a:bodyPr/>
        <a:lstStyle/>
        <a:p>
          <a:endParaRPr lang="en-US" sz="2200"/>
        </a:p>
      </dgm:t>
    </dgm:pt>
    <dgm:pt modelId="{63EE5AAC-C9F6-4CC5-89C9-DDD063D6ED7B}" type="sibTrans" cxnId="{48189AB8-0408-4F10-A7FF-5C2FB21F62F2}">
      <dgm:prSet/>
      <dgm:spPr/>
      <dgm:t>
        <a:bodyPr/>
        <a:lstStyle/>
        <a:p>
          <a:endParaRPr lang="en-US" sz="2200"/>
        </a:p>
      </dgm:t>
    </dgm:pt>
    <dgm:pt modelId="{5D0D1B90-1BA1-4A23-95CB-F6FD587FFF12}">
      <dgm:prSet phldrT="[Text]" custT="1"/>
      <dgm:spPr/>
      <dgm:t>
        <a:bodyPr/>
        <a:lstStyle/>
        <a:p>
          <a:r>
            <a:rPr lang="en-US" sz="2200" dirty="0" smtClean="0"/>
            <a:t>Assistant Coach</a:t>
          </a:r>
          <a:endParaRPr lang="en-US" sz="2200" dirty="0"/>
        </a:p>
      </dgm:t>
    </dgm:pt>
    <dgm:pt modelId="{BFEFE73F-56C7-4F38-A0DA-937AAD842242}" type="parTrans" cxnId="{660C2F66-86F7-4BC7-AAF1-AFA516679542}">
      <dgm:prSet/>
      <dgm:spPr/>
      <dgm:t>
        <a:bodyPr/>
        <a:lstStyle/>
        <a:p>
          <a:endParaRPr lang="en-US" sz="2200"/>
        </a:p>
      </dgm:t>
    </dgm:pt>
    <dgm:pt modelId="{AC702C33-8712-4DE8-ABCB-109CE136D9E6}" type="sibTrans" cxnId="{660C2F66-86F7-4BC7-AAF1-AFA516679542}">
      <dgm:prSet/>
      <dgm:spPr/>
      <dgm:t>
        <a:bodyPr/>
        <a:lstStyle/>
        <a:p>
          <a:endParaRPr lang="en-US" sz="2200"/>
        </a:p>
      </dgm:t>
    </dgm:pt>
    <dgm:pt modelId="{269EB88B-D385-448A-8239-9908AF2A9532}">
      <dgm:prSet phldrT="[Text]" custT="1"/>
      <dgm:spPr/>
      <dgm:t>
        <a:bodyPr/>
        <a:lstStyle/>
        <a:p>
          <a:r>
            <a:rPr lang="en-US" sz="2200" dirty="0" smtClean="0"/>
            <a:t>Assistant Coach</a:t>
          </a:r>
          <a:endParaRPr lang="en-US" sz="2200" dirty="0"/>
        </a:p>
      </dgm:t>
    </dgm:pt>
    <dgm:pt modelId="{610B8A96-C746-4FA4-84C9-3828AAC79819}" type="parTrans" cxnId="{E1DE7DD1-1B2D-45B4-8FA8-C55ED2C24605}">
      <dgm:prSet/>
      <dgm:spPr/>
      <dgm:t>
        <a:bodyPr/>
        <a:lstStyle/>
        <a:p>
          <a:endParaRPr lang="en-US" sz="2200"/>
        </a:p>
      </dgm:t>
    </dgm:pt>
    <dgm:pt modelId="{4721E6AA-75A0-4E0D-BECD-03F2CB63CBC0}" type="sibTrans" cxnId="{E1DE7DD1-1B2D-45B4-8FA8-C55ED2C24605}">
      <dgm:prSet/>
      <dgm:spPr/>
      <dgm:t>
        <a:bodyPr/>
        <a:lstStyle/>
        <a:p>
          <a:endParaRPr lang="en-US" sz="2200"/>
        </a:p>
      </dgm:t>
    </dgm:pt>
    <dgm:pt modelId="{AB2A3C98-C116-48EC-BC60-C931B6E203F7}">
      <dgm:prSet phldrT="[Text]" custT="1"/>
      <dgm:spPr/>
      <dgm:t>
        <a:bodyPr/>
        <a:lstStyle/>
        <a:p>
          <a:r>
            <a:rPr lang="en-US" sz="2200" dirty="0" smtClean="0"/>
            <a:t>Head Coach</a:t>
          </a:r>
          <a:endParaRPr lang="en-US" sz="2200" dirty="0"/>
        </a:p>
      </dgm:t>
    </dgm:pt>
    <dgm:pt modelId="{7962BD53-1F75-48D5-A4AB-897882E72566}" type="parTrans" cxnId="{317F1D0E-7EE6-475A-8DEB-7A7CEA869643}">
      <dgm:prSet/>
      <dgm:spPr/>
      <dgm:t>
        <a:bodyPr/>
        <a:lstStyle/>
        <a:p>
          <a:endParaRPr lang="en-US" sz="2200"/>
        </a:p>
      </dgm:t>
    </dgm:pt>
    <dgm:pt modelId="{975B5BFC-8F27-40DE-A4CC-A061143D166B}" type="sibTrans" cxnId="{317F1D0E-7EE6-475A-8DEB-7A7CEA869643}">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5FDC907F-F74D-48F4-8806-9181DF7F4FAA}" type="pres">
      <dgm:prSet presAssocID="{2FA1911A-C56C-462C-A21E-ECDA17FE47F2}" presName="compositeNode" presStyleCnt="0">
        <dgm:presLayoutVars>
          <dgm:bulletEnabled val="1"/>
        </dgm:presLayoutVars>
      </dgm:prSet>
      <dgm:spPr/>
    </dgm:pt>
    <dgm:pt modelId="{F0DF22F1-4050-4080-B450-CB9B367D25F0}" type="pres">
      <dgm:prSet presAssocID="{2FA1911A-C56C-462C-A21E-ECDA17FE47F2}" presName="bgRect" presStyleLbl="node1" presStyleIdx="0" presStyleCnt="4"/>
      <dgm:spPr/>
      <dgm:t>
        <a:bodyPr/>
        <a:lstStyle/>
        <a:p>
          <a:endParaRPr lang="en-US"/>
        </a:p>
      </dgm:t>
    </dgm:pt>
    <dgm:pt modelId="{F638B081-A1EA-47B0-BCF8-8C02A0E0C505}" type="pres">
      <dgm:prSet presAssocID="{2FA1911A-C56C-462C-A21E-ECDA17FE47F2}" presName="parentNode" presStyleLbl="node1" presStyleIdx="0" presStyleCnt="4">
        <dgm:presLayoutVars>
          <dgm:chMax val="0"/>
          <dgm:bulletEnabled val="1"/>
        </dgm:presLayoutVars>
      </dgm:prSet>
      <dgm:spPr/>
      <dgm:t>
        <a:bodyPr/>
        <a:lstStyle/>
        <a:p>
          <a:endParaRPr lang="en-US"/>
        </a:p>
      </dgm:t>
    </dgm:pt>
    <dgm:pt modelId="{4E7CE75F-BEF9-4564-9ADD-DAA066F60A61}" type="pres">
      <dgm:prSet presAssocID="{2FA1911A-C56C-462C-A21E-ECDA17FE47F2}" presName="childNode" presStyleLbl="node1" presStyleIdx="0" presStyleCnt="4">
        <dgm:presLayoutVars>
          <dgm:bulletEnabled val="1"/>
        </dgm:presLayoutVars>
      </dgm:prSet>
      <dgm:spPr/>
      <dgm:t>
        <a:bodyPr/>
        <a:lstStyle/>
        <a:p>
          <a:endParaRPr lang="en-US"/>
        </a:p>
      </dgm:t>
    </dgm:pt>
    <dgm:pt modelId="{95684FF3-ECE0-4D1C-B755-BD608DA3634E}" type="pres">
      <dgm:prSet presAssocID="{44063B1C-16C5-426B-A57E-8EC68AC415C6}" presName="hSp" presStyleCnt="0"/>
      <dgm:spPr/>
    </dgm:pt>
    <dgm:pt modelId="{25FC47FC-4941-46B5-A90A-76CDB1E10AE7}" type="pres">
      <dgm:prSet presAssocID="{44063B1C-16C5-426B-A57E-8EC68AC415C6}" presName="vProcSp" presStyleCnt="0"/>
      <dgm:spPr/>
    </dgm:pt>
    <dgm:pt modelId="{70EA28BA-3A47-49C3-B8CF-19480D731E2D}" type="pres">
      <dgm:prSet presAssocID="{44063B1C-16C5-426B-A57E-8EC68AC415C6}" presName="vSp1" presStyleCnt="0"/>
      <dgm:spPr/>
    </dgm:pt>
    <dgm:pt modelId="{A9AE35EC-2744-40D9-AD69-8BC9B72B30C0}" type="pres">
      <dgm:prSet presAssocID="{44063B1C-16C5-426B-A57E-8EC68AC415C6}" presName="simulatedConn" presStyleLbl="solidFgAcc1" presStyleIdx="0" presStyleCnt="3"/>
      <dgm:spPr/>
    </dgm:pt>
    <dgm:pt modelId="{5D55670A-3BB4-47A9-A0B1-B31E89E31D43}" type="pres">
      <dgm:prSet presAssocID="{44063B1C-16C5-426B-A57E-8EC68AC415C6}" presName="vSp2" presStyleCnt="0"/>
      <dgm:spPr/>
    </dgm:pt>
    <dgm:pt modelId="{70BADAF1-6C18-44CC-B5CA-616D83EE01DA}" type="pres">
      <dgm:prSet presAssocID="{44063B1C-16C5-426B-A57E-8EC68AC415C6}" presName="sibTrans" presStyleCnt="0"/>
      <dgm:spPr/>
    </dgm:pt>
    <dgm:pt modelId="{AC645E3A-26BF-4A45-851A-E353E39E3B88}" type="pres">
      <dgm:prSet presAssocID="{0D668E0C-790E-4EBA-AD4E-7324E6512BA2}" presName="compositeNode" presStyleCnt="0">
        <dgm:presLayoutVars>
          <dgm:bulletEnabled val="1"/>
        </dgm:presLayoutVars>
      </dgm:prSet>
      <dgm:spPr/>
    </dgm:pt>
    <dgm:pt modelId="{D26BE85A-4BEA-49EC-B15A-945E01E02A42}" type="pres">
      <dgm:prSet presAssocID="{0D668E0C-790E-4EBA-AD4E-7324E6512BA2}" presName="bgRect" presStyleLbl="node1" presStyleIdx="1" presStyleCnt="4"/>
      <dgm:spPr/>
      <dgm:t>
        <a:bodyPr/>
        <a:lstStyle/>
        <a:p>
          <a:endParaRPr lang="en-US"/>
        </a:p>
      </dgm:t>
    </dgm:pt>
    <dgm:pt modelId="{74825579-D46B-42C8-A221-FE46B6222BF5}" type="pres">
      <dgm:prSet presAssocID="{0D668E0C-790E-4EBA-AD4E-7324E6512BA2}" presName="parentNode" presStyleLbl="node1" presStyleIdx="1" presStyleCnt="4">
        <dgm:presLayoutVars>
          <dgm:chMax val="0"/>
          <dgm:bulletEnabled val="1"/>
        </dgm:presLayoutVars>
      </dgm:prSet>
      <dgm:spPr/>
      <dgm:t>
        <a:bodyPr/>
        <a:lstStyle/>
        <a:p>
          <a:endParaRPr lang="en-US"/>
        </a:p>
      </dgm:t>
    </dgm:pt>
    <dgm:pt modelId="{E2CFDD93-06FA-4D2A-B46D-85F0464DA239}" type="pres">
      <dgm:prSet presAssocID="{0D668E0C-790E-4EBA-AD4E-7324E6512BA2}" presName="childNode" presStyleLbl="node1" presStyleIdx="1" presStyleCnt="4">
        <dgm:presLayoutVars>
          <dgm:bulletEnabled val="1"/>
        </dgm:presLayoutVars>
      </dgm:prSet>
      <dgm:spPr/>
      <dgm:t>
        <a:bodyPr/>
        <a:lstStyle/>
        <a:p>
          <a:endParaRPr lang="en-US"/>
        </a:p>
      </dgm:t>
    </dgm:pt>
    <dgm:pt modelId="{5B279782-910B-4BDA-9A3A-322546E6CBCB}" type="pres">
      <dgm:prSet presAssocID="{31E5AABB-E15A-4C87-8D17-AD423B7B770F}" presName="hSp" presStyleCnt="0"/>
      <dgm:spPr/>
    </dgm:pt>
    <dgm:pt modelId="{2E09473D-CE36-40EC-ADFA-D4B2DACCF7F4}" type="pres">
      <dgm:prSet presAssocID="{31E5AABB-E15A-4C87-8D17-AD423B7B770F}" presName="vProcSp" presStyleCnt="0"/>
      <dgm:spPr/>
    </dgm:pt>
    <dgm:pt modelId="{29FDF8F2-368A-4EA3-8D79-6B6D66A7AE5B}" type="pres">
      <dgm:prSet presAssocID="{31E5AABB-E15A-4C87-8D17-AD423B7B770F}" presName="vSp1" presStyleCnt="0"/>
      <dgm:spPr/>
    </dgm:pt>
    <dgm:pt modelId="{05A42E00-3F05-426E-A10B-A2EB00376C1D}" type="pres">
      <dgm:prSet presAssocID="{31E5AABB-E15A-4C87-8D17-AD423B7B770F}" presName="simulatedConn" presStyleLbl="solidFgAcc1" presStyleIdx="1" presStyleCnt="3"/>
      <dgm:spPr/>
    </dgm:pt>
    <dgm:pt modelId="{0A0F9CE5-6936-41EE-900C-AAFA63263337}" type="pres">
      <dgm:prSet presAssocID="{31E5AABB-E15A-4C87-8D17-AD423B7B770F}" presName="vSp2" presStyleCnt="0"/>
      <dgm:spPr/>
    </dgm:pt>
    <dgm:pt modelId="{11954546-F996-4BFC-844C-90C45D581459}" type="pres">
      <dgm:prSet presAssocID="{31E5AABB-E15A-4C87-8D17-AD423B7B770F}" presName="sibTrans" presStyleCnt="0"/>
      <dgm:spPr/>
    </dgm:pt>
    <dgm:pt modelId="{3B7C0B5E-FA10-49A5-B5F8-B91C3ABAB8C4}" type="pres">
      <dgm:prSet presAssocID="{2E213E15-704F-4EA2-B684-DA69CD30F87A}" presName="compositeNode" presStyleCnt="0">
        <dgm:presLayoutVars>
          <dgm:bulletEnabled val="1"/>
        </dgm:presLayoutVars>
      </dgm:prSet>
      <dgm:spPr/>
    </dgm:pt>
    <dgm:pt modelId="{88799F63-6A3B-46C4-AB8A-A4A8A98F7B0A}" type="pres">
      <dgm:prSet presAssocID="{2E213E15-704F-4EA2-B684-DA69CD30F87A}" presName="bgRect" presStyleLbl="node1" presStyleIdx="2" presStyleCnt="4"/>
      <dgm:spPr/>
      <dgm:t>
        <a:bodyPr/>
        <a:lstStyle/>
        <a:p>
          <a:endParaRPr lang="en-US"/>
        </a:p>
      </dgm:t>
    </dgm:pt>
    <dgm:pt modelId="{12CAE31D-AF55-492F-983D-7E3CF491F414}" type="pres">
      <dgm:prSet presAssocID="{2E213E15-704F-4EA2-B684-DA69CD30F87A}" presName="parentNode" presStyleLbl="node1" presStyleIdx="2" presStyleCnt="4">
        <dgm:presLayoutVars>
          <dgm:chMax val="0"/>
          <dgm:bulletEnabled val="1"/>
        </dgm:presLayoutVars>
      </dgm:prSet>
      <dgm:spPr/>
      <dgm:t>
        <a:bodyPr/>
        <a:lstStyle/>
        <a:p>
          <a:endParaRPr lang="en-US"/>
        </a:p>
      </dgm:t>
    </dgm:pt>
    <dgm:pt modelId="{5C85A3FB-9C52-43C0-B4CC-DBE0C604A057}" type="pres">
      <dgm:prSet presAssocID="{2E213E15-704F-4EA2-B684-DA69CD30F87A}" presName="childNode" presStyleLbl="node1" presStyleIdx="2" presStyleCnt="4">
        <dgm:presLayoutVars>
          <dgm:bulletEnabled val="1"/>
        </dgm:presLayoutVars>
      </dgm:prSet>
      <dgm:spPr/>
      <dgm:t>
        <a:bodyPr/>
        <a:lstStyle/>
        <a:p>
          <a:endParaRPr lang="en-US"/>
        </a:p>
      </dgm:t>
    </dgm:pt>
    <dgm:pt modelId="{081B3E8B-5862-4E4D-B71D-D23421AE3CB8}" type="pres">
      <dgm:prSet presAssocID="{1E4E876D-0F69-43F7-A695-5E062C738F90}" presName="hSp" presStyleCnt="0"/>
      <dgm:spPr/>
    </dgm:pt>
    <dgm:pt modelId="{4EBD2EBD-8A92-41D2-954D-47C42EFA69EF}" type="pres">
      <dgm:prSet presAssocID="{1E4E876D-0F69-43F7-A695-5E062C738F90}" presName="vProcSp" presStyleCnt="0"/>
      <dgm:spPr/>
    </dgm:pt>
    <dgm:pt modelId="{91B863A6-CE7D-471F-A868-A5FAD81B204D}" type="pres">
      <dgm:prSet presAssocID="{1E4E876D-0F69-43F7-A695-5E062C738F90}" presName="vSp1" presStyleCnt="0"/>
      <dgm:spPr/>
    </dgm:pt>
    <dgm:pt modelId="{932C6225-C52F-46F1-AEA5-6D771036436B}" type="pres">
      <dgm:prSet presAssocID="{1E4E876D-0F69-43F7-A695-5E062C738F90}" presName="simulatedConn" presStyleLbl="solidFgAcc1" presStyleIdx="2" presStyleCnt="3"/>
      <dgm:spPr/>
    </dgm:pt>
    <dgm:pt modelId="{EE80CC93-EF03-4C55-A42E-4436F537C1DA}" type="pres">
      <dgm:prSet presAssocID="{1E4E876D-0F69-43F7-A695-5E062C738F90}" presName="vSp2" presStyleCnt="0"/>
      <dgm:spPr/>
    </dgm:pt>
    <dgm:pt modelId="{946B7754-C0E1-4367-AF28-6F705921DD0B}" type="pres">
      <dgm:prSet presAssocID="{1E4E876D-0F69-43F7-A695-5E062C738F90}" presName="sibTrans" presStyleCnt="0"/>
      <dgm:spPr/>
    </dgm:pt>
    <dgm:pt modelId="{E123BB6E-BA78-4431-A90B-937EE5795D66}" type="pres">
      <dgm:prSet presAssocID="{BCA27A28-7915-4035-AB08-705FA0D00D1A}" presName="compositeNode" presStyleCnt="0">
        <dgm:presLayoutVars>
          <dgm:bulletEnabled val="1"/>
        </dgm:presLayoutVars>
      </dgm:prSet>
      <dgm:spPr/>
    </dgm:pt>
    <dgm:pt modelId="{E7A1821B-0CC3-4F30-8370-A6936337CFCA}" type="pres">
      <dgm:prSet presAssocID="{BCA27A28-7915-4035-AB08-705FA0D00D1A}" presName="bgRect" presStyleLbl="node1" presStyleIdx="3" presStyleCnt="4"/>
      <dgm:spPr/>
      <dgm:t>
        <a:bodyPr/>
        <a:lstStyle/>
        <a:p>
          <a:endParaRPr lang="en-US"/>
        </a:p>
      </dgm:t>
    </dgm:pt>
    <dgm:pt modelId="{6DAF8084-5A95-4E4A-958D-7938F2D903D0}" type="pres">
      <dgm:prSet presAssocID="{BCA27A28-7915-4035-AB08-705FA0D00D1A}" presName="parentNode" presStyleLbl="node1" presStyleIdx="3" presStyleCnt="4">
        <dgm:presLayoutVars>
          <dgm:chMax val="0"/>
          <dgm:bulletEnabled val="1"/>
        </dgm:presLayoutVars>
      </dgm:prSet>
      <dgm:spPr/>
      <dgm:t>
        <a:bodyPr/>
        <a:lstStyle/>
        <a:p>
          <a:endParaRPr lang="en-US"/>
        </a:p>
      </dgm:t>
    </dgm:pt>
    <dgm:pt modelId="{4CBC265D-2820-4665-AACD-7AAD44AD78BB}" type="pres">
      <dgm:prSet presAssocID="{BCA27A28-7915-4035-AB08-705FA0D00D1A}" presName="childNode" presStyleLbl="node1" presStyleIdx="3" presStyleCnt="4">
        <dgm:presLayoutVars>
          <dgm:bulletEnabled val="1"/>
        </dgm:presLayoutVars>
      </dgm:prSet>
      <dgm:spPr/>
      <dgm:t>
        <a:bodyPr/>
        <a:lstStyle/>
        <a:p>
          <a:endParaRPr lang="en-US"/>
        </a:p>
      </dgm:t>
    </dgm:pt>
  </dgm:ptLst>
  <dgm:cxnLst>
    <dgm:cxn modelId="{6F49519C-DCF2-45CF-80DE-BD7F4FDC2BE1}" srcId="{914D04EC-0D43-45D2-B387-ECECCCB90C46}" destId="{2FA1911A-C56C-462C-A21E-ECDA17FE47F2}" srcOrd="0" destOrd="0" parTransId="{4F5E7B15-D153-48E7-AC74-FF2D0BD59DD9}" sibTransId="{44063B1C-16C5-426B-A57E-8EC68AC415C6}"/>
    <dgm:cxn modelId="{E8E46914-77DB-458E-AAFB-652609CBDB48}" type="presOf" srcId="{BCA27A28-7915-4035-AB08-705FA0D00D1A}" destId="{6DAF8084-5A95-4E4A-958D-7938F2D903D0}" srcOrd="1" destOrd="0" presId="urn:microsoft.com/office/officeart/2005/8/layout/hProcess7"/>
    <dgm:cxn modelId="{C4BB76FE-6E03-48C4-8483-BB240B1C51EF}" type="presOf" srcId="{2E213E15-704F-4EA2-B684-DA69CD30F87A}" destId="{88799F63-6A3B-46C4-AB8A-A4A8A98F7B0A}" srcOrd="0" destOrd="0" presId="urn:microsoft.com/office/officeart/2005/8/layout/hProcess7"/>
    <dgm:cxn modelId="{61DEEA36-B1AD-41E7-A9B3-C2BAE8DAA93C}" srcId="{BCA27A28-7915-4035-AB08-705FA0D00D1A}" destId="{CE4C97B4-D030-4EC2-92D5-E5EFD61F4D7D}" srcOrd="0" destOrd="0" parTransId="{DE9600AE-4B3B-4E17-85DA-C3FD0BD96FD3}" sibTransId="{5689CC10-F7B1-411B-961E-63B9B3020997}"/>
    <dgm:cxn modelId="{317F1D0E-7EE6-475A-8DEB-7A7CEA869643}" srcId="{2FA1911A-C56C-462C-A21E-ECDA17FE47F2}" destId="{AB2A3C98-C116-48EC-BC60-C931B6E203F7}" srcOrd="1" destOrd="0" parTransId="{7962BD53-1F75-48D5-A4AB-897882E72566}" sibTransId="{975B5BFC-8F27-40DE-A4CC-A061143D166B}"/>
    <dgm:cxn modelId="{9B66AFEC-6726-4AD1-8EA8-20E7C0971C98}" srcId="{0D668E0C-790E-4EBA-AD4E-7324E6512BA2}" destId="{5A45BF48-4AF3-47BA-A687-C07C3C8FACCC}" srcOrd="0" destOrd="0" parTransId="{B51C15C0-16CD-4FB5-A5D8-DF67354BBE9F}" sibTransId="{170A1EB1-CA46-4E3D-B737-6A4982E69415}"/>
    <dgm:cxn modelId="{3A66EDDC-1814-4CD2-92C1-5A6A6CFC5C23}" type="presOf" srcId="{0D668E0C-790E-4EBA-AD4E-7324E6512BA2}" destId="{74825579-D46B-42C8-A221-FE46B6222BF5}" srcOrd="1" destOrd="0" presId="urn:microsoft.com/office/officeart/2005/8/layout/hProcess7"/>
    <dgm:cxn modelId="{02C27722-C9E3-4AB2-8D3C-A5D53EE2C169}" type="presOf" srcId="{269EB88B-D385-448A-8239-9908AF2A9532}" destId="{4CBC265D-2820-4665-AACD-7AAD44AD78BB}" srcOrd="0" destOrd="1" presId="urn:microsoft.com/office/officeart/2005/8/layout/hProcess7"/>
    <dgm:cxn modelId="{05CADE19-AECF-4EA4-8974-C9726CA9F18E}" srcId="{2FA1911A-C56C-462C-A21E-ECDA17FE47F2}" destId="{725A0CD4-67C0-44DC-9B37-747AD6B03D70}" srcOrd="0" destOrd="0" parTransId="{21F4C7FB-D77C-4643-BD35-7913672229B8}" sibTransId="{6884DC04-2AA0-455B-8426-5CE3A3A3A702}"/>
    <dgm:cxn modelId="{4EEBBE79-3AFB-40FF-BD59-0E2BCF8D7B72}" type="presOf" srcId="{0D668E0C-790E-4EBA-AD4E-7324E6512BA2}" destId="{D26BE85A-4BEA-49EC-B15A-945E01E02A42}" srcOrd="0" destOrd="0" presId="urn:microsoft.com/office/officeart/2005/8/layout/hProcess7"/>
    <dgm:cxn modelId="{9ECD850B-B7DD-4AC2-9627-4F44616BF72A}" srcId="{2E213E15-704F-4EA2-B684-DA69CD30F87A}" destId="{D3D01048-61C9-4BCE-B3DF-270D4D6DA618}" srcOrd="0" destOrd="0" parTransId="{71B73660-C08D-4777-B244-96E4694707D1}" sibTransId="{392BA7B2-976F-48F0-99CC-1FEC916ABC48}"/>
    <dgm:cxn modelId="{3AE6D4D5-2156-4AA9-80C9-BBA838FA3BD7}" type="presOf" srcId="{2FA1911A-C56C-462C-A21E-ECDA17FE47F2}" destId="{F0DF22F1-4050-4080-B450-CB9B367D25F0}" srcOrd="0" destOrd="0" presId="urn:microsoft.com/office/officeart/2005/8/layout/hProcess7"/>
    <dgm:cxn modelId="{CAB6F32F-D714-4A97-AF90-5551CC041736}" type="presOf" srcId="{D3D01048-61C9-4BCE-B3DF-270D4D6DA618}" destId="{5C85A3FB-9C52-43C0-B4CC-DBE0C604A057}" srcOrd="0" destOrd="0" presId="urn:microsoft.com/office/officeart/2005/8/layout/hProcess7"/>
    <dgm:cxn modelId="{CA759FA3-9EF9-4DBA-8927-6C1849ADA12A}" type="presOf" srcId="{7F2CC7CF-76B4-4105-AF5B-6C54CC68D6F3}" destId="{E2CFDD93-06FA-4D2A-B46D-85F0464DA239}" srcOrd="0" destOrd="1" presId="urn:microsoft.com/office/officeart/2005/8/layout/hProcess7"/>
    <dgm:cxn modelId="{3ECD093B-41C3-48F6-9EE7-AE3C4DB0E080}" type="presOf" srcId="{5D0D1B90-1BA1-4A23-95CB-F6FD587FFF12}" destId="{5C85A3FB-9C52-43C0-B4CC-DBE0C604A057}" srcOrd="0" destOrd="1" presId="urn:microsoft.com/office/officeart/2005/8/layout/hProcess7"/>
    <dgm:cxn modelId="{759C6C02-2FDA-471E-872F-26E7F4838204}" type="presOf" srcId="{2FA1911A-C56C-462C-A21E-ECDA17FE47F2}" destId="{F638B081-A1EA-47B0-BCF8-8C02A0E0C505}" srcOrd="1" destOrd="0" presId="urn:microsoft.com/office/officeart/2005/8/layout/hProcess7"/>
    <dgm:cxn modelId="{ADF4FF26-71FB-4CC6-B411-1879604FB3B3}" type="presOf" srcId="{914D04EC-0D43-45D2-B387-ECECCCB90C46}" destId="{A4A9EC14-EF42-4F9F-A15D-806AD76BF786}" srcOrd="0" destOrd="0" presId="urn:microsoft.com/office/officeart/2005/8/layout/hProcess7"/>
    <dgm:cxn modelId="{C648F44C-5AD4-43BD-9491-FE2DD1D4611B}" type="presOf" srcId="{BCA27A28-7915-4035-AB08-705FA0D00D1A}" destId="{E7A1821B-0CC3-4F30-8370-A6936337CFCA}" srcOrd="0" destOrd="0" presId="urn:microsoft.com/office/officeart/2005/8/layout/hProcess7"/>
    <dgm:cxn modelId="{48189AB8-0408-4F10-A7FF-5C2FB21F62F2}" srcId="{0D668E0C-790E-4EBA-AD4E-7324E6512BA2}" destId="{7F2CC7CF-76B4-4105-AF5B-6C54CC68D6F3}" srcOrd="1" destOrd="0" parTransId="{CD4B6FD6-CE77-4A16-AA60-0C5E6F807B74}" sibTransId="{63EE5AAC-C9F6-4CC5-89C9-DDD063D6ED7B}"/>
    <dgm:cxn modelId="{660C2F66-86F7-4BC7-AAF1-AFA516679542}" srcId="{2E213E15-704F-4EA2-B684-DA69CD30F87A}" destId="{5D0D1B90-1BA1-4A23-95CB-F6FD587FFF12}" srcOrd="1" destOrd="0" parTransId="{BFEFE73F-56C7-4F38-A0DA-937AAD842242}" sibTransId="{AC702C33-8712-4DE8-ABCB-109CE136D9E6}"/>
    <dgm:cxn modelId="{99008A9B-A464-4E08-8F9D-81ECC426CCC4}" type="presOf" srcId="{2E213E15-704F-4EA2-B684-DA69CD30F87A}" destId="{12CAE31D-AF55-492F-983D-7E3CF491F414}" srcOrd="1" destOrd="0" presId="urn:microsoft.com/office/officeart/2005/8/layout/hProcess7"/>
    <dgm:cxn modelId="{20143915-F2B3-4B41-8AA4-D95899876E0C}" type="presOf" srcId="{725A0CD4-67C0-44DC-9B37-747AD6B03D70}" destId="{4E7CE75F-BEF9-4564-9ADD-DAA066F60A61}" srcOrd="0" destOrd="0" presId="urn:microsoft.com/office/officeart/2005/8/layout/hProcess7"/>
    <dgm:cxn modelId="{A194A787-2389-46B2-925D-BC0908279B4A}" type="presOf" srcId="{CE4C97B4-D030-4EC2-92D5-E5EFD61F4D7D}" destId="{4CBC265D-2820-4665-AACD-7AAD44AD78BB}" srcOrd="0" destOrd="0" presId="urn:microsoft.com/office/officeart/2005/8/layout/hProcess7"/>
    <dgm:cxn modelId="{E1DE7DD1-1B2D-45B4-8FA8-C55ED2C24605}" srcId="{BCA27A28-7915-4035-AB08-705FA0D00D1A}" destId="{269EB88B-D385-448A-8239-9908AF2A9532}" srcOrd="1" destOrd="0" parTransId="{610B8A96-C746-4FA4-84C9-3828AAC79819}" sibTransId="{4721E6AA-75A0-4E0D-BECD-03F2CB63CBC0}"/>
    <dgm:cxn modelId="{69F720A4-B577-467E-83BC-2B6D604DCF5E}" srcId="{914D04EC-0D43-45D2-B387-ECECCCB90C46}" destId="{2E213E15-704F-4EA2-B684-DA69CD30F87A}" srcOrd="2" destOrd="0" parTransId="{09399E00-DE63-430D-B484-7983AD7617E6}" sibTransId="{1E4E876D-0F69-43F7-A695-5E062C738F90}"/>
    <dgm:cxn modelId="{34F392C4-D203-47BD-9FFB-C21BFC9A023E}" srcId="{914D04EC-0D43-45D2-B387-ECECCCB90C46}" destId="{0D668E0C-790E-4EBA-AD4E-7324E6512BA2}" srcOrd="1" destOrd="0" parTransId="{33837F47-7539-46A6-B01B-26B742445799}" sibTransId="{31E5AABB-E15A-4C87-8D17-AD423B7B770F}"/>
    <dgm:cxn modelId="{E820B022-9786-409F-AB5A-16556E03AFBB}" srcId="{914D04EC-0D43-45D2-B387-ECECCCB90C46}" destId="{BCA27A28-7915-4035-AB08-705FA0D00D1A}" srcOrd="3" destOrd="0" parTransId="{64CA5417-16E9-4027-A1D2-6AAEAAAD5300}" sibTransId="{ED0CC3BE-D167-402F-BD14-58FAFD560C92}"/>
    <dgm:cxn modelId="{94DA99E1-B29A-4946-A5C2-213B758640DF}" type="presOf" srcId="{AB2A3C98-C116-48EC-BC60-C931B6E203F7}" destId="{4E7CE75F-BEF9-4564-9ADD-DAA066F60A61}" srcOrd="0" destOrd="1" presId="urn:microsoft.com/office/officeart/2005/8/layout/hProcess7"/>
    <dgm:cxn modelId="{91F5B528-6BA4-440B-AD96-E64B1FA169AE}" type="presOf" srcId="{5A45BF48-4AF3-47BA-A687-C07C3C8FACCC}" destId="{E2CFDD93-06FA-4D2A-B46D-85F0464DA239}" srcOrd="0" destOrd="0" presId="urn:microsoft.com/office/officeart/2005/8/layout/hProcess7"/>
    <dgm:cxn modelId="{AF755277-9564-40E4-93D7-C5E7ADBC8448}" type="presParOf" srcId="{A4A9EC14-EF42-4F9F-A15D-806AD76BF786}" destId="{5FDC907F-F74D-48F4-8806-9181DF7F4FAA}" srcOrd="0" destOrd="0" presId="urn:microsoft.com/office/officeart/2005/8/layout/hProcess7"/>
    <dgm:cxn modelId="{E8A11E8C-AD51-4195-8789-CA1A5446FF85}" type="presParOf" srcId="{5FDC907F-F74D-48F4-8806-9181DF7F4FAA}" destId="{F0DF22F1-4050-4080-B450-CB9B367D25F0}" srcOrd="0" destOrd="0" presId="urn:microsoft.com/office/officeart/2005/8/layout/hProcess7"/>
    <dgm:cxn modelId="{60BAD7AA-E5D9-4AB3-B09F-3554C014851C}" type="presParOf" srcId="{5FDC907F-F74D-48F4-8806-9181DF7F4FAA}" destId="{F638B081-A1EA-47B0-BCF8-8C02A0E0C505}" srcOrd="1" destOrd="0" presId="urn:microsoft.com/office/officeart/2005/8/layout/hProcess7"/>
    <dgm:cxn modelId="{7140D448-4492-4802-B91F-632FFEDD867B}" type="presParOf" srcId="{5FDC907F-F74D-48F4-8806-9181DF7F4FAA}" destId="{4E7CE75F-BEF9-4564-9ADD-DAA066F60A61}" srcOrd="2" destOrd="0" presId="urn:microsoft.com/office/officeart/2005/8/layout/hProcess7"/>
    <dgm:cxn modelId="{634C47A0-BEDD-414E-A311-E8177D405DA1}" type="presParOf" srcId="{A4A9EC14-EF42-4F9F-A15D-806AD76BF786}" destId="{95684FF3-ECE0-4D1C-B755-BD608DA3634E}" srcOrd="1" destOrd="0" presId="urn:microsoft.com/office/officeart/2005/8/layout/hProcess7"/>
    <dgm:cxn modelId="{06D31480-A5CC-46F3-90F1-AC4B72A1B815}" type="presParOf" srcId="{A4A9EC14-EF42-4F9F-A15D-806AD76BF786}" destId="{25FC47FC-4941-46B5-A90A-76CDB1E10AE7}" srcOrd="2" destOrd="0" presId="urn:microsoft.com/office/officeart/2005/8/layout/hProcess7"/>
    <dgm:cxn modelId="{1188DA87-652A-4609-9151-335BAABAE451}" type="presParOf" srcId="{25FC47FC-4941-46B5-A90A-76CDB1E10AE7}" destId="{70EA28BA-3A47-49C3-B8CF-19480D731E2D}" srcOrd="0" destOrd="0" presId="urn:microsoft.com/office/officeart/2005/8/layout/hProcess7"/>
    <dgm:cxn modelId="{9959933A-FC42-4ECD-B6ED-C1B96428E602}" type="presParOf" srcId="{25FC47FC-4941-46B5-A90A-76CDB1E10AE7}" destId="{A9AE35EC-2744-40D9-AD69-8BC9B72B30C0}" srcOrd="1" destOrd="0" presId="urn:microsoft.com/office/officeart/2005/8/layout/hProcess7"/>
    <dgm:cxn modelId="{933F4151-859B-40FF-9DC7-18D0FFF4A51F}" type="presParOf" srcId="{25FC47FC-4941-46B5-A90A-76CDB1E10AE7}" destId="{5D55670A-3BB4-47A9-A0B1-B31E89E31D43}" srcOrd="2" destOrd="0" presId="urn:microsoft.com/office/officeart/2005/8/layout/hProcess7"/>
    <dgm:cxn modelId="{D61BF15A-6667-4B02-A63E-B7D725493C28}" type="presParOf" srcId="{A4A9EC14-EF42-4F9F-A15D-806AD76BF786}" destId="{70BADAF1-6C18-44CC-B5CA-616D83EE01DA}" srcOrd="3" destOrd="0" presId="urn:microsoft.com/office/officeart/2005/8/layout/hProcess7"/>
    <dgm:cxn modelId="{13EC39B8-0CEE-42C0-A07C-5BF1A0B81049}" type="presParOf" srcId="{A4A9EC14-EF42-4F9F-A15D-806AD76BF786}" destId="{AC645E3A-26BF-4A45-851A-E353E39E3B88}" srcOrd="4" destOrd="0" presId="urn:microsoft.com/office/officeart/2005/8/layout/hProcess7"/>
    <dgm:cxn modelId="{A7E906D0-C7D3-4963-A347-E8DFC6DBD2B9}" type="presParOf" srcId="{AC645E3A-26BF-4A45-851A-E353E39E3B88}" destId="{D26BE85A-4BEA-49EC-B15A-945E01E02A42}" srcOrd="0" destOrd="0" presId="urn:microsoft.com/office/officeart/2005/8/layout/hProcess7"/>
    <dgm:cxn modelId="{03F024E5-E575-45CC-9EB1-18FEFB7C75CB}" type="presParOf" srcId="{AC645E3A-26BF-4A45-851A-E353E39E3B88}" destId="{74825579-D46B-42C8-A221-FE46B6222BF5}" srcOrd="1" destOrd="0" presId="urn:microsoft.com/office/officeart/2005/8/layout/hProcess7"/>
    <dgm:cxn modelId="{E977CEEA-FC2A-4AFF-B819-1059A9BF144C}" type="presParOf" srcId="{AC645E3A-26BF-4A45-851A-E353E39E3B88}" destId="{E2CFDD93-06FA-4D2A-B46D-85F0464DA239}" srcOrd="2" destOrd="0" presId="urn:microsoft.com/office/officeart/2005/8/layout/hProcess7"/>
    <dgm:cxn modelId="{6238F546-F776-49C4-86AC-EED96F166175}" type="presParOf" srcId="{A4A9EC14-EF42-4F9F-A15D-806AD76BF786}" destId="{5B279782-910B-4BDA-9A3A-322546E6CBCB}" srcOrd="5" destOrd="0" presId="urn:microsoft.com/office/officeart/2005/8/layout/hProcess7"/>
    <dgm:cxn modelId="{151F09F4-BCC5-4305-98D4-8FC586903206}" type="presParOf" srcId="{A4A9EC14-EF42-4F9F-A15D-806AD76BF786}" destId="{2E09473D-CE36-40EC-ADFA-D4B2DACCF7F4}" srcOrd="6" destOrd="0" presId="urn:microsoft.com/office/officeart/2005/8/layout/hProcess7"/>
    <dgm:cxn modelId="{D7D4DA82-09F7-4828-A2AF-557F24BAE496}" type="presParOf" srcId="{2E09473D-CE36-40EC-ADFA-D4B2DACCF7F4}" destId="{29FDF8F2-368A-4EA3-8D79-6B6D66A7AE5B}" srcOrd="0" destOrd="0" presId="urn:microsoft.com/office/officeart/2005/8/layout/hProcess7"/>
    <dgm:cxn modelId="{DD435AF0-A046-4893-B1D1-03AF866ECB85}" type="presParOf" srcId="{2E09473D-CE36-40EC-ADFA-D4B2DACCF7F4}" destId="{05A42E00-3F05-426E-A10B-A2EB00376C1D}" srcOrd="1" destOrd="0" presId="urn:microsoft.com/office/officeart/2005/8/layout/hProcess7"/>
    <dgm:cxn modelId="{75BD371C-8FFD-4D15-859C-06EF416286A0}" type="presParOf" srcId="{2E09473D-CE36-40EC-ADFA-D4B2DACCF7F4}" destId="{0A0F9CE5-6936-41EE-900C-AAFA63263337}" srcOrd="2" destOrd="0" presId="urn:microsoft.com/office/officeart/2005/8/layout/hProcess7"/>
    <dgm:cxn modelId="{EB1B3611-713E-4B72-9D61-4D1436D05754}" type="presParOf" srcId="{A4A9EC14-EF42-4F9F-A15D-806AD76BF786}" destId="{11954546-F996-4BFC-844C-90C45D581459}" srcOrd="7" destOrd="0" presId="urn:microsoft.com/office/officeart/2005/8/layout/hProcess7"/>
    <dgm:cxn modelId="{21F3278D-228B-4F5C-A44F-CAE780C1DB9A}" type="presParOf" srcId="{A4A9EC14-EF42-4F9F-A15D-806AD76BF786}" destId="{3B7C0B5E-FA10-49A5-B5F8-B91C3ABAB8C4}" srcOrd="8" destOrd="0" presId="urn:microsoft.com/office/officeart/2005/8/layout/hProcess7"/>
    <dgm:cxn modelId="{F6E206E5-AACA-492B-92C8-9A320B21BB6D}" type="presParOf" srcId="{3B7C0B5E-FA10-49A5-B5F8-B91C3ABAB8C4}" destId="{88799F63-6A3B-46C4-AB8A-A4A8A98F7B0A}" srcOrd="0" destOrd="0" presId="urn:microsoft.com/office/officeart/2005/8/layout/hProcess7"/>
    <dgm:cxn modelId="{70978CE6-DFE9-43B4-868F-719D41E112BB}" type="presParOf" srcId="{3B7C0B5E-FA10-49A5-B5F8-B91C3ABAB8C4}" destId="{12CAE31D-AF55-492F-983D-7E3CF491F414}" srcOrd="1" destOrd="0" presId="urn:microsoft.com/office/officeart/2005/8/layout/hProcess7"/>
    <dgm:cxn modelId="{62F116AA-6D9C-4E73-B5E2-BC6A0A54127D}" type="presParOf" srcId="{3B7C0B5E-FA10-49A5-B5F8-B91C3ABAB8C4}" destId="{5C85A3FB-9C52-43C0-B4CC-DBE0C604A057}" srcOrd="2" destOrd="0" presId="urn:microsoft.com/office/officeart/2005/8/layout/hProcess7"/>
    <dgm:cxn modelId="{5D9E3CF8-FFEA-429D-97B1-84541C9C1D77}" type="presParOf" srcId="{A4A9EC14-EF42-4F9F-A15D-806AD76BF786}" destId="{081B3E8B-5862-4E4D-B71D-D23421AE3CB8}" srcOrd="9" destOrd="0" presId="urn:microsoft.com/office/officeart/2005/8/layout/hProcess7"/>
    <dgm:cxn modelId="{D3E3F901-E9A4-47B8-99D3-035AEA6CD24D}" type="presParOf" srcId="{A4A9EC14-EF42-4F9F-A15D-806AD76BF786}" destId="{4EBD2EBD-8A92-41D2-954D-47C42EFA69EF}" srcOrd="10" destOrd="0" presId="urn:microsoft.com/office/officeart/2005/8/layout/hProcess7"/>
    <dgm:cxn modelId="{203252C5-6194-48D4-A0C9-41ADD381A020}" type="presParOf" srcId="{4EBD2EBD-8A92-41D2-954D-47C42EFA69EF}" destId="{91B863A6-CE7D-471F-A868-A5FAD81B204D}" srcOrd="0" destOrd="0" presId="urn:microsoft.com/office/officeart/2005/8/layout/hProcess7"/>
    <dgm:cxn modelId="{5225184E-688C-4EEE-B0F0-61D445D1C82C}" type="presParOf" srcId="{4EBD2EBD-8A92-41D2-954D-47C42EFA69EF}" destId="{932C6225-C52F-46F1-AEA5-6D771036436B}" srcOrd="1" destOrd="0" presId="urn:microsoft.com/office/officeart/2005/8/layout/hProcess7"/>
    <dgm:cxn modelId="{935ED8DD-E3E7-49A6-A53C-5F0E0A5477D7}" type="presParOf" srcId="{4EBD2EBD-8A92-41D2-954D-47C42EFA69EF}" destId="{EE80CC93-EF03-4C55-A42E-4436F537C1DA}" srcOrd="2" destOrd="0" presId="urn:microsoft.com/office/officeart/2005/8/layout/hProcess7"/>
    <dgm:cxn modelId="{5D68224D-AACF-45D3-9B9F-AC4C9EE4A048}" type="presParOf" srcId="{A4A9EC14-EF42-4F9F-A15D-806AD76BF786}" destId="{946B7754-C0E1-4367-AF28-6F705921DD0B}" srcOrd="11" destOrd="0" presId="urn:microsoft.com/office/officeart/2005/8/layout/hProcess7"/>
    <dgm:cxn modelId="{874296FE-9127-4711-8E18-07E5FCBEF7B8}" type="presParOf" srcId="{A4A9EC14-EF42-4F9F-A15D-806AD76BF786}" destId="{E123BB6E-BA78-4431-A90B-937EE5795D66}" srcOrd="12" destOrd="0" presId="urn:microsoft.com/office/officeart/2005/8/layout/hProcess7"/>
    <dgm:cxn modelId="{ADC1BF3D-2C41-4F3D-BAAC-9A43D63BD064}" type="presParOf" srcId="{E123BB6E-BA78-4431-A90B-937EE5795D66}" destId="{E7A1821B-0CC3-4F30-8370-A6936337CFCA}" srcOrd="0" destOrd="0" presId="urn:microsoft.com/office/officeart/2005/8/layout/hProcess7"/>
    <dgm:cxn modelId="{97DCFB4B-92C5-484B-B582-4F95FE2A968C}" type="presParOf" srcId="{E123BB6E-BA78-4431-A90B-937EE5795D66}" destId="{6DAF8084-5A95-4E4A-958D-7938F2D903D0}" srcOrd="1" destOrd="0" presId="urn:microsoft.com/office/officeart/2005/8/layout/hProcess7"/>
    <dgm:cxn modelId="{E789A3AE-ED74-46AF-98F5-06B048C31614}" type="presParOf" srcId="{E123BB6E-BA78-4431-A90B-937EE5795D66}" destId="{4CBC265D-2820-4665-AACD-7AAD44AD78BB}"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8624D7FA-147D-4BCA-A18F-42F064EC2031}">
      <dgm:prSet phldrT="[Text]" custT="1"/>
      <dgm:spPr/>
      <dgm:t>
        <a:bodyPr/>
        <a:lstStyle/>
        <a:p>
          <a:r>
            <a:rPr lang="en-US" sz="2200" dirty="0" smtClean="0"/>
            <a:t>2015</a:t>
          </a:r>
          <a:endParaRPr lang="en-US" sz="2200" dirty="0"/>
        </a:p>
      </dgm:t>
    </dgm:pt>
    <dgm:pt modelId="{90A50A30-474B-408C-91D0-D86A9997F477}" type="parTrans" cxnId="{D3EC1296-AFCB-4876-8B45-F11C5E8A9D4A}">
      <dgm:prSet/>
      <dgm:spPr/>
      <dgm:t>
        <a:bodyPr/>
        <a:lstStyle/>
        <a:p>
          <a:endParaRPr lang="en-US" sz="2200"/>
        </a:p>
      </dgm:t>
    </dgm:pt>
    <dgm:pt modelId="{C2E83D32-9548-401E-9486-AB7E407D00C1}" type="sibTrans" cxnId="{D3EC1296-AFCB-4876-8B45-F11C5E8A9D4A}">
      <dgm:prSet/>
      <dgm:spPr/>
      <dgm:t>
        <a:bodyPr/>
        <a:lstStyle/>
        <a:p>
          <a:endParaRPr lang="en-US" sz="2200"/>
        </a:p>
      </dgm:t>
    </dgm:pt>
    <dgm:pt modelId="{8B1C6B58-3DA9-46BF-88B9-9F73ABA80342}">
      <dgm:prSet phldrT="[Text]" custT="1"/>
      <dgm:spPr/>
      <dgm:t>
        <a:bodyPr/>
        <a:lstStyle/>
        <a:p>
          <a:r>
            <a:rPr lang="en-US" sz="2200" dirty="0" smtClean="0"/>
            <a:t>Institution No. 1</a:t>
          </a:r>
          <a:endParaRPr lang="en-US" sz="2200" dirty="0"/>
        </a:p>
      </dgm:t>
    </dgm:pt>
    <dgm:pt modelId="{62D2B131-167D-4342-8301-6A5A09B58631}" type="parTrans" cxnId="{75BBD140-16DA-47AF-9324-AAEB71FE5834}">
      <dgm:prSet/>
      <dgm:spPr/>
      <dgm:t>
        <a:bodyPr/>
        <a:lstStyle/>
        <a:p>
          <a:endParaRPr lang="en-US" sz="2200"/>
        </a:p>
      </dgm:t>
    </dgm:pt>
    <dgm:pt modelId="{34391F44-1B26-4E5B-9151-C862B8580085}" type="sibTrans" cxnId="{75BBD140-16DA-47AF-9324-AAEB71FE5834}">
      <dgm:prSet/>
      <dgm:spPr/>
      <dgm:t>
        <a:bodyPr/>
        <a:lstStyle/>
        <a:p>
          <a:endParaRPr lang="en-US" sz="2200"/>
        </a:p>
      </dgm:t>
    </dgm:pt>
    <dgm:pt modelId="{4D02C0A0-0A17-41DB-8E73-B89134603F4A}">
      <dgm:prSet phldrT="[Text]" custT="1"/>
      <dgm:spPr/>
      <dgm:t>
        <a:bodyPr/>
        <a:lstStyle/>
        <a:p>
          <a:r>
            <a:rPr lang="en-US" sz="2200" dirty="0" smtClean="0"/>
            <a:t>Director of Basketball Operations</a:t>
          </a:r>
          <a:endParaRPr lang="en-US" sz="2200" dirty="0"/>
        </a:p>
      </dgm:t>
    </dgm:pt>
    <dgm:pt modelId="{DA42B2FD-2DD3-447C-B63E-C563D2E7BAF2}" type="parTrans" cxnId="{EA0E89D2-85DF-46AC-AEA7-BBB74E397638}">
      <dgm:prSet/>
      <dgm:spPr/>
      <dgm:t>
        <a:bodyPr/>
        <a:lstStyle/>
        <a:p>
          <a:endParaRPr lang="en-US" sz="2200"/>
        </a:p>
      </dgm:t>
    </dgm:pt>
    <dgm:pt modelId="{8A4D8DE4-8CE0-4974-B62E-017FA5DFD3A9}" type="sibTrans" cxnId="{EA0E89D2-85DF-46AC-AEA7-BBB74E397638}">
      <dgm:prSet/>
      <dgm:spPr/>
      <dgm:t>
        <a:bodyPr/>
        <a:lstStyle/>
        <a:p>
          <a:endParaRPr lang="en-US" sz="2200"/>
        </a:p>
      </dgm:t>
    </dgm:pt>
    <dgm:pt modelId="{846BE8FB-FBDD-4856-ACD0-F3D0E2687230}">
      <dgm:prSet phldrT="[Text]" custT="1"/>
      <dgm:spPr/>
      <dgm:t>
        <a:bodyPr/>
        <a:lstStyle/>
        <a:p>
          <a:r>
            <a:rPr lang="en-US" sz="2200" dirty="0" smtClean="0"/>
            <a:t>2016</a:t>
          </a:r>
          <a:endParaRPr lang="en-US" sz="2200" dirty="0"/>
        </a:p>
      </dgm:t>
    </dgm:pt>
    <dgm:pt modelId="{016BA71D-4B77-48C3-B312-0ED20C48141F}" type="parTrans" cxnId="{AE2DAC4A-1D42-4B8A-8C64-377D1C7AF017}">
      <dgm:prSet/>
      <dgm:spPr/>
      <dgm:t>
        <a:bodyPr/>
        <a:lstStyle/>
        <a:p>
          <a:endParaRPr lang="en-US" sz="2200"/>
        </a:p>
      </dgm:t>
    </dgm:pt>
    <dgm:pt modelId="{3FC3699F-3EA4-4FB5-9D00-B28BC2259B02}" type="sibTrans" cxnId="{AE2DAC4A-1D42-4B8A-8C64-377D1C7AF017}">
      <dgm:prSet/>
      <dgm:spPr/>
      <dgm:t>
        <a:bodyPr/>
        <a:lstStyle/>
        <a:p>
          <a:endParaRPr lang="en-US" sz="2200"/>
        </a:p>
      </dgm:t>
    </dgm:pt>
    <dgm:pt modelId="{D37B2B32-8E38-4066-B99C-F1D7B26D8098}">
      <dgm:prSet phldrT="[Text]" custT="1"/>
      <dgm:spPr/>
      <dgm:t>
        <a:bodyPr/>
        <a:lstStyle/>
        <a:p>
          <a:r>
            <a:rPr lang="en-US" sz="2200" dirty="0" smtClean="0"/>
            <a:t>Director of Basketball Operations</a:t>
          </a:r>
          <a:endParaRPr lang="en-US" sz="2200" dirty="0"/>
        </a:p>
      </dgm:t>
    </dgm:pt>
    <dgm:pt modelId="{612EE145-1B5A-4DFD-A676-02463C967B43}" type="parTrans" cxnId="{9C22F71F-96B7-40AA-A0CB-EDA0DF6BB8F5}">
      <dgm:prSet/>
      <dgm:spPr/>
      <dgm:t>
        <a:bodyPr/>
        <a:lstStyle/>
        <a:p>
          <a:endParaRPr lang="en-US" sz="2200"/>
        </a:p>
      </dgm:t>
    </dgm:pt>
    <dgm:pt modelId="{28F476B3-4C52-4A42-AD56-C0D6FC3ACC6D}" type="sibTrans" cxnId="{9C22F71F-96B7-40AA-A0CB-EDA0DF6BB8F5}">
      <dgm:prSet/>
      <dgm:spPr/>
      <dgm:t>
        <a:bodyPr/>
        <a:lstStyle/>
        <a:p>
          <a:endParaRPr lang="en-US" sz="2200"/>
        </a:p>
      </dgm:t>
    </dgm:pt>
    <dgm:pt modelId="{A61C4B19-7400-4E6F-AC62-2E5B4CB9F38B}">
      <dgm:prSet phldrT="[Text]" custT="1"/>
      <dgm:spPr/>
      <dgm:t>
        <a:bodyPr/>
        <a:lstStyle/>
        <a:p>
          <a:r>
            <a:rPr lang="en-US" sz="2200" dirty="0" smtClean="0"/>
            <a:t>Institution No. 1</a:t>
          </a:r>
          <a:endParaRPr lang="en-US" sz="2200" dirty="0"/>
        </a:p>
      </dgm:t>
    </dgm:pt>
    <dgm:pt modelId="{E07973EC-3B8C-4BCF-AF0B-3162A7192D70}" type="parTrans" cxnId="{D32C6542-6195-4E0F-8720-F2B026AADF50}">
      <dgm:prSet/>
      <dgm:spPr/>
      <dgm:t>
        <a:bodyPr/>
        <a:lstStyle/>
        <a:p>
          <a:endParaRPr lang="en-US" sz="2200"/>
        </a:p>
      </dgm:t>
    </dgm:pt>
    <dgm:pt modelId="{CF7E2349-4F5E-4823-93F1-6F340C37FECF}" type="sibTrans" cxnId="{D32C6542-6195-4E0F-8720-F2B026AADF50}">
      <dgm:prSet/>
      <dgm:spPr/>
      <dgm:t>
        <a:bodyPr/>
        <a:lstStyle/>
        <a:p>
          <a:endParaRPr lang="en-US" sz="2200"/>
        </a:p>
      </dgm:t>
    </dgm:pt>
    <dgm:pt modelId="{CEBB6976-8AA8-42E3-A595-9D8ABB9BF8C1}">
      <dgm:prSet phldrT="[Text]" custT="1"/>
      <dgm:spPr/>
      <dgm:t>
        <a:bodyPr/>
        <a:lstStyle/>
        <a:p>
          <a:r>
            <a:rPr lang="en-US" sz="2200" dirty="0" smtClean="0"/>
            <a:t>2017 </a:t>
          </a:r>
          <a:endParaRPr lang="en-US" sz="2200" dirty="0"/>
        </a:p>
      </dgm:t>
    </dgm:pt>
    <dgm:pt modelId="{63DA0A71-093B-4CB4-901C-CE9D4F028793}" type="parTrans" cxnId="{99789A20-88CE-4E5A-9B94-99FEC20FF28C}">
      <dgm:prSet/>
      <dgm:spPr/>
      <dgm:t>
        <a:bodyPr/>
        <a:lstStyle/>
        <a:p>
          <a:endParaRPr lang="en-US" sz="2200"/>
        </a:p>
      </dgm:t>
    </dgm:pt>
    <dgm:pt modelId="{DDBF5F8F-EDD5-4ADD-98E6-DEBE0A4D0BAC}" type="sibTrans" cxnId="{99789A20-88CE-4E5A-9B94-99FEC20FF28C}">
      <dgm:prSet/>
      <dgm:spPr/>
      <dgm:t>
        <a:bodyPr/>
        <a:lstStyle/>
        <a:p>
          <a:endParaRPr lang="en-US" sz="2200"/>
        </a:p>
      </dgm:t>
    </dgm:pt>
    <dgm:pt modelId="{4C9CAF61-516A-46A7-8910-D6EA33BDB6B1}">
      <dgm:prSet phldrT="[Text]" custT="1"/>
      <dgm:spPr/>
      <dgm:t>
        <a:bodyPr/>
        <a:lstStyle/>
        <a:p>
          <a:r>
            <a:rPr lang="en-US" sz="2200" dirty="0" smtClean="0"/>
            <a:t>Institution No. 1</a:t>
          </a:r>
          <a:endParaRPr lang="en-US" sz="2200" dirty="0"/>
        </a:p>
      </dgm:t>
    </dgm:pt>
    <dgm:pt modelId="{168370BF-357B-4B75-A2FD-465DF122B97E}" type="parTrans" cxnId="{CD1F46A0-613B-48CD-845B-8C3E4425EDE8}">
      <dgm:prSet/>
      <dgm:spPr/>
      <dgm:t>
        <a:bodyPr/>
        <a:lstStyle/>
        <a:p>
          <a:endParaRPr lang="en-US" sz="2200"/>
        </a:p>
      </dgm:t>
    </dgm:pt>
    <dgm:pt modelId="{6CBEBBC4-FAAB-4BA0-B795-C26B7C4F3779}" type="sibTrans" cxnId="{CD1F46A0-613B-48CD-845B-8C3E4425EDE8}">
      <dgm:prSet/>
      <dgm:spPr/>
      <dgm:t>
        <a:bodyPr/>
        <a:lstStyle/>
        <a:p>
          <a:endParaRPr lang="en-US" sz="2200"/>
        </a:p>
      </dgm:t>
    </dgm:pt>
    <dgm:pt modelId="{F0B67B05-136D-4930-A997-B74CF7960CB1}">
      <dgm:prSet phldrT="[Text]" custT="1"/>
      <dgm:spPr/>
      <dgm:t>
        <a:bodyPr/>
        <a:lstStyle/>
        <a:p>
          <a:r>
            <a:rPr lang="en-US" sz="2200" dirty="0" smtClean="0"/>
            <a:t>Director of Basketball Operations</a:t>
          </a:r>
          <a:endParaRPr lang="en-US" sz="2200" dirty="0"/>
        </a:p>
      </dgm:t>
    </dgm:pt>
    <dgm:pt modelId="{A8E7022E-C80C-42B5-85EC-E26075382E8F}" type="parTrans" cxnId="{F06A9031-7A26-4B7D-A87F-64C6A1A3053B}">
      <dgm:prSet/>
      <dgm:spPr/>
      <dgm:t>
        <a:bodyPr/>
        <a:lstStyle/>
        <a:p>
          <a:endParaRPr lang="en-US" sz="2200"/>
        </a:p>
      </dgm:t>
    </dgm:pt>
    <dgm:pt modelId="{A988E45A-399F-4286-89E2-7FFD33A98EC8}" type="sibTrans" cxnId="{F06A9031-7A26-4B7D-A87F-64C6A1A3053B}">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86FAECAD-E2F5-4E89-8BEC-73FF3D085025}" type="pres">
      <dgm:prSet presAssocID="{8624D7FA-147D-4BCA-A18F-42F064EC2031}" presName="compositeNode" presStyleCnt="0">
        <dgm:presLayoutVars>
          <dgm:bulletEnabled val="1"/>
        </dgm:presLayoutVars>
      </dgm:prSet>
      <dgm:spPr/>
      <dgm:t>
        <a:bodyPr/>
        <a:lstStyle/>
        <a:p>
          <a:endParaRPr lang="en-US"/>
        </a:p>
      </dgm:t>
    </dgm:pt>
    <dgm:pt modelId="{EF4CB12E-6AF4-4D1C-8C94-99696D198F41}" type="pres">
      <dgm:prSet presAssocID="{8624D7FA-147D-4BCA-A18F-42F064EC2031}" presName="bgRect" presStyleLbl="node1" presStyleIdx="0" presStyleCnt="3"/>
      <dgm:spPr/>
      <dgm:t>
        <a:bodyPr/>
        <a:lstStyle/>
        <a:p>
          <a:endParaRPr lang="en-US"/>
        </a:p>
      </dgm:t>
    </dgm:pt>
    <dgm:pt modelId="{BCC65D9D-939D-4221-BD26-2A9F433DACE2}" type="pres">
      <dgm:prSet presAssocID="{8624D7FA-147D-4BCA-A18F-42F064EC2031}" presName="parentNode" presStyleLbl="node1" presStyleIdx="0" presStyleCnt="3">
        <dgm:presLayoutVars>
          <dgm:chMax val="0"/>
          <dgm:bulletEnabled val="1"/>
        </dgm:presLayoutVars>
      </dgm:prSet>
      <dgm:spPr/>
      <dgm:t>
        <a:bodyPr/>
        <a:lstStyle/>
        <a:p>
          <a:endParaRPr lang="en-US"/>
        </a:p>
      </dgm:t>
    </dgm:pt>
    <dgm:pt modelId="{354EFBD4-9F54-489E-8359-FA4070584D44}" type="pres">
      <dgm:prSet presAssocID="{8624D7FA-147D-4BCA-A18F-42F064EC2031}" presName="childNode" presStyleLbl="node1" presStyleIdx="0" presStyleCnt="3">
        <dgm:presLayoutVars>
          <dgm:bulletEnabled val="1"/>
        </dgm:presLayoutVars>
      </dgm:prSet>
      <dgm:spPr/>
      <dgm:t>
        <a:bodyPr/>
        <a:lstStyle/>
        <a:p>
          <a:endParaRPr lang="en-US"/>
        </a:p>
      </dgm:t>
    </dgm:pt>
    <dgm:pt modelId="{6BC466D5-BBA7-4FAA-A4B0-0BB86FD19787}" type="pres">
      <dgm:prSet presAssocID="{C2E83D32-9548-401E-9486-AB7E407D00C1}" presName="hSp" presStyleCnt="0"/>
      <dgm:spPr/>
      <dgm:t>
        <a:bodyPr/>
        <a:lstStyle/>
        <a:p>
          <a:endParaRPr lang="en-US"/>
        </a:p>
      </dgm:t>
    </dgm:pt>
    <dgm:pt modelId="{77840C8C-3CA9-45F0-8D90-8F3EBD34AC3C}" type="pres">
      <dgm:prSet presAssocID="{C2E83D32-9548-401E-9486-AB7E407D00C1}" presName="vProcSp" presStyleCnt="0"/>
      <dgm:spPr/>
      <dgm:t>
        <a:bodyPr/>
        <a:lstStyle/>
        <a:p>
          <a:endParaRPr lang="en-US"/>
        </a:p>
      </dgm:t>
    </dgm:pt>
    <dgm:pt modelId="{1242E447-BF04-482D-A8F8-2E931898C00C}" type="pres">
      <dgm:prSet presAssocID="{C2E83D32-9548-401E-9486-AB7E407D00C1}" presName="vSp1" presStyleCnt="0"/>
      <dgm:spPr/>
      <dgm:t>
        <a:bodyPr/>
        <a:lstStyle/>
        <a:p>
          <a:endParaRPr lang="en-US"/>
        </a:p>
      </dgm:t>
    </dgm:pt>
    <dgm:pt modelId="{7D9A620E-26DB-48C1-A2EF-94B41AEF941C}" type="pres">
      <dgm:prSet presAssocID="{C2E83D32-9548-401E-9486-AB7E407D00C1}" presName="simulatedConn" presStyleLbl="solidFgAcc1" presStyleIdx="0" presStyleCnt="2"/>
      <dgm:spPr/>
      <dgm:t>
        <a:bodyPr/>
        <a:lstStyle/>
        <a:p>
          <a:endParaRPr lang="en-US"/>
        </a:p>
      </dgm:t>
    </dgm:pt>
    <dgm:pt modelId="{94304B6F-56B1-41C2-816C-E04323843850}" type="pres">
      <dgm:prSet presAssocID="{C2E83D32-9548-401E-9486-AB7E407D00C1}" presName="vSp2" presStyleCnt="0"/>
      <dgm:spPr/>
      <dgm:t>
        <a:bodyPr/>
        <a:lstStyle/>
        <a:p>
          <a:endParaRPr lang="en-US"/>
        </a:p>
      </dgm:t>
    </dgm:pt>
    <dgm:pt modelId="{17A2602C-9FFB-47D2-8E4F-73C065D33AAC}" type="pres">
      <dgm:prSet presAssocID="{C2E83D32-9548-401E-9486-AB7E407D00C1}" presName="sibTrans" presStyleCnt="0"/>
      <dgm:spPr/>
      <dgm:t>
        <a:bodyPr/>
        <a:lstStyle/>
        <a:p>
          <a:endParaRPr lang="en-US"/>
        </a:p>
      </dgm:t>
    </dgm:pt>
    <dgm:pt modelId="{AC8CD680-8B9F-4A68-92A4-E03FC5986754}" type="pres">
      <dgm:prSet presAssocID="{846BE8FB-FBDD-4856-ACD0-F3D0E2687230}" presName="compositeNode" presStyleCnt="0">
        <dgm:presLayoutVars>
          <dgm:bulletEnabled val="1"/>
        </dgm:presLayoutVars>
      </dgm:prSet>
      <dgm:spPr/>
      <dgm:t>
        <a:bodyPr/>
        <a:lstStyle/>
        <a:p>
          <a:endParaRPr lang="en-US"/>
        </a:p>
      </dgm:t>
    </dgm:pt>
    <dgm:pt modelId="{A42D5836-20A8-40E1-AC51-7A7D031D442C}" type="pres">
      <dgm:prSet presAssocID="{846BE8FB-FBDD-4856-ACD0-F3D0E2687230}" presName="bgRect" presStyleLbl="node1" presStyleIdx="1" presStyleCnt="3"/>
      <dgm:spPr/>
      <dgm:t>
        <a:bodyPr/>
        <a:lstStyle/>
        <a:p>
          <a:endParaRPr lang="en-US"/>
        </a:p>
      </dgm:t>
    </dgm:pt>
    <dgm:pt modelId="{B146C624-951F-4398-83F2-D8B3AF08B153}" type="pres">
      <dgm:prSet presAssocID="{846BE8FB-FBDD-4856-ACD0-F3D0E2687230}" presName="parentNode" presStyleLbl="node1" presStyleIdx="1" presStyleCnt="3">
        <dgm:presLayoutVars>
          <dgm:chMax val="0"/>
          <dgm:bulletEnabled val="1"/>
        </dgm:presLayoutVars>
      </dgm:prSet>
      <dgm:spPr/>
      <dgm:t>
        <a:bodyPr/>
        <a:lstStyle/>
        <a:p>
          <a:endParaRPr lang="en-US"/>
        </a:p>
      </dgm:t>
    </dgm:pt>
    <dgm:pt modelId="{10F8FF9B-5972-4EB3-9F96-B3A38D2299D3}" type="pres">
      <dgm:prSet presAssocID="{846BE8FB-FBDD-4856-ACD0-F3D0E2687230}" presName="childNode" presStyleLbl="node1" presStyleIdx="1" presStyleCnt="3">
        <dgm:presLayoutVars>
          <dgm:bulletEnabled val="1"/>
        </dgm:presLayoutVars>
      </dgm:prSet>
      <dgm:spPr/>
      <dgm:t>
        <a:bodyPr/>
        <a:lstStyle/>
        <a:p>
          <a:endParaRPr lang="en-US"/>
        </a:p>
      </dgm:t>
    </dgm:pt>
    <dgm:pt modelId="{46B9C107-B51F-44BD-8892-1D2918F7960C}" type="pres">
      <dgm:prSet presAssocID="{3FC3699F-3EA4-4FB5-9D00-B28BC2259B02}" presName="hSp" presStyleCnt="0"/>
      <dgm:spPr/>
      <dgm:t>
        <a:bodyPr/>
        <a:lstStyle/>
        <a:p>
          <a:endParaRPr lang="en-US"/>
        </a:p>
      </dgm:t>
    </dgm:pt>
    <dgm:pt modelId="{26655B87-7F5E-4E98-8D94-1F7664FC40A4}" type="pres">
      <dgm:prSet presAssocID="{3FC3699F-3EA4-4FB5-9D00-B28BC2259B02}" presName="vProcSp" presStyleCnt="0"/>
      <dgm:spPr/>
      <dgm:t>
        <a:bodyPr/>
        <a:lstStyle/>
        <a:p>
          <a:endParaRPr lang="en-US"/>
        </a:p>
      </dgm:t>
    </dgm:pt>
    <dgm:pt modelId="{83D1F8F6-E341-4E52-BF7D-CD30E0720B47}" type="pres">
      <dgm:prSet presAssocID="{3FC3699F-3EA4-4FB5-9D00-B28BC2259B02}" presName="vSp1" presStyleCnt="0"/>
      <dgm:spPr/>
      <dgm:t>
        <a:bodyPr/>
        <a:lstStyle/>
        <a:p>
          <a:endParaRPr lang="en-US"/>
        </a:p>
      </dgm:t>
    </dgm:pt>
    <dgm:pt modelId="{2EAD41A5-70A9-4E62-9FE0-C5C454004954}" type="pres">
      <dgm:prSet presAssocID="{3FC3699F-3EA4-4FB5-9D00-B28BC2259B02}" presName="simulatedConn" presStyleLbl="solidFgAcc1" presStyleIdx="1" presStyleCnt="2"/>
      <dgm:spPr/>
      <dgm:t>
        <a:bodyPr/>
        <a:lstStyle/>
        <a:p>
          <a:endParaRPr lang="en-US"/>
        </a:p>
      </dgm:t>
    </dgm:pt>
    <dgm:pt modelId="{5D98D1BC-B154-4D15-8354-9E7E7777F16B}" type="pres">
      <dgm:prSet presAssocID="{3FC3699F-3EA4-4FB5-9D00-B28BC2259B02}" presName="vSp2" presStyleCnt="0"/>
      <dgm:spPr/>
      <dgm:t>
        <a:bodyPr/>
        <a:lstStyle/>
        <a:p>
          <a:endParaRPr lang="en-US"/>
        </a:p>
      </dgm:t>
    </dgm:pt>
    <dgm:pt modelId="{1D8DFD7A-F95E-4744-9A1C-54AB16E43651}" type="pres">
      <dgm:prSet presAssocID="{3FC3699F-3EA4-4FB5-9D00-B28BC2259B02}" presName="sibTrans" presStyleCnt="0"/>
      <dgm:spPr/>
      <dgm:t>
        <a:bodyPr/>
        <a:lstStyle/>
        <a:p>
          <a:endParaRPr lang="en-US"/>
        </a:p>
      </dgm:t>
    </dgm:pt>
    <dgm:pt modelId="{022980BE-6AF1-41D0-9909-1EF7454159F2}" type="pres">
      <dgm:prSet presAssocID="{CEBB6976-8AA8-42E3-A595-9D8ABB9BF8C1}" presName="compositeNode" presStyleCnt="0">
        <dgm:presLayoutVars>
          <dgm:bulletEnabled val="1"/>
        </dgm:presLayoutVars>
      </dgm:prSet>
      <dgm:spPr/>
      <dgm:t>
        <a:bodyPr/>
        <a:lstStyle/>
        <a:p>
          <a:endParaRPr lang="en-US"/>
        </a:p>
      </dgm:t>
    </dgm:pt>
    <dgm:pt modelId="{3FEDEACC-950D-4E28-A468-521A6A93A358}" type="pres">
      <dgm:prSet presAssocID="{CEBB6976-8AA8-42E3-A595-9D8ABB9BF8C1}" presName="bgRect" presStyleLbl="node1" presStyleIdx="2" presStyleCnt="3"/>
      <dgm:spPr/>
      <dgm:t>
        <a:bodyPr/>
        <a:lstStyle/>
        <a:p>
          <a:endParaRPr lang="en-US"/>
        </a:p>
      </dgm:t>
    </dgm:pt>
    <dgm:pt modelId="{1AFFE85D-0EEC-4671-B49C-387B9115934B}" type="pres">
      <dgm:prSet presAssocID="{CEBB6976-8AA8-42E3-A595-9D8ABB9BF8C1}" presName="parentNode" presStyleLbl="node1" presStyleIdx="2" presStyleCnt="3">
        <dgm:presLayoutVars>
          <dgm:chMax val="0"/>
          <dgm:bulletEnabled val="1"/>
        </dgm:presLayoutVars>
      </dgm:prSet>
      <dgm:spPr/>
      <dgm:t>
        <a:bodyPr/>
        <a:lstStyle/>
        <a:p>
          <a:endParaRPr lang="en-US"/>
        </a:p>
      </dgm:t>
    </dgm:pt>
    <dgm:pt modelId="{ABC904E4-9503-49C8-9BFF-399091C934BB}" type="pres">
      <dgm:prSet presAssocID="{CEBB6976-8AA8-42E3-A595-9D8ABB9BF8C1}" presName="childNode" presStyleLbl="node1" presStyleIdx="2" presStyleCnt="3">
        <dgm:presLayoutVars>
          <dgm:bulletEnabled val="1"/>
        </dgm:presLayoutVars>
      </dgm:prSet>
      <dgm:spPr/>
      <dgm:t>
        <a:bodyPr/>
        <a:lstStyle/>
        <a:p>
          <a:endParaRPr lang="en-US"/>
        </a:p>
      </dgm:t>
    </dgm:pt>
  </dgm:ptLst>
  <dgm:cxnLst>
    <dgm:cxn modelId="{9BE792B2-568F-46E8-B943-5181C697125F}" type="presOf" srcId="{4D02C0A0-0A17-41DB-8E73-B89134603F4A}" destId="{354EFBD4-9F54-489E-8359-FA4070584D44}" srcOrd="0" destOrd="1" presId="urn:microsoft.com/office/officeart/2005/8/layout/hProcess7"/>
    <dgm:cxn modelId="{54BD8D73-6AF2-4E00-A73D-D4290CE22637}" type="presOf" srcId="{4C9CAF61-516A-46A7-8910-D6EA33BDB6B1}" destId="{ABC904E4-9503-49C8-9BFF-399091C934BB}" srcOrd="0" destOrd="0" presId="urn:microsoft.com/office/officeart/2005/8/layout/hProcess7"/>
    <dgm:cxn modelId="{D1FF3272-1597-42B6-8AFE-72291667513C}" type="presOf" srcId="{846BE8FB-FBDD-4856-ACD0-F3D0E2687230}" destId="{B146C624-951F-4398-83F2-D8B3AF08B153}" srcOrd="1" destOrd="0" presId="urn:microsoft.com/office/officeart/2005/8/layout/hProcess7"/>
    <dgm:cxn modelId="{035EA49D-C88E-4712-97DE-3AC12B3BFC47}" type="presOf" srcId="{F0B67B05-136D-4930-A997-B74CF7960CB1}" destId="{ABC904E4-9503-49C8-9BFF-399091C934BB}" srcOrd="0" destOrd="1" presId="urn:microsoft.com/office/officeart/2005/8/layout/hProcess7"/>
    <dgm:cxn modelId="{CD1F46A0-613B-48CD-845B-8C3E4425EDE8}" srcId="{CEBB6976-8AA8-42E3-A595-9D8ABB9BF8C1}" destId="{4C9CAF61-516A-46A7-8910-D6EA33BDB6B1}" srcOrd="0" destOrd="0" parTransId="{168370BF-357B-4B75-A2FD-465DF122B97E}" sibTransId="{6CBEBBC4-FAAB-4BA0-B795-C26B7C4F3779}"/>
    <dgm:cxn modelId="{465C1F5C-89A6-4142-971F-14BACE82B64C}" type="presOf" srcId="{846BE8FB-FBDD-4856-ACD0-F3D0E2687230}" destId="{A42D5836-20A8-40E1-AC51-7A7D031D442C}" srcOrd="0" destOrd="0" presId="urn:microsoft.com/office/officeart/2005/8/layout/hProcess7"/>
    <dgm:cxn modelId="{6F0EF47E-B633-4216-97D4-2C67057EE0CD}" type="presOf" srcId="{8B1C6B58-3DA9-46BF-88B9-9F73ABA80342}" destId="{354EFBD4-9F54-489E-8359-FA4070584D44}" srcOrd="0" destOrd="0" presId="urn:microsoft.com/office/officeart/2005/8/layout/hProcess7"/>
    <dgm:cxn modelId="{EA0E89D2-85DF-46AC-AEA7-BBB74E397638}" srcId="{8624D7FA-147D-4BCA-A18F-42F064EC2031}" destId="{4D02C0A0-0A17-41DB-8E73-B89134603F4A}" srcOrd="1" destOrd="0" parTransId="{DA42B2FD-2DD3-447C-B63E-C563D2E7BAF2}" sibTransId="{8A4D8DE4-8CE0-4974-B62E-017FA5DFD3A9}"/>
    <dgm:cxn modelId="{99789A20-88CE-4E5A-9B94-99FEC20FF28C}" srcId="{914D04EC-0D43-45D2-B387-ECECCCB90C46}" destId="{CEBB6976-8AA8-42E3-A595-9D8ABB9BF8C1}" srcOrd="2" destOrd="0" parTransId="{63DA0A71-093B-4CB4-901C-CE9D4F028793}" sibTransId="{DDBF5F8F-EDD5-4ADD-98E6-DEBE0A4D0BAC}"/>
    <dgm:cxn modelId="{D3EC1296-AFCB-4876-8B45-F11C5E8A9D4A}" srcId="{914D04EC-0D43-45D2-B387-ECECCCB90C46}" destId="{8624D7FA-147D-4BCA-A18F-42F064EC2031}" srcOrd="0" destOrd="0" parTransId="{90A50A30-474B-408C-91D0-D86A9997F477}" sibTransId="{C2E83D32-9548-401E-9486-AB7E407D00C1}"/>
    <dgm:cxn modelId="{9C22F71F-96B7-40AA-A0CB-EDA0DF6BB8F5}" srcId="{846BE8FB-FBDD-4856-ACD0-F3D0E2687230}" destId="{D37B2B32-8E38-4066-B99C-F1D7B26D8098}" srcOrd="1" destOrd="0" parTransId="{612EE145-1B5A-4DFD-A676-02463C967B43}" sibTransId="{28F476B3-4C52-4A42-AD56-C0D6FC3ACC6D}"/>
    <dgm:cxn modelId="{AEA7CAC7-5DE6-4F1A-913E-0CB8F4AB528B}" type="presOf" srcId="{CEBB6976-8AA8-42E3-A595-9D8ABB9BF8C1}" destId="{3FEDEACC-950D-4E28-A468-521A6A93A358}" srcOrd="0" destOrd="0" presId="urn:microsoft.com/office/officeart/2005/8/layout/hProcess7"/>
    <dgm:cxn modelId="{EB80D0A7-8414-4088-AE55-17866C0233A2}" type="presOf" srcId="{A61C4B19-7400-4E6F-AC62-2E5B4CB9F38B}" destId="{10F8FF9B-5972-4EB3-9F96-B3A38D2299D3}" srcOrd="0" destOrd="0" presId="urn:microsoft.com/office/officeart/2005/8/layout/hProcess7"/>
    <dgm:cxn modelId="{75BBD140-16DA-47AF-9324-AAEB71FE5834}" srcId="{8624D7FA-147D-4BCA-A18F-42F064EC2031}" destId="{8B1C6B58-3DA9-46BF-88B9-9F73ABA80342}" srcOrd="0" destOrd="0" parTransId="{62D2B131-167D-4342-8301-6A5A09B58631}" sibTransId="{34391F44-1B26-4E5B-9151-C862B8580085}"/>
    <dgm:cxn modelId="{60EA8E88-395E-42DC-8C5E-80B88F9E6BB5}" type="presOf" srcId="{8624D7FA-147D-4BCA-A18F-42F064EC2031}" destId="{EF4CB12E-6AF4-4D1C-8C94-99696D198F41}" srcOrd="0" destOrd="0" presId="urn:microsoft.com/office/officeart/2005/8/layout/hProcess7"/>
    <dgm:cxn modelId="{AE2DAC4A-1D42-4B8A-8C64-377D1C7AF017}" srcId="{914D04EC-0D43-45D2-B387-ECECCCB90C46}" destId="{846BE8FB-FBDD-4856-ACD0-F3D0E2687230}" srcOrd="1" destOrd="0" parTransId="{016BA71D-4B77-48C3-B312-0ED20C48141F}" sibTransId="{3FC3699F-3EA4-4FB5-9D00-B28BC2259B02}"/>
    <dgm:cxn modelId="{96140046-68BB-49F1-A496-01A0544C9D19}" type="presOf" srcId="{D37B2B32-8E38-4066-B99C-F1D7B26D8098}" destId="{10F8FF9B-5972-4EB3-9F96-B3A38D2299D3}" srcOrd="0" destOrd="1" presId="urn:microsoft.com/office/officeart/2005/8/layout/hProcess7"/>
    <dgm:cxn modelId="{52668211-6925-48E0-84BB-44FA54C9DB72}" type="presOf" srcId="{914D04EC-0D43-45D2-B387-ECECCCB90C46}" destId="{A4A9EC14-EF42-4F9F-A15D-806AD76BF786}" srcOrd="0" destOrd="0" presId="urn:microsoft.com/office/officeart/2005/8/layout/hProcess7"/>
    <dgm:cxn modelId="{F06A9031-7A26-4B7D-A87F-64C6A1A3053B}" srcId="{CEBB6976-8AA8-42E3-A595-9D8ABB9BF8C1}" destId="{F0B67B05-136D-4930-A997-B74CF7960CB1}" srcOrd="1" destOrd="0" parTransId="{A8E7022E-C80C-42B5-85EC-E26075382E8F}" sibTransId="{A988E45A-399F-4286-89E2-7FFD33A98EC8}"/>
    <dgm:cxn modelId="{D32C6542-6195-4E0F-8720-F2B026AADF50}" srcId="{846BE8FB-FBDD-4856-ACD0-F3D0E2687230}" destId="{A61C4B19-7400-4E6F-AC62-2E5B4CB9F38B}" srcOrd="0" destOrd="0" parTransId="{E07973EC-3B8C-4BCF-AF0B-3162A7192D70}" sibTransId="{CF7E2349-4F5E-4823-93F1-6F340C37FECF}"/>
    <dgm:cxn modelId="{1DE641A3-A5A4-4527-862C-4AAC78EC6A75}" type="presOf" srcId="{8624D7FA-147D-4BCA-A18F-42F064EC2031}" destId="{BCC65D9D-939D-4221-BD26-2A9F433DACE2}" srcOrd="1" destOrd="0" presId="urn:microsoft.com/office/officeart/2005/8/layout/hProcess7"/>
    <dgm:cxn modelId="{EF2DF947-98C5-442B-AD48-2BE6178F634F}" type="presOf" srcId="{CEBB6976-8AA8-42E3-A595-9D8ABB9BF8C1}" destId="{1AFFE85D-0EEC-4671-B49C-387B9115934B}" srcOrd="1" destOrd="0" presId="urn:microsoft.com/office/officeart/2005/8/layout/hProcess7"/>
    <dgm:cxn modelId="{24F0B535-2059-4916-8890-A9877323EF5F}" type="presParOf" srcId="{A4A9EC14-EF42-4F9F-A15D-806AD76BF786}" destId="{86FAECAD-E2F5-4E89-8BEC-73FF3D085025}" srcOrd="0" destOrd="0" presId="urn:microsoft.com/office/officeart/2005/8/layout/hProcess7"/>
    <dgm:cxn modelId="{95BCB33C-1EA1-448B-83A5-C31F8E8B635A}" type="presParOf" srcId="{86FAECAD-E2F5-4E89-8BEC-73FF3D085025}" destId="{EF4CB12E-6AF4-4D1C-8C94-99696D198F41}" srcOrd="0" destOrd="0" presId="urn:microsoft.com/office/officeart/2005/8/layout/hProcess7"/>
    <dgm:cxn modelId="{D3FD1358-E153-4A4A-A1C0-5BBE293C0799}" type="presParOf" srcId="{86FAECAD-E2F5-4E89-8BEC-73FF3D085025}" destId="{BCC65D9D-939D-4221-BD26-2A9F433DACE2}" srcOrd="1" destOrd="0" presId="urn:microsoft.com/office/officeart/2005/8/layout/hProcess7"/>
    <dgm:cxn modelId="{C65A2999-800C-4616-8A28-C18F516A2032}" type="presParOf" srcId="{86FAECAD-E2F5-4E89-8BEC-73FF3D085025}" destId="{354EFBD4-9F54-489E-8359-FA4070584D44}" srcOrd="2" destOrd="0" presId="urn:microsoft.com/office/officeart/2005/8/layout/hProcess7"/>
    <dgm:cxn modelId="{5B6A1794-8C99-46B8-BFD3-9B6E8F8FFB1A}" type="presParOf" srcId="{A4A9EC14-EF42-4F9F-A15D-806AD76BF786}" destId="{6BC466D5-BBA7-4FAA-A4B0-0BB86FD19787}" srcOrd="1" destOrd="0" presId="urn:microsoft.com/office/officeart/2005/8/layout/hProcess7"/>
    <dgm:cxn modelId="{E8DC0AD2-2F03-498A-8F21-D228ABA1F0DB}" type="presParOf" srcId="{A4A9EC14-EF42-4F9F-A15D-806AD76BF786}" destId="{77840C8C-3CA9-45F0-8D90-8F3EBD34AC3C}" srcOrd="2" destOrd="0" presId="urn:microsoft.com/office/officeart/2005/8/layout/hProcess7"/>
    <dgm:cxn modelId="{6D575BA5-BC5B-4A5C-8BA4-EAB01E22E8BF}" type="presParOf" srcId="{77840C8C-3CA9-45F0-8D90-8F3EBD34AC3C}" destId="{1242E447-BF04-482D-A8F8-2E931898C00C}" srcOrd="0" destOrd="0" presId="urn:microsoft.com/office/officeart/2005/8/layout/hProcess7"/>
    <dgm:cxn modelId="{E128A5E2-8F81-48FA-8C68-D903869829C5}" type="presParOf" srcId="{77840C8C-3CA9-45F0-8D90-8F3EBD34AC3C}" destId="{7D9A620E-26DB-48C1-A2EF-94B41AEF941C}" srcOrd="1" destOrd="0" presId="urn:microsoft.com/office/officeart/2005/8/layout/hProcess7"/>
    <dgm:cxn modelId="{D5B9B1E6-55EF-43A1-8600-1C2AFE712541}" type="presParOf" srcId="{77840C8C-3CA9-45F0-8D90-8F3EBD34AC3C}" destId="{94304B6F-56B1-41C2-816C-E04323843850}" srcOrd="2" destOrd="0" presId="urn:microsoft.com/office/officeart/2005/8/layout/hProcess7"/>
    <dgm:cxn modelId="{E3A52C31-1EF2-48CA-BAD1-2D6FFEE8C0FA}" type="presParOf" srcId="{A4A9EC14-EF42-4F9F-A15D-806AD76BF786}" destId="{17A2602C-9FFB-47D2-8E4F-73C065D33AAC}" srcOrd="3" destOrd="0" presId="urn:microsoft.com/office/officeart/2005/8/layout/hProcess7"/>
    <dgm:cxn modelId="{93817EAA-69D3-4FFB-BB9B-120420BC6994}" type="presParOf" srcId="{A4A9EC14-EF42-4F9F-A15D-806AD76BF786}" destId="{AC8CD680-8B9F-4A68-92A4-E03FC5986754}" srcOrd="4" destOrd="0" presId="urn:microsoft.com/office/officeart/2005/8/layout/hProcess7"/>
    <dgm:cxn modelId="{B4EF15BC-7933-4A30-98EC-5C391E00C4A8}" type="presParOf" srcId="{AC8CD680-8B9F-4A68-92A4-E03FC5986754}" destId="{A42D5836-20A8-40E1-AC51-7A7D031D442C}" srcOrd="0" destOrd="0" presId="urn:microsoft.com/office/officeart/2005/8/layout/hProcess7"/>
    <dgm:cxn modelId="{2FF19C9F-87DD-4F91-99E8-56AE51AFCB65}" type="presParOf" srcId="{AC8CD680-8B9F-4A68-92A4-E03FC5986754}" destId="{B146C624-951F-4398-83F2-D8B3AF08B153}" srcOrd="1" destOrd="0" presId="urn:microsoft.com/office/officeart/2005/8/layout/hProcess7"/>
    <dgm:cxn modelId="{97F34F77-85B8-4E8D-BFB2-503CD614FBEB}" type="presParOf" srcId="{AC8CD680-8B9F-4A68-92A4-E03FC5986754}" destId="{10F8FF9B-5972-4EB3-9F96-B3A38D2299D3}" srcOrd="2" destOrd="0" presId="urn:microsoft.com/office/officeart/2005/8/layout/hProcess7"/>
    <dgm:cxn modelId="{B48E997D-2530-4593-9410-4FA2BA5C6427}" type="presParOf" srcId="{A4A9EC14-EF42-4F9F-A15D-806AD76BF786}" destId="{46B9C107-B51F-44BD-8892-1D2918F7960C}" srcOrd="5" destOrd="0" presId="urn:microsoft.com/office/officeart/2005/8/layout/hProcess7"/>
    <dgm:cxn modelId="{CB207C20-1025-4A91-B475-F3A3B268EECC}" type="presParOf" srcId="{A4A9EC14-EF42-4F9F-A15D-806AD76BF786}" destId="{26655B87-7F5E-4E98-8D94-1F7664FC40A4}" srcOrd="6" destOrd="0" presId="urn:microsoft.com/office/officeart/2005/8/layout/hProcess7"/>
    <dgm:cxn modelId="{B843F09B-35FF-44F4-952B-0B1EA37001D8}" type="presParOf" srcId="{26655B87-7F5E-4E98-8D94-1F7664FC40A4}" destId="{83D1F8F6-E341-4E52-BF7D-CD30E0720B47}" srcOrd="0" destOrd="0" presId="urn:microsoft.com/office/officeart/2005/8/layout/hProcess7"/>
    <dgm:cxn modelId="{560F31CF-403E-4DB8-9341-57FED4CF03DB}" type="presParOf" srcId="{26655B87-7F5E-4E98-8D94-1F7664FC40A4}" destId="{2EAD41A5-70A9-4E62-9FE0-C5C454004954}" srcOrd="1" destOrd="0" presId="urn:microsoft.com/office/officeart/2005/8/layout/hProcess7"/>
    <dgm:cxn modelId="{29ED7041-992F-4CA8-A1FA-474AE0A3517E}" type="presParOf" srcId="{26655B87-7F5E-4E98-8D94-1F7664FC40A4}" destId="{5D98D1BC-B154-4D15-8354-9E7E7777F16B}" srcOrd="2" destOrd="0" presId="urn:microsoft.com/office/officeart/2005/8/layout/hProcess7"/>
    <dgm:cxn modelId="{3C90F467-0DDA-46E4-A470-79275BA6506E}" type="presParOf" srcId="{A4A9EC14-EF42-4F9F-A15D-806AD76BF786}" destId="{1D8DFD7A-F95E-4744-9A1C-54AB16E43651}" srcOrd="7" destOrd="0" presId="urn:microsoft.com/office/officeart/2005/8/layout/hProcess7"/>
    <dgm:cxn modelId="{6458A2C7-A27E-4CDE-ADDE-474D590E79D2}" type="presParOf" srcId="{A4A9EC14-EF42-4F9F-A15D-806AD76BF786}" destId="{022980BE-6AF1-41D0-9909-1EF7454159F2}" srcOrd="8" destOrd="0" presId="urn:microsoft.com/office/officeart/2005/8/layout/hProcess7"/>
    <dgm:cxn modelId="{6F7C53C3-C9A9-4FF3-91D1-70810DD2F52F}" type="presParOf" srcId="{022980BE-6AF1-41D0-9909-1EF7454159F2}" destId="{3FEDEACC-950D-4E28-A468-521A6A93A358}" srcOrd="0" destOrd="0" presId="urn:microsoft.com/office/officeart/2005/8/layout/hProcess7"/>
    <dgm:cxn modelId="{111CFD2B-2A55-4C17-87A5-AE6A833281E4}" type="presParOf" srcId="{022980BE-6AF1-41D0-9909-1EF7454159F2}" destId="{1AFFE85D-0EEC-4671-B49C-387B9115934B}" srcOrd="1" destOrd="0" presId="urn:microsoft.com/office/officeart/2005/8/layout/hProcess7"/>
    <dgm:cxn modelId="{93498FFB-DEFF-4CBD-9851-93E61F1C5EAD}" type="presParOf" srcId="{022980BE-6AF1-41D0-9909-1EF7454159F2}" destId="{ABC904E4-9503-49C8-9BFF-399091C934BB}" srcOrd="2" destOrd="0" presId="urn:microsoft.com/office/officeart/2005/8/layout/hProcess7"/>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2FA1911A-C56C-462C-A21E-ECDA17FE47F2}">
      <dgm:prSet phldrT="[Text]" custT="1"/>
      <dgm:spPr>
        <a:solidFill>
          <a:schemeClr val="accent2">
            <a:lumMod val="50000"/>
          </a:schemeClr>
        </a:solidFill>
      </dgm:spPr>
      <dgm:t>
        <a:bodyPr/>
        <a:lstStyle/>
        <a:p>
          <a:r>
            <a:rPr lang="en-US" sz="2200" dirty="0" smtClean="0"/>
            <a:t>2011</a:t>
          </a:r>
          <a:endParaRPr lang="en-US" sz="2200" dirty="0"/>
        </a:p>
      </dgm:t>
    </dgm:pt>
    <dgm:pt modelId="{4F5E7B15-D153-48E7-AC74-FF2D0BD59DD9}" type="parTrans" cxnId="{6F49519C-DCF2-45CF-80DE-BD7F4FDC2BE1}">
      <dgm:prSet/>
      <dgm:spPr/>
      <dgm:t>
        <a:bodyPr/>
        <a:lstStyle/>
        <a:p>
          <a:endParaRPr lang="en-US" sz="2200"/>
        </a:p>
      </dgm:t>
    </dgm:pt>
    <dgm:pt modelId="{44063B1C-16C5-426B-A57E-8EC68AC415C6}" type="sibTrans" cxnId="{6F49519C-DCF2-45CF-80DE-BD7F4FDC2BE1}">
      <dgm:prSet/>
      <dgm:spPr/>
      <dgm:t>
        <a:bodyPr/>
        <a:lstStyle/>
        <a:p>
          <a:endParaRPr lang="en-US" sz="2200"/>
        </a:p>
      </dgm:t>
    </dgm:pt>
    <dgm:pt modelId="{725A0CD4-67C0-44DC-9B37-747AD6B03D70}">
      <dgm:prSet phldrT="[Text]" custT="1"/>
      <dgm:spPr/>
      <dgm:t>
        <a:bodyPr/>
        <a:lstStyle/>
        <a:p>
          <a:r>
            <a:rPr lang="en-US" sz="2200" dirty="0" smtClean="0"/>
            <a:t>AAU</a:t>
          </a:r>
          <a:endParaRPr lang="en-US" sz="2200" dirty="0"/>
        </a:p>
      </dgm:t>
    </dgm:pt>
    <dgm:pt modelId="{21F4C7FB-D77C-4643-BD35-7913672229B8}" type="parTrans" cxnId="{05CADE19-AECF-4EA4-8974-C9726CA9F18E}">
      <dgm:prSet/>
      <dgm:spPr/>
      <dgm:t>
        <a:bodyPr/>
        <a:lstStyle/>
        <a:p>
          <a:endParaRPr lang="en-US" sz="2200"/>
        </a:p>
      </dgm:t>
    </dgm:pt>
    <dgm:pt modelId="{6884DC04-2AA0-455B-8426-5CE3A3A3A702}" type="sibTrans" cxnId="{05CADE19-AECF-4EA4-8974-C9726CA9F18E}">
      <dgm:prSet/>
      <dgm:spPr/>
      <dgm:t>
        <a:bodyPr/>
        <a:lstStyle/>
        <a:p>
          <a:endParaRPr lang="en-US" sz="2200"/>
        </a:p>
      </dgm:t>
    </dgm:pt>
    <dgm:pt modelId="{0D668E0C-790E-4EBA-AD4E-7324E6512BA2}">
      <dgm:prSet phldrT="[Text]" custT="1"/>
      <dgm:spPr/>
      <dgm:t>
        <a:bodyPr/>
        <a:lstStyle/>
        <a:p>
          <a:r>
            <a:rPr lang="en-US" sz="2200" dirty="0" smtClean="0"/>
            <a:t>2012</a:t>
          </a:r>
          <a:endParaRPr lang="en-US" sz="2200" dirty="0"/>
        </a:p>
      </dgm:t>
    </dgm:pt>
    <dgm:pt modelId="{33837F47-7539-46A6-B01B-26B742445799}" type="parTrans" cxnId="{34F392C4-D203-47BD-9FFB-C21BFC9A023E}">
      <dgm:prSet/>
      <dgm:spPr/>
      <dgm:t>
        <a:bodyPr/>
        <a:lstStyle/>
        <a:p>
          <a:endParaRPr lang="en-US" sz="2200"/>
        </a:p>
      </dgm:t>
    </dgm:pt>
    <dgm:pt modelId="{31E5AABB-E15A-4C87-8D17-AD423B7B770F}" type="sibTrans" cxnId="{34F392C4-D203-47BD-9FFB-C21BFC9A023E}">
      <dgm:prSet/>
      <dgm:spPr/>
      <dgm:t>
        <a:bodyPr/>
        <a:lstStyle/>
        <a:p>
          <a:endParaRPr lang="en-US" sz="2200"/>
        </a:p>
      </dgm:t>
    </dgm:pt>
    <dgm:pt modelId="{5A45BF48-4AF3-47BA-A687-C07C3C8FACCC}">
      <dgm:prSet phldrT="[Text]" custT="1"/>
      <dgm:spPr/>
      <dgm:t>
        <a:bodyPr/>
        <a:lstStyle/>
        <a:p>
          <a:r>
            <a:rPr lang="en-US" sz="2200" dirty="0" smtClean="0"/>
            <a:t>Institution No. 1</a:t>
          </a:r>
          <a:endParaRPr lang="en-US" sz="2200" dirty="0"/>
        </a:p>
      </dgm:t>
    </dgm:pt>
    <dgm:pt modelId="{B51C15C0-16CD-4FB5-A5D8-DF67354BBE9F}" type="parTrans" cxnId="{9B66AFEC-6726-4AD1-8EA8-20E7C0971C98}">
      <dgm:prSet/>
      <dgm:spPr/>
      <dgm:t>
        <a:bodyPr/>
        <a:lstStyle/>
        <a:p>
          <a:endParaRPr lang="en-US" sz="2200"/>
        </a:p>
      </dgm:t>
    </dgm:pt>
    <dgm:pt modelId="{170A1EB1-CA46-4E3D-B737-6A4982E69415}" type="sibTrans" cxnId="{9B66AFEC-6726-4AD1-8EA8-20E7C0971C98}">
      <dgm:prSet/>
      <dgm:spPr/>
      <dgm:t>
        <a:bodyPr/>
        <a:lstStyle/>
        <a:p>
          <a:endParaRPr lang="en-US" sz="2200"/>
        </a:p>
      </dgm:t>
    </dgm:pt>
    <dgm:pt modelId="{2E213E15-704F-4EA2-B684-DA69CD30F87A}">
      <dgm:prSet phldrT="[Text]" custT="1"/>
      <dgm:spPr>
        <a:solidFill>
          <a:schemeClr val="accent2"/>
        </a:solidFill>
      </dgm:spPr>
      <dgm:t>
        <a:bodyPr/>
        <a:lstStyle/>
        <a:p>
          <a:r>
            <a:rPr lang="en-US" sz="2200" dirty="0" smtClean="0"/>
            <a:t>2013</a:t>
          </a:r>
          <a:endParaRPr lang="en-US" sz="2200" dirty="0"/>
        </a:p>
      </dgm:t>
    </dgm:pt>
    <dgm:pt modelId="{09399E00-DE63-430D-B484-7983AD7617E6}" type="parTrans" cxnId="{69F720A4-B577-467E-83BC-2B6D604DCF5E}">
      <dgm:prSet/>
      <dgm:spPr/>
      <dgm:t>
        <a:bodyPr/>
        <a:lstStyle/>
        <a:p>
          <a:endParaRPr lang="en-US" sz="2200"/>
        </a:p>
      </dgm:t>
    </dgm:pt>
    <dgm:pt modelId="{1E4E876D-0F69-43F7-A695-5E062C738F90}" type="sibTrans" cxnId="{69F720A4-B577-467E-83BC-2B6D604DCF5E}">
      <dgm:prSet/>
      <dgm:spPr/>
      <dgm:t>
        <a:bodyPr/>
        <a:lstStyle/>
        <a:p>
          <a:endParaRPr lang="en-US" sz="2200"/>
        </a:p>
      </dgm:t>
    </dgm:pt>
    <dgm:pt modelId="{D3D01048-61C9-4BCE-B3DF-270D4D6DA618}">
      <dgm:prSet phldrT="[Text]" custT="1"/>
      <dgm:spPr/>
      <dgm:t>
        <a:bodyPr/>
        <a:lstStyle/>
        <a:p>
          <a:r>
            <a:rPr lang="en-US" sz="2200" dirty="0" smtClean="0"/>
            <a:t>Institution No. 1</a:t>
          </a:r>
          <a:endParaRPr lang="en-US" sz="2200" dirty="0"/>
        </a:p>
      </dgm:t>
    </dgm:pt>
    <dgm:pt modelId="{71B73660-C08D-4777-B244-96E4694707D1}" type="parTrans" cxnId="{9ECD850B-B7DD-4AC2-9627-4F44616BF72A}">
      <dgm:prSet/>
      <dgm:spPr/>
      <dgm:t>
        <a:bodyPr/>
        <a:lstStyle/>
        <a:p>
          <a:endParaRPr lang="en-US" sz="2200"/>
        </a:p>
      </dgm:t>
    </dgm:pt>
    <dgm:pt modelId="{392BA7B2-976F-48F0-99CC-1FEC916ABC48}" type="sibTrans" cxnId="{9ECD850B-B7DD-4AC2-9627-4F44616BF72A}">
      <dgm:prSet/>
      <dgm:spPr/>
      <dgm:t>
        <a:bodyPr/>
        <a:lstStyle/>
        <a:p>
          <a:endParaRPr lang="en-US" sz="2200"/>
        </a:p>
      </dgm:t>
    </dgm:pt>
    <dgm:pt modelId="{BCA27A28-7915-4035-AB08-705FA0D00D1A}">
      <dgm:prSet phldrT="[Text]" custT="1"/>
      <dgm:spPr>
        <a:solidFill>
          <a:schemeClr val="accent2"/>
        </a:solidFill>
      </dgm:spPr>
      <dgm:t>
        <a:bodyPr/>
        <a:lstStyle/>
        <a:p>
          <a:r>
            <a:rPr lang="en-US" sz="2200" dirty="0" smtClean="0"/>
            <a:t>2014</a:t>
          </a:r>
          <a:endParaRPr lang="en-US" sz="2200" dirty="0"/>
        </a:p>
      </dgm:t>
    </dgm:pt>
    <dgm:pt modelId="{64CA5417-16E9-4027-A1D2-6AAEAAAD5300}" type="parTrans" cxnId="{E820B022-9786-409F-AB5A-16556E03AFBB}">
      <dgm:prSet/>
      <dgm:spPr/>
      <dgm:t>
        <a:bodyPr/>
        <a:lstStyle/>
        <a:p>
          <a:endParaRPr lang="en-US" sz="2200"/>
        </a:p>
      </dgm:t>
    </dgm:pt>
    <dgm:pt modelId="{ED0CC3BE-D167-402F-BD14-58FAFD560C92}" type="sibTrans" cxnId="{E820B022-9786-409F-AB5A-16556E03AFBB}">
      <dgm:prSet/>
      <dgm:spPr/>
      <dgm:t>
        <a:bodyPr/>
        <a:lstStyle/>
        <a:p>
          <a:endParaRPr lang="en-US" sz="2200"/>
        </a:p>
      </dgm:t>
    </dgm:pt>
    <dgm:pt modelId="{CE4C97B4-D030-4EC2-92D5-E5EFD61F4D7D}">
      <dgm:prSet phldrT="[Text]" custT="1"/>
      <dgm:spPr/>
      <dgm:t>
        <a:bodyPr/>
        <a:lstStyle/>
        <a:p>
          <a:r>
            <a:rPr lang="en-US" sz="2200" dirty="0" smtClean="0"/>
            <a:t>Institution No. 1</a:t>
          </a:r>
          <a:endParaRPr lang="en-US" sz="2200" dirty="0"/>
        </a:p>
      </dgm:t>
    </dgm:pt>
    <dgm:pt modelId="{DE9600AE-4B3B-4E17-85DA-C3FD0BD96FD3}" type="parTrans" cxnId="{61DEEA36-B1AD-41E7-A9B3-C2BAE8DAA93C}">
      <dgm:prSet/>
      <dgm:spPr/>
      <dgm:t>
        <a:bodyPr/>
        <a:lstStyle/>
        <a:p>
          <a:endParaRPr lang="en-US" sz="2200"/>
        </a:p>
      </dgm:t>
    </dgm:pt>
    <dgm:pt modelId="{5689CC10-F7B1-411B-961E-63B9B3020997}" type="sibTrans" cxnId="{61DEEA36-B1AD-41E7-A9B3-C2BAE8DAA93C}">
      <dgm:prSet/>
      <dgm:spPr/>
      <dgm:t>
        <a:bodyPr/>
        <a:lstStyle/>
        <a:p>
          <a:endParaRPr lang="en-US" sz="2200"/>
        </a:p>
      </dgm:t>
    </dgm:pt>
    <dgm:pt modelId="{7F2CC7CF-76B4-4105-AF5B-6C54CC68D6F3}">
      <dgm:prSet phldrT="[Text]" custT="1"/>
      <dgm:spPr/>
      <dgm:t>
        <a:bodyPr/>
        <a:lstStyle/>
        <a:p>
          <a:r>
            <a:rPr lang="en-US" sz="2200" dirty="0" smtClean="0"/>
            <a:t>Assistant Coach</a:t>
          </a:r>
          <a:endParaRPr lang="en-US" sz="2200" dirty="0"/>
        </a:p>
      </dgm:t>
    </dgm:pt>
    <dgm:pt modelId="{CD4B6FD6-CE77-4A16-AA60-0C5E6F807B74}" type="parTrans" cxnId="{48189AB8-0408-4F10-A7FF-5C2FB21F62F2}">
      <dgm:prSet/>
      <dgm:spPr/>
      <dgm:t>
        <a:bodyPr/>
        <a:lstStyle/>
        <a:p>
          <a:endParaRPr lang="en-US" sz="2200"/>
        </a:p>
      </dgm:t>
    </dgm:pt>
    <dgm:pt modelId="{63EE5AAC-C9F6-4CC5-89C9-DDD063D6ED7B}" type="sibTrans" cxnId="{48189AB8-0408-4F10-A7FF-5C2FB21F62F2}">
      <dgm:prSet/>
      <dgm:spPr/>
      <dgm:t>
        <a:bodyPr/>
        <a:lstStyle/>
        <a:p>
          <a:endParaRPr lang="en-US" sz="2200"/>
        </a:p>
      </dgm:t>
    </dgm:pt>
    <dgm:pt modelId="{5D0D1B90-1BA1-4A23-95CB-F6FD587FFF12}">
      <dgm:prSet phldrT="[Text]" custT="1"/>
      <dgm:spPr/>
      <dgm:t>
        <a:bodyPr/>
        <a:lstStyle/>
        <a:p>
          <a:r>
            <a:rPr lang="en-US" sz="2200" dirty="0" smtClean="0"/>
            <a:t>Assistant Coach</a:t>
          </a:r>
          <a:endParaRPr lang="en-US" sz="2200" dirty="0"/>
        </a:p>
      </dgm:t>
    </dgm:pt>
    <dgm:pt modelId="{BFEFE73F-56C7-4F38-A0DA-937AAD842242}" type="parTrans" cxnId="{660C2F66-86F7-4BC7-AAF1-AFA516679542}">
      <dgm:prSet/>
      <dgm:spPr/>
      <dgm:t>
        <a:bodyPr/>
        <a:lstStyle/>
        <a:p>
          <a:endParaRPr lang="en-US" sz="2200"/>
        </a:p>
      </dgm:t>
    </dgm:pt>
    <dgm:pt modelId="{AC702C33-8712-4DE8-ABCB-109CE136D9E6}" type="sibTrans" cxnId="{660C2F66-86F7-4BC7-AAF1-AFA516679542}">
      <dgm:prSet/>
      <dgm:spPr/>
      <dgm:t>
        <a:bodyPr/>
        <a:lstStyle/>
        <a:p>
          <a:endParaRPr lang="en-US" sz="2200"/>
        </a:p>
      </dgm:t>
    </dgm:pt>
    <dgm:pt modelId="{269EB88B-D385-448A-8239-9908AF2A9532}">
      <dgm:prSet phldrT="[Text]" custT="1"/>
      <dgm:spPr/>
      <dgm:t>
        <a:bodyPr/>
        <a:lstStyle/>
        <a:p>
          <a:r>
            <a:rPr lang="en-US" sz="2200" dirty="0" smtClean="0"/>
            <a:t>Assistant Coach</a:t>
          </a:r>
          <a:endParaRPr lang="en-US" sz="2200" dirty="0"/>
        </a:p>
      </dgm:t>
    </dgm:pt>
    <dgm:pt modelId="{610B8A96-C746-4FA4-84C9-3828AAC79819}" type="parTrans" cxnId="{E1DE7DD1-1B2D-45B4-8FA8-C55ED2C24605}">
      <dgm:prSet/>
      <dgm:spPr/>
      <dgm:t>
        <a:bodyPr/>
        <a:lstStyle/>
        <a:p>
          <a:endParaRPr lang="en-US" sz="2200"/>
        </a:p>
      </dgm:t>
    </dgm:pt>
    <dgm:pt modelId="{4721E6AA-75A0-4E0D-BECD-03F2CB63CBC0}" type="sibTrans" cxnId="{E1DE7DD1-1B2D-45B4-8FA8-C55ED2C24605}">
      <dgm:prSet/>
      <dgm:spPr/>
      <dgm:t>
        <a:bodyPr/>
        <a:lstStyle/>
        <a:p>
          <a:endParaRPr lang="en-US" sz="2200"/>
        </a:p>
      </dgm:t>
    </dgm:pt>
    <dgm:pt modelId="{AB2A3C98-C116-48EC-BC60-C931B6E203F7}">
      <dgm:prSet phldrT="[Text]" custT="1"/>
      <dgm:spPr/>
      <dgm:t>
        <a:bodyPr/>
        <a:lstStyle/>
        <a:p>
          <a:r>
            <a:rPr lang="en-US" sz="2200" dirty="0" smtClean="0"/>
            <a:t>Head Coach</a:t>
          </a:r>
          <a:endParaRPr lang="en-US" sz="2200" dirty="0"/>
        </a:p>
      </dgm:t>
    </dgm:pt>
    <dgm:pt modelId="{7962BD53-1F75-48D5-A4AB-897882E72566}" type="parTrans" cxnId="{317F1D0E-7EE6-475A-8DEB-7A7CEA869643}">
      <dgm:prSet/>
      <dgm:spPr/>
      <dgm:t>
        <a:bodyPr/>
        <a:lstStyle/>
        <a:p>
          <a:endParaRPr lang="en-US" sz="2200"/>
        </a:p>
      </dgm:t>
    </dgm:pt>
    <dgm:pt modelId="{975B5BFC-8F27-40DE-A4CC-A061143D166B}" type="sibTrans" cxnId="{317F1D0E-7EE6-475A-8DEB-7A7CEA869643}">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5FDC907F-F74D-48F4-8806-9181DF7F4FAA}" type="pres">
      <dgm:prSet presAssocID="{2FA1911A-C56C-462C-A21E-ECDA17FE47F2}" presName="compositeNode" presStyleCnt="0">
        <dgm:presLayoutVars>
          <dgm:bulletEnabled val="1"/>
        </dgm:presLayoutVars>
      </dgm:prSet>
      <dgm:spPr/>
    </dgm:pt>
    <dgm:pt modelId="{F0DF22F1-4050-4080-B450-CB9B367D25F0}" type="pres">
      <dgm:prSet presAssocID="{2FA1911A-C56C-462C-A21E-ECDA17FE47F2}" presName="bgRect" presStyleLbl="node1" presStyleIdx="0" presStyleCnt="4"/>
      <dgm:spPr/>
      <dgm:t>
        <a:bodyPr/>
        <a:lstStyle/>
        <a:p>
          <a:endParaRPr lang="en-US"/>
        </a:p>
      </dgm:t>
    </dgm:pt>
    <dgm:pt modelId="{F638B081-A1EA-47B0-BCF8-8C02A0E0C505}" type="pres">
      <dgm:prSet presAssocID="{2FA1911A-C56C-462C-A21E-ECDA17FE47F2}" presName="parentNode" presStyleLbl="node1" presStyleIdx="0" presStyleCnt="4">
        <dgm:presLayoutVars>
          <dgm:chMax val="0"/>
          <dgm:bulletEnabled val="1"/>
        </dgm:presLayoutVars>
      </dgm:prSet>
      <dgm:spPr/>
      <dgm:t>
        <a:bodyPr/>
        <a:lstStyle/>
        <a:p>
          <a:endParaRPr lang="en-US"/>
        </a:p>
      </dgm:t>
    </dgm:pt>
    <dgm:pt modelId="{4E7CE75F-BEF9-4564-9ADD-DAA066F60A61}" type="pres">
      <dgm:prSet presAssocID="{2FA1911A-C56C-462C-A21E-ECDA17FE47F2}" presName="childNode" presStyleLbl="node1" presStyleIdx="0" presStyleCnt="4">
        <dgm:presLayoutVars>
          <dgm:bulletEnabled val="1"/>
        </dgm:presLayoutVars>
      </dgm:prSet>
      <dgm:spPr/>
      <dgm:t>
        <a:bodyPr/>
        <a:lstStyle/>
        <a:p>
          <a:endParaRPr lang="en-US"/>
        </a:p>
      </dgm:t>
    </dgm:pt>
    <dgm:pt modelId="{95684FF3-ECE0-4D1C-B755-BD608DA3634E}" type="pres">
      <dgm:prSet presAssocID="{44063B1C-16C5-426B-A57E-8EC68AC415C6}" presName="hSp" presStyleCnt="0"/>
      <dgm:spPr/>
    </dgm:pt>
    <dgm:pt modelId="{25FC47FC-4941-46B5-A90A-76CDB1E10AE7}" type="pres">
      <dgm:prSet presAssocID="{44063B1C-16C5-426B-A57E-8EC68AC415C6}" presName="vProcSp" presStyleCnt="0"/>
      <dgm:spPr/>
    </dgm:pt>
    <dgm:pt modelId="{70EA28BA-3A47-49C3-B8CF-19480D731E2D}" type="pres">
      <dgm:prSet presAssocID="{44063B1C-16C5-426B-A57E-8EC68AC415C6}" presName="vSp1" presStyleCnt="0"/>
      <dgm:spPr/>
    </dgm:pt>
    <dgm:pt modelId="{A9AE35EC-2744-40D9-AD69-8BC9B72B30C0}" type="pres">
      <dgm:prSet presAssocID="{44063B1C-16C5-426B-A57E-8EC68AC415C6}" presName="simulatedConn" presStyleLbl="solidFgAcc1" presStyleIdx="0" presStyleCnt="3"/>
      <dgm:spPr/>
    </dgm:pt>
    <dgm:pt modelId="{5D55670A-3BB4-47A9-A0B1-B31E89E31D43}" type="pres">
      <dgm:prSet presAssocID="{44063B1C-16C5-426B-A57E-8EC68AC415C6}" presName="vSp2" presStyleCnt="0"/>
      <dgm:spPr/>
    </dgm:pt>
    <dgm:pt modelId="{70BADAF1-6C18-44CC-B5CA-616D83EE01DA}" type="pres">
      <dgm:prSet presAssocID="{44063B1C-16C5-426B-A57E-8EC68AC415C6}" presName="sibTrans" presStyleCnt="0"/>
      <dgm:spPr/>
    </dgm:pt>
    <dgm:pt modelId="{AC645E3A-26BF-4A45-851A-E353E39E3B88}" type="pres">
      <dgm:prSet presAssocID="{0D668E0C-790E-4EBA-AD4E-7324E6512BA2}" presName="compositeNode" presStyleCnt="0">
        <dgm:presLayoutVars>
          <dgm:bulletEnabled val="1"/>
        </dgm:presLayoutVars>
      </dgm:prSet>
      <dgm:spPr/>
    </dgm:pt>
    <dgm:pt modelId="{D26BE85A-4BEA-49EC-B15A-945E01E02A42}" type="pres">
      <dgm:prSet presAssocID="{0D668E0C-790E-4EBA-AD4E-7324E6512BA2}" presName="bgRect" presStyleLbl="node1" presStyleIdx="1" presStyleCnt="4"/>
      <dgm:spPr/>
      <dgm:t>
        <a:bodyPr/>
        <a:lstStyle/>
        <a:p>
          <a:endParaRPr lang="en-US"/>
        </a:p>
      </dgm:t>
    </dgm:pt>
    <dgm:pt modelId="{74825579-D46B-42C8-A221-FE46B6222BF5}" type="pres">
      <dgm:prSet presAssocID="{0D668E0C-790E-4EBA-AD4E-7324E6512BA2}" presName="parentNode" presStyleLbl="node1" presStyleIdx="1" presStyleCnt="4">
        <dgm:presLayoutVars>
          <dgm:chMax val="0"/>
          <dgm:bulletEnabled val="1"/>
        </dgm:presLayoutVars>
      </dgm:prSet>
      <dgm:spPr/>
      <dgm:t>
        <a:bodyPr/>
        <a:lstStyle/>
        <a:p>
          <a:endParaRPr lang="en-US"/>
        </a:p>
      </dgm:t>
    </dgm:pt>
    <dgm:pt modelId="{E2CFDD93-06FA-4D2A-B46D-85F0464DA239}" type="pres">
      <dgm:prSet presAssocID="{0D668E0C-790E-4EBA-AD4E-7324E6512BA2}" presName="childNode" presStyleLbl="node1" presStyleIdx="1" presStyleCnt="4">
        <dgm:presLayoutVars>
          <dgm:bulletEnabled val="1"/>
        </dgm:presLayoutVars>
      </dgm:prSet>
      <dgm:spPr/>
      <dgm:t>
        <a:bodyPr/>
        <a:lstStyle/>
        <a:p>
          <a:endParaRPr lang="en-US"/>
        </a:p>
      </dgm:t>
    </dgm:pt>
    <dgm:pt modelId="{5B279782-910B-4BDA-9A3A-322546E6CBCB}" type="pres">
      <dgm:prSet presAssocID="{31E5AABB-E15A-4C87-8D17-AD423B7B770F}" presName="hSp" presStyleCnt="0"/>
      <dgm:spPr/>
    </dgm:pt>
    <dgm:pt modelId="{2E09473D-CE36-40EC-ADFA-D4B2DACCF7F4}" type="pres">
      <dgm:prSet presAssocID="{31E5AABB-E15A-4C87-8D17-AD423B7B770F}" presName="vProcSp" presStyleCnt="0"/>
      <dgm:spPr/>
    </dgm:pt>
    <dgm:pt modelId="{29FDF8F2-368A-4EA3-8D79-6B6D66A7AE5B}" type="pres">
      <dgm:prSet presAssocID="{31E5AABB-E15A-4C87-8D17-AD423B7B770F}" presName="vSp1" presStyleCnt="0"/>
      <dgm:spPr/>
    </dgm:pt>
    <dgm:pt modelId="{05A42E00-3F05-426E-A10B-A2EB00376C1D}" type="pres">
      <dgm:prSet presAssocID="{31E5AABB-E15A-4C87-8D17-AD423B7B770F}" presName="simulatedConn" presStyleLbl="solidFgAcc1" presStyleIdx="1" presStyleCnt="3"/>
      <dgm:spPr/>
    </dgm:pt>
    <dgm:pt modelId="{0A0F9CE5-6936-41EE-900C-AAFA63263337}" type="pres">
      <dgm:prSet presAssocID="{31E5AABB-E15A-4C87-8D17-AD423B7B770F}" presName="vSp2" presStyleCnt="0"/>
      <dgm:spPr/>
    </dgm:pt>
    <dgm:pt modelId="{11954546-F996-4BFC-844C-90C45D581459}" type="pres">
      <dgm:prSet presAssocID="{31E5AABB-E15A-4C87-8D17-AD423B7B770F}" presName="sibTrans" presStyleCnt="0"/>
      <dgm:spPr/>
    </dgm:pt>
    <dgm:pt modelId="{3B7C0B5E-FA10-49A5-B5F8-B91C3ABAB8C4}" type="pres">
      <dgm:prSet presAssocID="{2E213E15-704F-4EA2-B684-DA69CD30F87A}" presName="compositeNode" presStyleCnt="0">
        <dgm:presLayoutVars>
          <dgm:bulletEnabled val="1"/>
        </dgm:presLayoutVars>
      </dgm:prSet>
      <dgm:spPr/>
    </dgm:pt>
    <dgm:pt modelId="{88799F63-6A3B-46C4-AB8A-A4A8A98F7B0A}" type="pres">
      <dgm:prSet presAssocID="{2E213E15-704F-4EA2-B684-DA69CD30F87A}" presName="bgRect" presStyleLbl="node1" presStyleIdx="2" presStyleCnt="4"/>
      <dgm:spPr/>
      <dgm:t>
        <a:bodyPr/>
        <a:lstStyle/>
        <a:p>
          <a:endParaRPr lang="en-US"/>
        </a:p>
      </dgm:t>
    </dgm:pt>
    <dgm:pt modelId="{12CAE31D-AF55-492F-983D-7E3CF491F414}" type="pres">
      <dgm:prSet presAssocID="{2E213E15-704F-4EA2-B684-DA69CD30F87A}" presName="parentNode" presStyleLbl="node1" presStyleIdx="2" presStyleCnt="4">
        <dgm:presLayoutVars>
          <dgm:chMax val="0"/>
          <dgm:bulletEnabled val="1"/>
        </dgm:presLayoutVars>
      </dgm:prSet>
      <dgm:spPr/>
      <dgm:t>
        <a:bodyPr/>
        <a:lstStyle/>
        <a:p>
          <a:endParaRPr lang="en-US"/>
        </a:p>
      </dgm:t>
    </dgm:pt>
    <dgm:pt modelId="{5C85A3FB-9C52-43C0-B4CC-DBE0C604A057}" type="pres">
      <dgm:prSet presAssocID="{2E213E15-704F-4EA2-B684-DA69CD30F87A}" presName="childNode" presStyleLbl="node1" presStyleIdx="2" presStyleCnt="4">
        <dgm:presLayoutVars>
          <dgm:bulletEnabled val="1"/>
        </dgm:presLayoutVars>
      </dgm:prSet>
      <dgm:spPr/>
      <dgm:t>
        <a:bodyPr/>
        <a:lstStyle/>
        <a:p>
          <a:endParaRPr lang="en-US"/>
        </a:p>
      </dgm:t>
    </dgm:pt>
    <dgm:pt modelId="{081B3E8B-5862-4E4D-B71D-D23421AE3CB8}" type="pres">
      <dgm:prSet presAssocID="{1E4E876D-0F69-43F7-A695-5E062C738F90}" presName="hSp" presStyleCnt="0"/>
      <dgm:spPr/>
    </dgm:pt>
    <dgm:pt modelId="{4EBD2EBD-8A92-41D2-954D-47C42EFA69EF}" type="pres">
      <dgm:prSet presAssocID="{1E4E876D-0F69-43F7-A695-5E062C738F90}" presName="vProcSp" presStyleCnt="0"/>
      <dgm:spPr/>
    </dgm:pt>
    <dgm:pt modelId="{91B863A6-CE7D-471F-A868-A5FAD81B204D}" type="pres">
      <dgm:prSet presAssocID="{1E4E876D-0F69-43F7-A695-5E062C738F90}" presName="vSp1" presStyleCnt="0"/>
      <dgm:spPr/>
    </dgm:pt>
    <dgm:pt modelId="{932C6225-C52F-46F1-AEA5-6D771036436B}" type="pres">
      <dgm:prSet presAssocID="{1E4E876D-0F69-43F7-A695-5E062C738F90}" presName="simulatedConn" presStyleLbl="solidFgAcc1" presStyleIdx="2" presStyleCnt="3"/>
      <dgm:spPr/>
    </dgm:pt>
    <dgm:pt modelId="{EE80CC93-EF03-4C55-A42E-4436F537C1DA}" type="pres">
      <dgm:prSet presAssocID="{1E4E876D-0F69-43F7-A695-5E062C738F90}" presName="vSp2" presStyleCnt="0"/>
      <dgm:spPr/>
    </dgm:pt>
    <dgm:pt modelId="{946B7754-C0E1-4367-AF28-6F705921DD0B}" type="pres">
      <dgm:prSet presAssocID="{1E4E876D-0F69-43F7-A695-5E062C738F90}" presName="sibTrans" presStyleCnt="0"/>
      <dgm:spPr/>
    </dgm:pt>
    <dgm:pt modelId="{E123BB6E-BA78-4431-A90B-937EE5795D66}" type="pres">
      <dgm:prSet presAssocID="{BCA27A28-7915-4035-AB08-705FA0D00D1A}" presName="compositeNode" presStyleCnt="0">
        <dgm:presLayoutVars>
          <dgm:bulletEnabled val="1"/>
        </dgm:presLayoutVars>
      </dgm:prSet>
      <dgm:spPr/>
    </dgm:pt>
    <dgm:pt modelId="{E7A1821B-0CC3-4F30-8370-A6936337CFCA}" type="pres">
      <dgm:prSet presAssocID="{BCA27A28-7915-4035-AB08-705FA0D00D1A}" presName="bgRect" presStyleLbl="node1" presStyleIdx="3" presStyleCnt="4"/>
      <dgm:spPr/>
      <dgm:t>
        <a:bodyPr/>
        <a:lstStyle/>
        <a:p>
          <a:endParaRPr lang="en-US"/>
        </a:p>
      </dgm:t>
    </dgm:pt>
    <dgm:pt modelId="{6DAF8084-5A95-4E4A-958D-7938F2D903D0}" type="pres">
      <dgm:prSet presAssocID="{BCA27A28-7915-4035-AB08-705FA0D00D1A}" presName="parentNode" presStyleLbl="node1" presStyleIdx="3" presStyleCnt="4">
        <dgm:presLayoutVars>
          <dgm:chMax val="0"/>
          <dgm:bulletEnabled val="1"/>
        </dgm:presLayoutVars>
      </dgm:prSet>
      <dgm:spPr/>
      <dgm:t>
        <a:bodyPr/>
        <a:lstStyle/>
        <a:p>
          <a:endParaRPr lang="en-US"/>
        </a:p>
      </dgm:t>
    </dgm:pt>
    <dgm:pt modelId="{4CBC265D-2820-4665-AACD-7AAD44AD78BB}" type="pres">
      <dgm:prSet presAssocID="{BCA27A28-7915-4035-AB08-705FA0D00D1A}" presName="childNode" presStyleLbl="node1" presStyleIdx="3" presStyleCnt="4">
        <dgm:presLayoutVars>
          <dgm:bulletEnabled val="1"/>
        </dgm:presLayoutVars>
      </dgm:prSet>
      <dgm:spPr/>
      <dgm:t>
        <a:bodyPr/>
        <a:lstStyle/>
        <a:p>
          <a:endParaRPr lang="en-US"/>
        </a:p>
      </dgm:t>
    </dgm:pt>
  </dgm:ptLst>
  <dgm:cxnLst>
    <dgm:cxn modelId="{7726CD90-8C31-4800-BD15-E4188CDCB5D7}" type="presOf" srcId="{BCA27A28-7915-4035-AB08-705FA0D00D1A}" destId="{6DAF8084-5A95-4E4A-958D-7938F2D903D0}" srcOrd="1" destOrd="0" presId="urn:microsoft.com/office/officeart/2005/8/layout/hProcess7"/>
    <dgm:cxn modelId="{6F49519C-DCF2-45CF-80DE-BD7F4FDC2BE1}" srcId="{914D04EC-0D43-45D2-B387-ECECCCB90C46}" destId="{2FA1911A-C56C-462C-A21E-ECDA17FE47F2}" srcOrd="0" destOrd="0" parTransId="{4F5E7B15-D153-48E7-AC74-FF2D0BD59DD9}" sibTransId="{44063B1C-16C5-426B-A57E-8EC68AC415C6}"/>
    <dgm:cxn modelId="{5A501490-AA1F-4517-AADF-A4FB76D638B4}" type="presOf" srcId="{2E213E15-704F-4EA2-B684-DA69CD30F87A}" destId="{88799F63-6A3B-46C4-AB8A-A4A8A98F7B0A}" srcOrd="0" destOrd="0" presId="urn:microsoft.com/office/officeart/2005/8/layout/hProcess7"/>
    <dgm:cxn modelId="{052B2270-A1ED-40B1-A04C-F84898EE9B7F}" type="presOf" srcId="{7F2CC7CF-76B4-4105-AF5B-6C54CC68D6F3}" destId="{E2CFDD93-06FA-4D2A-B46D-85F0464DA239}" srcOrd="0" destOrd="1" presId="urn:microsoft.com/office/officeart/2005/8/layout/hProcess7"/>
    <dgm:cxn modelId="{CE3A628F-8AE3-4D2D-823F-CDD217C52A6D}" type="presOf" srcId="{0D668E0C-790E-4EBA-AD4E-7324E6512BA2}" destId="{74825579-D46B-42C8-A221-FE46B6222BF5}" srcOrd="1" destOrd="0" presId="urn:microsoft.com/office/officeart/2005/8/layout/hProcess7"/>
    <dgm:cxn modelId="{61DEEA36-B1AD-41E7-A9B3-C2BAE8DAA93C}" srcId="{BCA27A28-7915-4035-AB08-705FA0D00D1A}" destId="{CE4C97B4-D030-4EC2-92D5-E5EFD61F4D7D}" srcOrd="0" destOrd="0" parTransId="{DE9600AE-4B3B-4E17-85DA-C3FD0BD96FD3}" sibTransId="{5689CC10-F7B1-411B-961E-63B9B3020997}"/>
    <dgm:cxn modelId="{EEC0EDDA-0976-4B1F-A503-4A887F9D0D09}" type="presOf" srcId="{BCA27A28-7915-4035-AB08-705FA0D00D1A}" destId="{E7A1821B-0CC3-4F30-8370-A6936337CFCA}" srcOrd="0" destOrd="0" presId="urn:microsoft.com/office/officeart/2005/8/layout/hProcess7"/>
    <dgm:cxn modelId="{317F1D0E-7EE6-475A-8DEB-7A7CEA869643}" srcId="{2FA1911A-C56C-462C-A21E-ECDA17FE47F2}" destId="{AB2A3C98-C116-48EC-BC60-C931B6E203F7}" srcOrd="1" destOrd="0" parTransId="{7962BD53-1F75-48D5-A4AB-897882E72566}" sibTransId="{975B5BFC-8F27-40DE-A4CC-A061143D166B}"/>
    <dgm:cxn modelId="{9B66AFEC-6726-4AD1-8EA8-20E7C0971C98}" srcId="{0D668E0C-790E-4EBA-AD4E-7324E6512BA2}" destId="{5A45BF48-4AF3-47BA-A687-C07C3C8FACCC}" srcOrd="0" destOrd="0" parTransId="{B51C15C0-16CD-4FB5-A5D8-DF67354BBE9F}" sibTransId="{170A1EB1-CA46-4E3D-B737-6A4982E69415}"/>
    <dgm:cxn modelId="{6C97C0A9-1E77-422F-86A7-32717C17F76E}" type="presOf" srcId="{725A0CD4-67C0-44DC-9B37-747AD6B03D70}" destId="{4E7CE75F-BEF9-4564-9ADD-DAA066F60A61}" srcOrd="0" destOrd="0" presId="urn:microsoft.com/office/officeart/2005/8/layout/hProcess7"/>
    <dgm:cxn modelId="{CA90B456-00AB-4C17-96CC-8905AD1BD85E}" type="presOf" srcId="{CE4C97B4-D030-4EC2-92D5-E5EFD61F4D7D}" destId="{4CBC265D-2820-4665-AACD-7AAD44AD78BB}" srcOrd="0" destOrd="0" presId="urn:microsoft.com/office/officeart/2005/8/layout/hProcess7"/>
    <dgm:cxn modelId="{05CADE19-AECF-4EA4-8974-C9726CA9F18E}" srcId="{2FA1911A-C56C-462C-A21E-ECDA17FE47F2}" destId="{725A0CD4-67C0-44DC-9B37-747AD6B03D70}" srcOrd="0" destOrd="0" parTransId="{21F4C7FB-D77C-4643-BD35-7913672229B8}" sibTransId="{6884DC04-2AA0-455B-8426-5CE3A3A3A702}"/>
    <dgm:cxn modelId="{06CEAF3C-3AC1-4930-983E-338C330020E8}" type="presOf" srcId="{2FA1911A-C56C-462C-A21E-ECDA17FE47F2}" destId="{F638B081-A1EA-47B0-BCF8-8C02A0E0C505}" srcOrd="1" destOrd="0" presId="urn:microsoft.com/office/officeart/2005/8/layout/hProcess7"/>
    <dgm:cxn modelId="{9ECD850B-B7DD-4AC2-9627-4F44616BF72A}" srcId="{2E213E15-704F-4EA2-B684-DA69CD30F87A}" destId="{D3D01048-61C9-4BCE-B3DF-270D4D6DA618}" srcOrd="0" destOrd="0" parTransId="{71B73660-C08D-4777-B244-96E4694707D1}" sibTransId="{392BA7B2-976F-48F0-99CC-1FEC916ABC48}"/>
    <dgm:cxn modelId="{78DFD854-9AA3-4DFB-9774-A6EA1C948CA8}" type="presOf" srcId="{0D668E0C-790E-4EBA-AD4E-7324E6512BA2}" destId="{D26BE85A-4BEA-49EC-B15A-945E01E02A42}" srcOrd="0" destOrd="0" presId="urn:microsoft.com/office/officeart/2005/8/layout/hProcess7"/>
    <dgm:cxn modelId="{0C376558-F366-4223-9AC6-037019318791}" type="presOf" srcId="{5D0D1B90-1BA1-4A23-95CB-F6FD587FFF12}" destId="{5C85A3FB-9C52-43C0-B4CC-DBE0C604A057}" srcOrd="0" destOrd="1" presId="urn:microsoft.com/office/officeart/2005/8/layout/hProcess7"/>
    <dgm:cxn modelId="{7F52F9FB-A60D-4EAA-90CB-03A2B543D57A}" type="presOf" srcId="{914D04EC-0D43-45D2-B387-ECECCCB90C46}" destId="{A4A9EC14-EF42-4F9F-A15D-806AD76BF786}" srcOrd="0" destOrd="0" presId="urn:microsoft.com/office/officeart/2005/8/layout/hProcess7"/>
    <dgm:cxn modelId="{2796FE2B-2537-41CE-BA46-988D60C80169}" type="presOf" srcId="{D3D01048-61C9-4BCE-B3DF-270D4D6DA618}" destId="{5C85A3FB-9C52-43C0-B4CC-DBE0C604A057}" srcOrd="0" destOrd="0" presId="urn:microsoft.com/office/officeart/2005/8/layout/hProcess7"/>
    <dgm:cxn modelId="{7B23A7FF-7023-488B-8EEC-C8A62C44FE08}" type="presOf" srcId="{2E213E15-704F-4EA2-B684-DA69CD30F87A}" destId="{12CAE31D-AF55-492F-983D-7E3CF491F414}" srcOrd="1" destOrd="0" presId="urn:microsoft.com/office/officeart/2005/8/layout/hProcess7"/>
    <dgm:cxn modelId="{48189AB8-0408-4F10-A7FF-5C2FB21F62F2}" srcId="{0D668E0C-790E-4EBA-AD4E-7324E6512BA2}" destId="{7F2CC7CF-76B4-4105-AF5B-6C54CC68D6F3}" srcOrd="1" destOrd="0" parTransId="{CD4B6FD6-CE77-4A16-AA60-0C5E6F807B74}" sibTransId="{63EE5AAC-C9F6-4CC5-89C9-DDD063D6ED7B}"/>
    <dgm:cxn modelId="{660C2F66-86F7-4BC7-AAF1-AFA516679542}" srcId="{2E213E15-704F-4EA2-B684-DA69CD30F87A}" destId="{5D0D1B90-1BA1-4A23-95CB-F6FD587FFF12}" srcOrd="1" destOrd="0" parTransId="{BFEFE73F-56C7-4F38-A0DA-937AAD842242}" sibTransId="{AC702C33-8712-4DE8-ABCB-109CE136D9E6}"/>
    <dgm:cxn modelId="{CDE84696-4698-4E1B-A607-CEE7638448D7}" type="presOf" srcId="{5A45BF48-4AF3-47BA-A687-C07C3C8FACCC}" destId="{E2CFDD93-06FA-4D2A-B46D-85F0464DA239}" srcOrd="0" destOrd="0" presId="urn:microsoft.com/office/officeart/2005/8/layout/hProcess7"/>
    <dgm:cxn modelId="{BBCDD29B-D134-40A9-94D6-319D7BC47317}" type="presOf" srcId="{AB2A3C98-C116-48EC-BC60-C931B6E203F7}" destId="{4E7CE75F-BEF9-4564-9ADD-DAA066F60A61}" srcOrd="0" destOrd="1" presId="urn:microsoft.com/office/officeart/2005/8/layout/hProcess7"/>
    <dgm:cxn modelId="{E1DE7DD1-1B2D-45B4-8FA8-C55ED2C24605}" srcId="{BCA27A28-7915-4035-AB08-705FA0D00D1A}" destId="{269EB88B-D385-448A-8239-9908AF2A9532}" srcOrd="1" destOrd="0" parTransId="{610B8A96-C746-4FA4-84C9-3828AAC79819}" sibTransId="{4721E6AA-75A0-4E0D-BECD-03F2CB63CBC0}"/>
    <dgm:cxn modelId="{77A6BBF3-FDF3-414C-9165-D4FCFB668FC2}" type="presOf" srcId="{2FA1911A-C56C-462C-A21E-ECDA17FE47F2}" destId="{F0DF22F1-4050-4080-B450-CB9B367D25F0}" srcOrd="0" destOrd="0" presId="urn:microsoft.com/office/officeart/2005/8/layout/hProcess7"/>
    <dgm:cxn modelId="{69F720A4-B577-467E-83BC-2B6D604DCF5E}" srcId="{914D04EC-0D43-45D2-B387-ECECCCB90C46}" destId="{2E213E15-704F-4EA2-B684-DA69CD30F87A}" srcOrd="2" destOrd="0" parTransId="{09399E00-DE63-430D-B484-7983AD7617E6}" sibTransId="{1E4E876D-0F69-43F7-A695-5E062C738F90}"/>
    <dgm:cxn modelId="{34F392C4-D203-47BD-9FFB-C21BFC9A023E}" srcId="{914D04EC-0D43-45D2-B387-ECECCCB90C46}" destId="{0D668E0C-790E-4EBA-AD4E-7324E6512BA2}" srcOrd="1" destOrd="0" parTransId="{33837F47-7539-46A6-B01B-26B742445799}" sibTransId="{31E5AABB-E15A-4C87-8D17-AD423B7B770F}"/>
    <dgm:cxn modelId="{E820B022-9786-409F-AB5A-16556E03AFBB}" srcId="{914D04EC-0D43-45D2-B387-ECECCCB90C46}" destId="{BCA27A28-7915-4035-AB08-705FA0D00D1A}" srcOrd="3" destOrd="0" parTransId="{64CA5417-16E9-4027-A1D2-6AAEAAAD5300}" sibTransId="{ED0CC3BE-D167-402F-BD14-58FAFD560C92}"/>
    <dgm:cxn modelId="{82B63C7D-0D7C-42DB-9E4B-BD9790ED524B}" type="presOf" srcId="{269EB88B-D385-448A-8239-9908AF2A9532}" destId="{4CBC265D-2820-4665-AACD-7AAD44AD78BB}" srcOrd="0" destOrd="1" presId="urn:microsoft.com/office/officeart/2005/8/layout/hProcess7"/>
    <dgm:cxn modelId="{186E620C-2D77-44BA-8EA2-DE103B3DA872}" type="presParOf" srcId="{A4A9EC14-EF42-4F9F-A15D-806AD76BF786}" destId="{5FDC907F-F74D-48F4-8806-9181DF7F4FAA}" srcOrd="0" destOrd="0" presId="urn:microsoft.com/office/officeart/2005/8/layout/hProcess7"/>
    <dgm:cxn modelId="{FDDCD88D-624E-4A85-BEF7-12ABBB551B4E}" type="presParOf" srcId="{5FDC907F-F74D-48F4-8806-9181DF7F4FAA}" destId="{F0DF22F1-4050-4080-B450-CB9B367D25F0}" srcOrd="0" destOrd="0" presId="urn:microsoft.com/office/officeart/2005/8/layout/hProcess7"/>
    <dgm:cxn modelId="{0FA736F1-62EF-4915-88B2-0ABBBFDA8210}" type="presParOf" srcId="{5FDC907F-F74D-48F4-8806-9181DF7F4FAA}" destId="{F638B081-A1EA-47B0-BCF8-8C02A0E0C505}" srcOrd="1" destOrd="0" presId="urn:microsoft.com/office/officeart/2005/8/layout/hProcess7"/>
    <dgm:cxn modelId="{DC6ECF35-D8EA-4A86-B900-6CD2335F350E}" type="presParOf" srcId="{5FDC907F-F74D-48F4-8806-9181DF7F4FAA}" destId="{4E7CE75F-BEF9-4564-9ADD-DAA066F60A61}" srcOrd="2" destOrd="0" presId="urn:microsoft.com/office/officeart/2005/8/layout/hProcess7"/>
    <dgm:cxn modelId="{6E0E6CF0-DA45-4303-AFEA-0FEBAE006F87}" type="presParOf" srcId="{A4A9EC14-EF42-4F9F-A15D-806AD76BF786}" destId="{95684FF3-ECE0-4D1C-B755-BD608DA3634E}" srcOrd="1" destOrd="0" presId="urn:microsoft.com/office/officeart/2005/8/layout/hProcess7"/>
    <dgm:cxn modelId="{7D87FCEE-24B6-4555-9433-36AAAF760550}" type="presParOf" srcId="{A4A9EC14-EF42-4F9F-A15D-806AD76BF786}" destId="{25FC47FC-4941-46B5-A90A-76CDB1E10AE7}" srcOrd="2" destOrd="0" presId="urn:microsoft.com/office/officeart/2005/8/layout/hProcess7"/>
    <dgm:cxn modelId="{00C15E82-CD56-4A9E-9524-E01676BF7156}" type="presParOf" srcId="{25FC47FC-4941-46B5-A90A-76CDB1E10AE7}" destId="{70EA28BA-3A47-49C3-B8CF-19480D731E2D}" srcOrd="0" destOrd="0" presId="urn:microsoft.com/office/officeart/2005/8/layout/hProcess7"/>
    <dgm:cxn modelId="{EE366B22-B999-48CE-98DE-C1FC3DBB1E93}" type="presParOf" srcId="{25FC47FC-4941-46B5-A90A-76CDB1E10AE7}" destId="{A9AE35EC-2744-40D9-AD69-8BC9B72B30C0}" srcOrd="1" destOrd="0" presId="urn:microsoft.com/office/officeart/2005/8/layout/hProcess7"/>
    <dgm:cxn modelId="{F4052BBB-5195-4335-B4FE-42B8820F34CD}" type="presParOf" srcId="{25FC47FC-4941-46B5-A90A-76CDB1E10AE7}" destId="{5D55670A-3BB4-47A9-A0B1-B31E89E31D43}" srcOrd="2" destOrd="0" presId="urn:microsoft.com/office/officeart/2005/8/layout/hProcess7"/>
    <dgm:cxn modelId="{2F0BBB02-0C67-4FB5-9CFC-1505318FA27E}" type="presParOf" srcId="{A4A9EC14-EF42-4F9F-A15D-806AD76BF786}" destId="{70BADAF1-6C18-44CC-B5CA-616D83EE01DA}" srcOrd="3" destOrd="0" presId="urn:microsoft.com/office/officeart/2005/8/layout/hProcess7"/>
    <dgm:cxn modelId="{67AAB588-E8C2-4515-B1BA-3F5A1FB929A4}" type="presParOf" srcId="{A4A9EC14-EF42-4F9F-A15D-806AD76BF786}" destId="{AC645E3A-26BF-4A45-851A-E353E39E3B88}" srcOrd="4" destOrd="0" presId="urn:microsoft.com/office/officeart/2005/8/layout/hProcess7"/>
    <dgm:cxn modelId="{929659BE-C408-4019-8351-7F2086CC16D8}" type="presParOf" srcId="{AC645E3A-26BF-4A45-851A-E353E39E3B88}" destId="{D26BE85A-4BEA-49EC-B15A-945E01E02A42}" srcOrd="0" destOrd="0" presId="urn:microsoft.com/office/officeart/2005/8/layout/hProcess7"/>
    <dgm:cxn modelId="{EC9F768A-4AAE-442F-ACA1-6191079ED516}" type="presParOf" srcId="{AC645E3A-26BF-4A45-851A-E353E39E3B88}" destId="{74825579-D46B-42C8-A221-FE46B6222BF5}" srcOrd="1" destOrd="0" presId="urn:microsoft.com/office/officeart/2005/8/layout/hProcess7"/>
    <dgm:cxn modelId="{AC3CA94F-4A04-4645-9F34-C1017F8190EC}" type="presParOf" srcId="{AC645E3A-26BF-4A45-851A-E353E39E3B88}" destId="{E2CFDD93-06FA-4D2A-B46D-85F0464DA239}" srcOrd="2" destOrd="0" presId="urn:microsoft.com/office/officeart/2005/8/layout/hProcess7"/>
    <dgm:cxn modelId="{48502516-7B8C-4F35-A3B9-153D53B5B33D}" type="presParOf" srcId="{A4A9EC14-EF42-4F9F-A15D-806AD76BF786}" destId="{5B279782-910B-4BDA-9A3A-322546E6CBCB}" srcOrd="5" destOrd="0" presId="urn:microsoft.com/office/officeart/2005/8/layout/hProcess7"/>
    <dgm:cxn modelId="{8D98E501-CB0D-4850-936E-A089B84B2861}" type="presParOf" srcId="{A4A9EC14-EF42-4F9F-A15D-806AD76BF786}" destId="{2E09473D-CE36-40EC-ADFA-D4B2DACCF7F4}" srcOrd="6" destOrd="0" presId="urn:microsoft.com/office/officeart/2005/8/layout/hProcess7"/>
    <dgm:cxn modelId="{B4B9101F-3F69-48BA-8FB3-583BF7D9A563}" type="presParOf" srcId="{2E09473D-CE36-40EC-ADFA-D4B2DACCF7F4}" destId="{29FDF8F2-368A-4EA3-8D79-6B6D66A7AE5B}" srcOrd="0" destOrd="0" presId="urn:microsoft.com/office/officeart/2005/8/layout/hProcess7"/>
    <dgm:cxn modelId="{F57473AF-6970-4A8F-A976-59E1757641CD}" type="presParOf" srcId="{2E09473D-CE36-40EC-ADFA-D4B2DACCF7F4}" destId="{05A42E00-3F05-426E-A10B-A2EB00376C1D}" srcOrd="1" destOrd="0" presId="urn:microsoft.com/office/officeart/2005/8/layout/hProcess7"/>
    <dgm:cxn modelId="{0F1AB518-6F2F-4739-9375-EB993A47788E}" type="presParOf" srcId="{2E09473D-CE36-40EC-ADFA-D4B2DACCF7F4}" destId="{0A0F9CE5-6936-41EE-900C-AAFA63263337}" srcOrd="2" destOrd="0" presId="urn:microsoft.com/office/officeart/2005/8/layout/hProcess7"/>
    <dgm:cxn modelId="{51CD307C-0743-441F-98BB-226ACBC62130}" type="presParOf" srcId="{A4A9EC14-EF42-4F9F-A15D-806AD76BF786}" destId="{11954546-F996-4BFC-844C-90C45D581459}" srcOrd="7" destOrd="0" presId="urn:microsoft.com/office/officeart/2005/8/layout/hProcess7"/>
    <dgm:cxn modelId="{0E1E0F7E-4CBF-49E4-B1AA-87CABE2B17E3}" type="presParOf" srcId="{A4A9EC14-EF42-4F9F-A15D-806AD76BF786}" destId="{3B7C0B5E-FA10-49A5-B5F8-B91C3ABAB8C4}" srcOrd="8" destOrd="0" presId="urn:microsoft.com/office/officeart/2005/8/layout/hProcess7"/>
    <dgm:cxn modelId="{F72B5F70-F0F8-4891-A0CE-8491132C7140}" type="presParOf" srcId="{3B7C0B5E-FA10-49A5-B5F8-B91C3ABAB8C4}" destId="{88799F63-6A3B-46C4-AB8A-A4A8A98F7B0A}" srcOrd="0" destOrd="0" presId="urn:microsoft.com/office/officeart/2005/8/layout/hProcess7"/>
    <dgm:cxn modelId="{119B6592-BC0B-4959-9651-1C771AD2F4CE}" type="presParOf" srcId="{3B7C0B5E-FA10-49A5-B5F8-B91C3ABAB8C4}" destId="{12CAE31D-AF55-492F-983D-7E3CF491F414}" srcOrd="1" destOrd="0" presId="urn:microsoft.com/office/officeart/2005/8/layout/hProcess7"/>
    <dgm:cxn modelId="{5BDE5A65-1A59-4EF7-B17B-5B72ED3AE2C7}" type="presParOf" srcId="{3B7C0B5E-FA10-49A5-B5F8-B91C3ABAB8C4}" destId="{5C85A3FB-9C52-43C0-B4CC-DBE0C604A057}" srcOrd="2" destOrd="0" presId="urn:microsoft.com/office/officeart/2005/8/layout/hProcess7"/>
    <dgm:cxn modelId="{6D2F6D88-CE45-4440-BCBF-9ED08380ABB5}" type="presParOf" srcId="{A4A9EC14-EF42-4F9F-A15D-806AD76BF786}" destId="{081B3E8B-5862-4E4D-B71D-D23421AE3CB8}" srcOrd="9" destOrd="0" presId="urn:microsoft.com/office/officeart/2005/8/layout/hProcess7"/>
    <dgm:cxn modelId="{3BA208C0-C05E-4802-ACF0-248FB30B9F2A}" type="presParOf" srcId="{A4A9EC14-EF42-4F9F-A15D-806AD76BF786}" destId="{4EBD2EBD-8A92-41D2-954D-47C42EFA69EF}" srcOrd="10" destOrd="0" presId="urn:microsoft.com/office/officeart/2005/8/layout/hProcess7"/>
    <dgm:cxn modelId="{376F6389-ED3C-4198-B681-DF6AAB084C00}" type="presParOf" srcId="{4EBD2EBD-8A92-41D2-954D-47C42EFA69EF}" destId="{91B863A6-CE7D-471F-A868-A5FAD81B204D}" srcOrd="0" destOrd="0" presId="urn:microsoft.com/office/officeart/2005/8/layout/hProcess7"/>
    <dgm:cxn modelId="{F51654F1-1E40-4034-8EA5-F37F6604D2B1}" type="presParOf" srcId="{4EBD2EBD-8A92-41D2-954D-47C42EFA69EF}" destId="{932C6225-C52F-46F1-AEA5-6D771036436B}" srcOrd="1" destOrd="0" presId="urn:microsoft.com/office/officeart/2005/8/layout/hProcess7"/>
    <dgm:cxn modelId="{13384BDF-1896-400C-8742-25DF7F12F341}" type="presParOf" srcId="{4EBD2EBD-8A92-41D2-954D-47C42EFA69EF}" destId="{EE80CC93-EF03-4C55-A42E-4436F537C1DA}" srcOrd="2" destOrd="0" presId="urn:microsoft.com/office/officeart/2005/8/layout/hProcess7"/>
    <dgm:cxn modelId="{7CD8A54E-2BE5-40AD-B808-10559F3297C1}" type="presParOf" srcId="{A4A9EC14-EF42-4F9F-A15D-806AD76BF786}" destId="{946B7754-C0E1-4367-AF28-6F705921DD0B}" srcOrd="11" destOrd="0" presId="urn:microsoft.com/office/officeart/2005/8/layout/hProcess7"/>
    <dgm:cxn modelId="{5491DDD9-2B7D-4E3E-811D-493D81759E42}" type="presParOf" srcId="{A4A9EC14-EF42-4F9F-A15D-806AD76BF786}" destId="{E123BB6E-BA78-4431-A90B-937EE5795D66}" srcOrd="12" destOrd="0" presId="urn:microsoft.com/office/officeart/2005/8/layout/hProcess7"/>
    <dgm:cxn modelId="{CE4E6CD4-48BF-46BC-92AE-B3F6D340C28B}" type="presParOf" srcId="{E123BB6E-BA78-4431-A90B-937EE5795D66}" destId="{E7A1821B-0CC3-4F30-8370-A6936337CFCA}" srcOrd="0" destOrd="0" presId="urn:microsoft.com/office/officeart/2005/8/layout/hProcess7"/>
    <dgm:cxn modelId="{62D386A2-9217-4AD9-8B9E-3BD627EE48BD}" type="presParOf" srcId="{E123BB6E-BA78-4431-A90B-937EE5795D66}" destId="{6DAF8084-5A95-4E4A-958D-7938F2D903D0}" srcOrd="1" destOrd="0" presId="urn:microsoft.com/office/officeart/2005/8/layout/hProcess7"/>
    <dgm:cxn modelId="{73538399-48EE-4430-88F5-B7792947CEED}" type="presParOf" srcId="{E123BB6E-BA78-4431-A90B-937EE5795D66}" destId="{4CBC265D-2820-4665-AACD-7AAD44AD78BB}"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8624D7FA-147D-4BCA-A18F-42F064EC2031}">
      <dgm:prSet phldrT="[Text]" custT="1"/>
      <dgm:spPr>
        <a:solidFill>
          <a:schemeClr val="accent2"/>
        </a:solidFill>
      </dgm:spPr>
      <dgm:t>
        <a:bodyPr/>
        <a:lstStyle/>
        <a:p>
          <a:r>
            <a:rPr lang="en-US" sz="2200" dirty="0" smtClean="0"/>
            <a:t>2015</a:t>
          </a:r>
          <a:endParaRPr lang="en-US" sz="2200" dirty="0"/>
        </a:p>
      </dgm:t>
    </dgm:pt>
    <dgm:pt modelId="{90A50A30-474B-408C-91D0-D86A9997F477}" type="parTrans" cxnId="{D3EC1296-AFCB-4876-8B45-F11C5E8A9D4A}">
      <dgm:prSet/>
      <dgm:spPr/>
      <dgm:t>
        <a:bodyPr/>
        <a:lstStyle/>
        <a:p>
          <a:endParaRPr lang="en-US" sz="2200"/>
        </a:p>
      </dgm:t>
    </dgm:pt>
    <dgm:pt modelId="{C2E83D32-9548-401E-9486-AB7E407D00C1}" type="sibTrans" cxnId="{D3EC1296-AFCB-4876-8B45-F11C5E8A9D4A}">
      <dgm:prSet/>
      <dgm:spPr/>
      <dgm:t>
        <a:bodyPr/>
        <a:lstStyle/>
        <a:p>
          <a:endParaRPr lang="en-US" sz="2200"/>
        </a:p>
      </dgm:t>
    </dgm:pt>
    <dgm:pt modelId="{8B1C6B58-3DA9-46BF-88B9-9F73ABA80342}">
      <dgm:prSet phldrT="[Text]" custT="1"/>
      <dgm:spPr/>
      <dgm:t>
        <a:bodyPr/>
        <a:lstStyle/>
        <a:p>
          <a:r>
            <a:rPr lang="en-US" sz="2200" dirty="0" smtClean="0"/>
            <a:t>Institution No. 1</a:t>
          </a:r>
          <a:endParaRPr lang="en-US" sz="2200" dirty="0"/>
        </a:p>
      </dgm:t>
    </dgm:pt>
    <dgm:pt modelId="{62D2B131-167D-4342-8301-6A5A09B58631}" type="parTrans" cxnId="{75BBD140-16DA-47AF-9324-AAEB71FE5834}">
      <dgm:prSet/>
      <dgm:spPr/>
      <dgm:t>
        <a:bodyPr/>
        <a:lstStyle/>
        <a:p>
          <a:endParaRPr lang="en-US" sz="2200"/>
        </a:p>
      </dgm:t>
    </dgm:pt>
    <dgm:pt modelId="{34391F44-1B26-4E5B-9151-C862B8580085}" type="sibTrans" cxnId="{75BBD140-16DA-47AF-9324-AAEB71FE5834}">
      <dgm:prSet/>
      <dgm:spPr/>
      <dgm:t>
        <a:bodyPr/>
        <a:lstStyle/>
        <a:p>
          <a:endParaRPr lang="en-US" sz="2200"/>
        </a:p>
      </dgm:t>
    </dgm:pt>
    <dgm:pt modelId="{4D02C0A0-0A17-41DB-8E73-B89134603F4A}">
      <dgm:prSet phldrT="[Text]" custT="1"/>
      <dgm:spPr/>
      <dgm:t>
        <a:bodyPr/>
        <a:lstStyle/>
        <a:p>
          <a:r>
            <a:rPr lang="en-US" sz="2200" dirty="0" smtClean="0"/>
            <a:t>Director of Basketball Operations</a:t>
          </a:r>
          <a:endParaRPr lang="en-US" sz="2200" dirty="0"/>
        </a:p>
      </dgm:t>
    </dgm:pt>
    <dgm:pt modelId="{DA42B2FD-2DD3-447C-B63E-C563D2E7BAF2}" type="parTrans" cxnId="{EA0E89D2-85DF-46AC-AEA7-BBB74E397638}">
      <dgm:prSet/>
      <dgm:spPr/>
      <dgm:t>
        <a:bodyPr/>
        <a:lstStyle/>
        <a:p>
          <a:endParaRPr lang="en-US" sz="2200"/>
        </a:p>
      </dgm:t>
    </dgm:pt>
    <dgm:pt modelId="{8A4D8DE4-8CE0-4974-B62E-017FA5DFD3A9}" type="sibTrans" cxnId="{EA0E89D2-85DF-46AC-AEA7-BBB74E397638}">
      <dgm:prSet/>
      <dgm:spPr/>
      <dgm:t>
        <a:bodyPr/>
        <a:lstStyle/>
        <a:p>
          <a:endParaRPr lang="en-US" sz="2200"/>
        </a:p>
      </dgm:t>
    </dgm:pt>
    <dgm:pt modelId="{846BE8FB-FBDD-4856-ACD0-F3D0E2687230}">
      <dgm:prSet phldrT="[Text]" custT="1"/>
      <dgm:spPr>
        <a:solidFill>
          <a:schemeClr val="accent2"/>
        </a:solidFill>
      </dgm:spPr>
      <dgm:t>
        <a:bodyPr/>
        <a:lstStyle/>
        <a:p>
          <a:r>
            <a:rPr lang="en-US" sz="2200" dirty="0" smtClean="0"/>
            <a:t>2016</a:t>
          </a:r>
          <a:endParaRPr lang="en-US" sz="2200" dirty="0"/>
        </a:p>
      </dgm:t>
    </dgm:pt>
    <dgm:pt modelId="{016BA71D-4B77-48C3-B312-0ED20C48141F}" type="parTrans" cxnId="{AE2DAC4A-1D42-4B8A-8C64-377D1C7AF017}">
      <dgm:prSet/>
      <dgm:spPr/>
      <dgm:t>
        <a:bodyPr/>
        <a:lstStyle/>
        <a:p>
          <a:endParaRPr lang="en-US" sz="2200"/>
        </a:p>
      </dgm:t>
    </dgm:pt>
    <dgm:pt modelId="{3FC3699F-3EA4-4FB5-9D00-B28BC2259B02}" type="sibTrans" cxnId="{AE2DAC4A-1D42-4B8A-8C64-377D1C7AF017}">
      <dgm:prSet/>
      <dgm:spPr/>
      <dgm:t>
        <a:bodyPr/>
        <a:lstStyle/>
        <a:p>
          <a:endParaRPr lang="en-US" sz="2200"/>
        </a:p>
      </dgm:t>
    </dgm:pt>
    <dgm:pt modelId="{D37B2B32-8E38-4066-B99C-F1D7B26D8098}">
      <dgm:prSet phldrT="[Text]" custT="1"/>
      <dgm:spPr/>
      <dgm:t>
        <a:bodyPr/>
        <a:lstStyle/>
        <a:p>
          <a:r>
            <a:rPr lang="en-US" sz="2200" dirty="0" smtClean="0"/>
            <a:t>Director of Basketball Operations</a:t>
          </a:r>
          <a:endParaRPr lang="en-US" sz="2200" dirty="0"/>
        </a:p>
      </dgm:t>
    </dgm:pt>
    <dgm:pt modelId="{612EE145-1B5A-4DFD-A676-02463C967B43}" type="parTrans" cxnId="{9C22F71F-96B7-40AA-A0CB-EDA0DF6BB8F5}">
      <dgm:prSet/>
      <dgm:spPr/>
      <dgm:t>
        <a:bodyPr/>
        <a:lstStyle/>
        <a:p>
          <a:endParaRPr lang="en-US" sz="2200"/>
        </a:p>
      </dgm:t>
    </dgm:pt>
    <dgm:pt modelId="{28F476B3-4C52-4A42-AD56-C0D6FC3ACC6D}" type="sibTrans" cxnId="{9C22F71F-96B7-40AA-A0CB-EDA0DF6BB8F5}">
      <dgm:prSet/>
      <dgm:spPr/>
      <dgm:t>
        <a:bodyPr/>
        <a:lstStyle/>
        <a:p>
          <a:endParaRPr lang="en-US" sz="2200"/>
        </a:p>
      </dgm:t>
    </dgm:pt>
    <dgm:pt modelId="{A61C4B19-7400-4E6F-AC62-2E5B4CB9F38B}">
      <dgm:prSet phldrT="[Text]" custT="1"/>
      <dgm:spPr/>
      <dgm:t>
        <a:bodyPr/>
        <a:lstStyle/>
        <a:p>
          <a:r>
            <a:rPr lang="en-US" sz="2200" dirty="0" smtClean="0"/>
            <a:t>Institution No. 1</a:t>
          </a:r>
          <a:endParaRPr lang="en-US" sz="2200" dirty="0"/>
        </a:p>
      </dgm:t>
    </dgm:pt>
    <dgm:pt modelId="{E07973EC-3B8C-4BCF-AF0B-3162A7192D70}" type="parTrans" cxnId="{D32C6542-6195-4E0F-8720-F2B026AADF50}">
      <dgm:prSet/>
      <dgm:spPr/>
      <dgm:t>
        <a:bodyPr/>
        <a:lstStyle/>
        <a:p>
          <a:endParaRPr lang="en-US" sz="2200"/>
        </a:p>
      </dgm:t>
    </dgm:pt>
    <dgm:pt modelId="{CF7E2349-4F5E-4823-93F1-6F340C37FECF}" type="sibTrans" cxnId="{D32C6542-6195-4E0F-8720-F2B026AADF50}">
      <dgm:prSet/>
      <dgm:spPr/>
      <dgm:t>
        <a:bodyPr/>
        <a:lstStyle/>
        <a:p>
          <a:endParaRPr lang="en-US" sz="2200"/>
        </a:p>
      </dgm:t>
    </dgm:pt>
    <dgm:pt modelId="{CEBB6976-8AA8-42E3-A595-9D8ABB9BF8C1}">
      <dgm:prSet phldrT="[Text]" custT="1"/>
      <dgm:spPr/>
      <dgm:t>
        <a:bodyPr/>
        <a:lstStyle/>
        <a:p>
          <a:r>
            <a:rPr lang="en-US" sz="2200" dirty="0" smtClean="0"/>
            <a:t>2017 </a:t>
          </a:r>
          <a:endParaRPr lang="en-US" sz="2200" dirty="0"/>
        </a:p>
      </dgm:t>
    </dgm:pt>
    <dgm:pt modelId="{63DA0A71-093B-4CB4-901C-CE9D4F028793}" type="parTrans" cxnId="{99789A20-88CE-4E5A-9B94-99FEC20FF28C}">
      <dgm:prSet/>
      <dgm:spPr/>
      <dgm:t>
        <a:bodyPr/>
        <a:lstStyle/>
        <a:p>
          <a:endParaRPr lang="en-US" sz="2200"/>
        </a:p>
      </dgm:t>
    </dgm:pt>
    <dgm:pt modelId="{DDBF5F8F-EDD5-4ADD-98E6-DEBE0A4D0BAC}" type="sibTrans" cxnId="{99789A20-88CE-4E5A-9B94-99FEC20FF28C}">
      <dgm:prSet/>
      <dgm:spPr/>
      <dgm:t>
        <a:bodyPr/>
        <a:lstStyle/>
        <a:p>
          <a:endParaRPr lang="en-US" sz="2200"/>
        </a:p>
      </dgm:t>
    </dgm:pt>
    <dgm:pt modelId="{4C9CAF61-516A-46A7-8910-D6EA33BDB6B1}">
      <dgm:prSet phldrT="[Text]" custT="1"/>
      <dgm:spPr/>
      <dgm:t>
        <a:bodyPr/>
        <a:lstStyle/>
        <a:p>
          <a:r>
            <a:rPr lang="en-US" sz="2200" dirty="0" smtClean="0"/>
            <a:t>Institution No. 1</a:t>
          </a:r>
          <a:endParaRPr lang="en-US" sz="2200" dirty="0"/>
        </a:p>
      </dgm:t>
    </dgm:pt>
    <dgm:pt modelId="{168370BF-357B-4B75-A2FD-465DF122B97E}" type="parTrans" cxnId="{CD1F46A0-613B-48CD-845B-8C3E4425EDE8}">
      <dgm:prSet/>
      <dgm:spPr/>
      <dgm:t>
        <a:bodyPr/>
        <a:lstStyle/>
        <a:p>
          <a:endParaRPr lang="en-US" sz="2200"/>
        </a:p>
      </dgm:t>
    </dgm:pt>
    <dgm:pt modelId="{6CBEBBC4-FAAB-4BA0-B795-C26B7C4F3779}" type="sibTrans" cxnId="{CD1F46A0-613B-48CD-845B-8C3E4425EDE8}">
      <dgm:prSet/>
      <dgm:spPr/>
      <dgm:t>
        <a:bodyPr/>
        <a:lstStyle/>
        <a:p>
          <a:endParaRPr lang="en-US" sz="2200"/>
        </a:p>
      </dgm:t>
    </dgm:pt>
    <dgm:pt modelId="{F0B67B05-136D-4930-A997-B74CF7960CB1}">
      <dgm:prSet phldrT="[Text]" custT="1"/>
      <dgm:spPr/>
      <dgm:t>
        <a:bodyPr/>
        <a:lstStyle/>
        <a:p>
          <a:r>
            <a:rPr lang="en-US" sz="2200" dirty="0" smtClean="0"/>
            <a:t>Director of Basketball Operations</a:t>
          </a:r>
          <a:endParaRPr lang="en-US" sz="2200" dirty="0"/>
        </a:p>
      </dgm:t>
    </dgm:pt>
    <dgm:pt modelId="{A8E7022E-C80C-42B5-85EC-E26075382E8F}" type="parTrans" cxnId="{F06A9031-7A26-4B7D-A87F-64C6A1A3053B}">
      <dgm:prSet/>
      <dgm:spPr/>
      <dgm:t>
        <a:bodyPr/>
        <a:lstStyle/>
        <a:p>
          <a:endParaRPr lang="en-US" sz="2200"/>
        </a:p>
      </dgm:t>
    </dgm:pt>
    <dgm:pt modelId="{A988E45A-399F-4286-89E2-7FFD33A98EC8}" type="sibTrans" cxnId="{F06A9031-7A26-4B7D-A87F-64C6A1A3053B}">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86FAECAD-E2F5-4E89-8BEC-73FF3D085025}" type="pres">
      <dgm:prSet presAssocID="{8624D7FA-147D-4BCA-A18F-42F064EC2031}" presName="compositeNode" presStyleCnt="0">
        <dgm:presLayoutVars>
          <dgm:bulletEnabled val="1"/>
        </dgm:presLayoutVars>
      </dgm:prSet>
      <dgm:spPr/>
      <dgm:t>
        <a:bodyPr/>
        <a:lstStyle/>
        <a:p>
          <a:endParaRPr lang="en-US"/>
        </a:p>
      </dgm:t>
    </dgm:pt>
    <dgm:pt modelId="{EF4CB12E-6AF4-4D1C-8C94-99696D198F41}" type="pres">
      <dgm:prSet presAssocID="{8624D7FA-147D-4BCA-A18F-42F064EC2031}" presName="bgRect" presStyleLbl="node1" presStyleIdx="0" presStyleCnt="3"/>
      <dgm:spPr/>
      <dgm:t>
        <a:bodyPr/>
        <a:lstStyle/>
        <a:p>
          <a:endParaRPr lang="en-US"/>
        </a:p>
      </dgm:t>
    </dgm:pt>
    <dgm:pt modelId="{BCC65D9D-939D-4221-BD26-2A9F433DACE2}" type="pres">
      <dgm:prSet presAssocID="{8624D7FA-147D-4BCA-A18F-42F064EC2031}" presName="parentNode" presStyleLbl="node1" presStyleIdx="0" presStyleCnt="3">
        <dgm:presLayoutVars>
          <dgm:chMax val="0"/>
          <dgm:bulletEnabled val="1"/>
        </dgm:presLayoutVars>
      </dgm:prSet>
      <dgm:spPr/>
      <dgm:t>
        <a:bodyPr/>
        <a:lstStyle/>
        <a:p>
          <a:endParaRPr lang="en-US"/>
        </a:p>
      </dgm:t>
    </dgm:pt>
    <dgm:pt modelId="{354EFBD4-9F54-489E-8359-FA4070584D44}" type="pres">
      <dgm:prSet presAssocID="{8624D7FA-147D-4BCA-A18F-42F064EC2031}" presName="childNode" presStyleLbl="node1" presStyleIdx="0" presStyleCnt="3">
        <dgm:presLayoutVars>
          <dgm:bulletEnabled val="1"/>
        </dgm:presLayoutVars>
      </dgm:prSet>
      <dgm:spPr/>
      <dgm:t>
        <a:bodyPr/>
        <a:lstStyle/>
        <a:p>
          <a:endParaRPr lang="en-US"/>
        </a:p>
      </dgm:t>
    </dgm:pt>
    <dgm:pt modelId="{6BC466D5-BBA7-4FAA-A4B0-0BB86FD19787}" type="pres">
      <dgm:prSet presAssocID="{C2E83D32-9548-401E-9486-AB7E407D00C1}" presName="hSp" presStyleCnt="0"/>
      <dgm:spPr/>
      <dgm:t>
        <a:bodyPr/>
        <a:lstStyle/>
        <a:p>
          <a:endParaRPr lang="en-US"/>
        </a:p>
      </dgm:t>
    </dgm:pt>
    <dgm:pt modelId="{77840C8C-3CA9-45F0-8D90-8F3EBD34AC3C}" type="pres">
      <dgm:prSet presAssocID="{C2E83D32-9548-401E-9486-AB7E407D00C1}" presName="vProcSp" presStyleCnt="0"/>
      <dgm:spPr/>
      <dgm:t>
        <a:bodyPr/>
        <a:lstStyle/>
        <a:p>
          <a:endParaRPr lang="en-US"/>
        </a:p>
      </dgm:t>
    </dgm:pt>
    <dgm:pt modelId="{1242E447-BF04-482D-A8F8-2E931898C00C}" type="pres">
      <dgm:prSet presAssocID="{C2E83D32-9548-401E-9486-AB7E407D00C1}" presName="vSp1" presStyleCnt="0"/>
      <dgm:spPr/>
      <dgm:t>
        <a:bodyPr/>
        <a:lstStyle/>
        <a:p>
          <a:endParaRPr lang="en-US"/>
        </a:p>
      </dgm:t>
    </dgm:pt>
    <dgm:pt modelId="{7D9A620E-26DB-48C1-A2EF-94B41AEF941C}" type="pres">
      <dgm:prSet presAssocID="{C2E83D32-9548-401E-9486-AB7E407D00C1}" presName="simulatedConn" presStyleLbl="solidFgAcc1" presStyleIdx="0" presStyleCnt="2"/>
      <dgm:spPr/>
      <dgm:t>
        <a:bodyPr/>
        <a:lstStyle/>
        <a:p>
          <a:endParaRPr lang="en-US"/>
        </a:p>
      </dgm:t>
    </dgm:pt>
    <dgm:pt modelId="{94304B6F-56B1-41C2-816C-E04323843850}" type="pres">
      <dgm:prSet presAssocID="{C2E83D32-9548-401E-9486-AB7E407D00C1}" presName="vSp2" presStyleCnt="0"/>
      <dgm:spPr/>
      <dgm:t>
        <a:bodyPr/>
        <a:lstStyle/>
        <a:p>
          <a:endParaRPr lang="en-US"/>
        </a:p>
      </dgm:t>
    </dgm:pt>
    <dgm:pt modelId="{17A2602C-9FFB-47D2-8E4F-73C065D33AAC}" type="pres">
      <dgm:prSet presAssocID="{C2E83D32-9548-401E-9486-AB7E407D00C1}" presName="sibTrans" presStyleCnt="0"/>
      <dgm:spPr/>
      <dgm:t>
        <a:bodyPr/>
        <a:lstStyle/>
        <a:p>
          <a:endParaRPr lang="en-US"/>
        </a:p>
      </dgm:t>
    </dgm:pt>
    <dgm:pt modelId="{AC8CD680-8B9F-4A68-92A4-E03FC5986754}" type="pres">
      <dgm:prSet presAssocID="{846BE8FB-FBDD-4856-ACD0-F3D0E2687230}" presName="compositeNode" presStyleCnt="0">
        <dgm:presLayoutVars>
          <dgm:bulletEnabled val="1"/>
        </dgm:presLayoutVars>
      </dgm:prSet>
      <dgm:spPr/>
      <dgm:t>
        <a:bodyPr/>
        <a:lstStyle/>
        <a:p>
          <a:endParaRPr lang="en-US"/>
        </a:p>
      </dgm:t>
    </dgm:pt>
    <dgm:pt modelId="{A42D5836-20A8-40E1-AC51-7A7D031D442C}" type="pres">
      <dgm:prSet presAssocID="{846BE8FB-FBDD-4856-ACD0-F3D0E2687230}" presName="bgRect" presStyleLbl="node1" presStyleIdx="1" presStyleCnt="3"/>
      <dgm:spPr/>
      <dgm:t>
        <a:bodyPr/>
        <a:lstStyle/>
        <a:p>
          <a:endParaRPr lang="en-US"/>
        </a:p>
      </dgm:t>
    </dgm:pt>
    <dgm:pt modelId="{B146C624-951F-4398-83F2-D8B3AF08B153}" type="pres">
      <dgm:prSet presAssocID="{846BE8FB-FBDD-4856-ACD0-F3D0E2687230}" presName="parentNode" presStyleLbl="node1" presStyleIdx="1" presStyleCnt="3">
        <dgm:presLayoutVars>
          <dgm:chMax val="0"/>
          <dgm:bulletEnabled val="1"/>
        </dgm:presLayoutVars>
      </dgm:prSet>
      <dgm:spPr/>
      <dgm:t>
        <a:bodyPr/>
        <a:lstStyle/>
        <a:p>
          <a:endParaRPr lang="en-US"/>
        </a:p>
      </dgm:t>
    </dgm:pt>
    <dgm:pt modelId="{10F8FF9B-5972-4EB3-9F96-B3A38D2299D3}" type="pres">
      <dgm:prSet presAssocID="{846BE8FB-FBDD-4856-ACD0-F3D0E2687230}" presName="childNode" presStyleLbl="node1" presStyleIdx="1" presStyleCnt="3">
        <dgm:presLayoutVars>
          <dgm:bulletEnabled val="1"/>
        </dgm:presLayoutVars>
      </dgm:prSet>
      <dgm:spPr/>
      <dgm:t>
        <a:bodyPr/>
        <a:lstStyle/>
        <a:p>
          <a:endParaRPr lang="en-US"/>
        </a:p>
      </dgm:t>
    </dgm:pt>
    <dgm:pt modelId="{46B9C107-B51F-44BD-8892-1D2918F7960C}" type="pres">
      <dgm:prSet presAssocID="{3FC3699F-3EA4-4FB5-9D00-B28BC2259B02}" presName="hSp" presStyleCnt="0"/>
      <dgm:spPr/>
      <dgm:t>
        <a:bodyPr/>
        <a:lstStyle/>
        <a:p>
          <a:endParaRPr lang="en-US"/>
        </a:p>
      </dgm:t>
    </dgm:pt>
    <dgm:pt modelId="{26655B87-7F5E-4E98-8D94-1F7664FC40A4}" type="pres">
      <dgm:prSet presAssocID="{3FC3699F-3EA4-4FB5-9D00-B28BC2259B02}" presName="vProcSp" presStyleCnt="0"/>
      <dgm:spPr/>
      <dgm:t>
        <a:bodyPr/>
        <a:lstStyle/>
        <a:p>
          <a:endParaRPr lang="en-US"/>
        </a:p>
      </dgm:t>
    </dgm:pt>
    <dgm:pt modelId="{83D1F8F6-E341-4E52-BF7D-CD30E0720B47}" type="pres">
      <dgm:prSet presAssocID="{3FC3699F-3EA4-4FB5-9D00-B28BC2259B02}" presName="vSp1" presStyleCnt="0"/>
      <dgm:spPr/>
      <dgm:t>
        <a:bodyPr/>
        <a:lstStyle/>
        <a:p>
          <a:endParaRPr lang="en-US"/>
        </a:p>
      </dgm:t>
    </dgm:pt>
    <dgm:pt modelId="{2EAD41A5-70A9-4E62-9FE0-C5C454004954}" type="pres">
      <dgm:prSet presAssocID="{3FC3699F-3EA4-4FB5-9D00-B28BC2259B02}" presName="simulatedConn" presStyleLbl="solidFgAcc1" presStyleIdx="1" presStyleCnt="2"/>
      <dgm:spPr/>
      <dgm:t>
        <a:bodyPr/>
        <a:lstStyle/>
        <a:p>
          <a:endParaRPr lang="en-US"/>
        </a:p>
      </dgm:t>
    </dgm:pt>
    <dgm:pt modelId="{5D98D1BC-B154-4D15-8354-9E7E7777F16B}" type="pres">
      <dgm:prSet presAssocID="{3FC3699F-3EA4-4FB5-9D00-B28BC2259B02}" presName="vSp2" presStyleCnt="0"/>
      <dgm:spPr/>
      <dgm:t>
        <a:bodyPr/>
        <a:lstStyle/>
        <a:p>
          <a:endParaRPr lang="en-US"/>
        </a:p>
      </dgm:t>
    </dgm:pt>
    <dgm:pt modelId="{1D8DFD7A-F95E-4744-9A1C-54AB16E43651}" type="pres">
      <dgm:prSet presAssocID="{3FC3699F-3EA4-4FB5-9D00-B28BC2259B02}" presName="sibTrans" presStyleCnt="0"/>
      <dgm:spPr/>
      <dgm:t>
        <a:bodyPr/>
        <a:lstStyle/>
        <a:p>
          <a:endParaRPr lang="en-US"/>
        </a:p>
      </dgm:t>
    </dgm:pt>
    <dgm:pt modelId="{022980BE-6AF1-41D0-9909-1EF7454159F2}" type="pres">
      <dgm:prSet presAssocID="{CEBB6976-8AA8-42E3-A595-9D8ABB9BF8C1}" presName="compositeNode" presStyleCnt="0">
        <dgm:presLayoutVars>
          <dgm:bulletEnabled val="1"/>
        </dgm:presLayoutVars>
      </dgm:prSet>
      <dgm:spPr/>
      <dgm:t>
        <a:bodyPr/>
        <a:lstStyle/>
        <a:p>
          <a:endParaRPr lang="en-US"/>
        </a:p>
      </dgm:t>
    </dgm:pt>
    <dgm:pt modelId="{3FEDEACC-950D-4E28-A468-521A6A93A358}" type="pres">
      <dgm:prSet presAssocID="{CEBB6976-8AA8-42E3-A595-9D8ABB9BF8C1}" presName="bgRect" presStyleLbl="node1" presStyleIdx="2" presStyleCnt="3"/>
      <dgm:spPr/>
      <dgm:t>
        <a:bodyPr/>
        <a:lstStyle/>
        <a:p>
          <a:endParaRPr lang="en-US"/>
        </a:p>
      </dgm:t>
    </dgm:pt>
    <dgm:pt modelId="{1AFFE85D-0EEC-4671-B49C-387B9115934B}" type="pres">
      <dgm:prSet presAssocID="{CEBB6976-8AA8-42E3-A595-9D8ABB9BF8C1}" presName="parentNode" presStyleLbl="node1" presStyleIdx="2" presStyleCnt="3">
        <dgm:presLayoutVars>
          <dgm:chMax val="0"/>
          <dgm:bulletEnabled val="1"/>
        </dgm:presLayoutVars>
      </dgm:prSet>
      <dgm:spPr/>
      <dgm:t>
        <a:bodyPr/>
        <a:lstStyle/>
        <a:p>
          <a:endParaRPr lang="en-US"/>
        </a:p>
      </dgm:t>
    </dgm:pt>
    <dgm:pt modelId="{ABC904E4-9503-49C8-9BFF-399091C934BB}" type="pres">
      <dgm:prSet presAssocID="{CEBB6976-8AA8-42E3-A595-9D8ABB9BF8C1}" presName="childNode" presStyleLbl="node1" presStyleIdx="2" presStyleCnt="3">
        <dgm:presLayoutVars>
          <dgm:bulletEnabled val="1"/>
        </dgm:presLayoutVars>
      </dgm:prSet>
      <dgm:spPr/>
      <dgm:t>
        <a:bodyPr/>
        <a:lstStyle/>
        <a:p>
          <a:endParaRPr lang="en-US"/>
        </a:p>
      </dgm:t>
    </dgm:pt>
  </dgm:ptLst>
  <dgm:cxnLst>
    <dgm:cxn modelId="{FBA60A43-5006-468F-938E-C95C62AAD5ED}" type="presOf" srcId="{846BE8FB-FBDD-4856-ACD0-F3D0E2687230}" destId="{B146C624-951F-4398-83F2-D8B3AF08B153}" srcOrd="1" destOrd="0" presId="urn:microsoft.com/office/officeart/2005/8/layout/hProcess7"/>
    <dgm:cxn modelId="{52793BEE-2C3F-404E-B14C-C74B9E9A8E5E}" type="presOf" srcId="{8624D7FA-147D-4BCA-A18F-42F064EC2031}" destId="{EF4CB12E-6AF4-4D1C-8C94-99696D198F41}" srcOrd="0" destOrd="0" presId="urn:microsoft.com/office/officeart/2005/8/layout/hProcess7"/>
    <dgm:cxn modelId="{AE2DAC4A-1D42-4B8A-8C64-377D1C7AF017}" srcId="{914D04EC-0D43-45D2-B387-ECECCCB90C46}" destId="{846BE8FB-FBDD-4856-ACD0-F3D0E2687230}" srcOrd="1" destOrd="0" parTransId="{016BA71D-4B77-48C3-B312-0ED20C48141F}" sibTransId="{3FC3699F-3EA4-4FB5-9D00-B28BC2259B02}"/>
    <dgm:cxn modelId="{6AF97AEC-EBE4-4D93-897C-3936A1A3708B}" type="presOf" srcId="{914D04EC-0D43-45D2-B387-ECECCCB90C46}" destId="{A4A9EC14-EF42-4F9F-A15D-806AD76BF786}" srcOrd="0" destOrd="0" presId="urn:microsoft.com/office/officeart/2005/8/layout/hProcess7"/>
    <dgm:cxn modelId="{D32C6542-6195-4E0F-8720-F2B026AADF50}" srcId="{846BE8FB-FBDD-4856-ACD0-F3D0E2687230}" destId="{A61C4B19-7400-4E6F-AC62-2E5B4CB9F38B}" srcOrd="0" destOrd="0" parTransId="{E07973EC-3B8C-4BCF-AF0B-3162A7192D70}" sibTransId="{CF7E2349-4F5E-4823-93F1-6F340C37FECF}"/>
    <dgm:cxn modelId="{2FBADAD9-ACEB-4271-A520-5B4D3948D0D1}" type="presOf" srcId="{8B1C6B58-3DA9-46BF-88B9-9F73ABA80342}" destId="{354EFBD4-9F54-489E-8359-FA4070584D44}" srcOrd="0" destOrd="0" presId="urn:microsoft.com/office/officeart/2005/8/layout/hProcess7"/>
    <dgm:cxn modelId="{D3EC1296-AFCB-4876-8B45-F11C5E8A9D4A}" srcId="{914D04EC-0D43-45D2-B387-ECECCCB90C46}" destId="{8624D7FA-147D-4BCA-A18F-42F064EC2031}" srcOrd="0" destOrd="0" parTransId="{90A50A30-474B-408C-91D0-D86A9997F477}" sibTransId="{C2E83D32-9548-401E-9486-AB7E407D00C1}"/>
    <dgm:cxn modelId="{ADA84B6F-8BA1-4B3E-A9EB-2489C9C04CBC}" type="presOf" srcId="{CEBB6976-8AA8-42E3-A595-9D8ABB9BF8C1}" destId="{1AFFE85D-0EEC-4671-B49C-387B9115934B}" srcOrd="1" destOrd="0" presId="urn:microsoft.com/office/officeart/2005/8/layout/hProcess7"/>
    <dgm:cxn modelId="{CD1F46A0-613B-48CD-845B-8C3E4425EDE8}" srcId="{CEBB6976-8AA8-42E3-A595-9D8ABB9BF8C1}" destId="{4C9CAF61-516A-46A7-8910-D6EA33BDB6B1}" srcOrd="0" destOrd="0" parTransId="{168370BF-357B-4B75-A2FD-465DF122B97E}" sibTransId="{6CBEBBC4-FAAB-4BA0-B795-C26B7C4F3779}"/>
    <dgm:cxn modelId="{F06A9031-7A26-4B7D-A87F-64C6A1A3053B}" srcId="{CEBB6976-8AA8-42E3-A595-9D8ABB9BF8C1}" destId="{F0B67B05-136D-4930-A997-B74CF7960CB1}" srcOrd="1" destOrd="0" parTransId="{A8E7022E-C80C-42B5-85EC-E26075382E8F}" sibTransId="{A988E45A-399F-4286-89E2-7FFD33A98EC8}"/>
    <dgm:cxn modelId="{54331810-D695-452C-8E90-955FFC1B1DCB}" type="presOf" srcId="{CEBB6976-8AA8-42E3-A595-9D8ABB9BF8C1}" destId="{3FEDEACC-950D-4E28-A468-521A6A93A358}" srcOrd="0" destOrd="0" presId="urn:microsoft.com/office/officeart/2005/8/layout/hProcess7"/>
    <dgm:cxn modelId="{050F1125-02BB-4836-BFAE-6B913A16EE6B}" type="presOf" srcId="{A61C4B19-7400-4E6F-AC62-2E5B4CB9F38B}" destId="{10F8FF9B-5972-4EB3-9F96-B3A38D2299D3}" srcOrd="0" destOrd="0" presId="urn:microsoft.com/office/officeart/2005/8/layout/hProcess7"/>
    <dgm:cxn modelId="{F3D94DEB-80DC-4FA0-B0F9-1884E0C7EBF4}" type="presOf" srcId="{F0B67B05-136D-4930-A997-B74CF7960CB1}" destId="{ABC904E4-9503-49C8-9BFF-399091C934BB}" srcOrd="0" destOrd="1" presId="urn:microsoft.com/office/officeart/2005/8/layout/hProcess7"/>
    <dgm:cxn modelId="{EA0E89D2-85DF-46AC-AEA7-BBB74E397638}" srcId="{8624D7FA-147D-4BCA-A18F-42F064EC2031}" destId="{4D02C0A0-0A17-41DB-8E73-B89134603F4A}" srcOrd="1" destOrd="0" parTransId="{DA42B2FD-2DD3-447C-B63E-C563D2E7BAF2}" sibTransId="{8A4D8DE4-8CE0-4974-B62E-017FA5DFD3A9}"/>
    <dgm:cxn modelId="{7029CF50-8517-442E-B2E3-A72760D31068}" type="presOf" srcId="{4D02C0A0-0A17-41DB-8E73-B89134603F4A}" destId="{354EFBD4-9F54-489E-8359-FA4070584D44}" srcOrd="0" destOrd="1" presId="urn:microsoft.com/office/officeart/2005/8/layout/hProcess7"/>
    <dgm:cxn modelId="{2AEF794A-9DF1-41CA-B1F2-2A0D6C9DFCC9}" type="presOf" srcId="{D37B2B32-8E38-4066-B99C-F1D7B26D8098}" destId="{10F8FF9B-5972-4EB3-9F96-B3A38D2299D3}" srcOrd="0" destOrd="1" presId="urn:microsoft.com/office/officeart/2005/8/layout/hProcess7"/>
    <dgm:cxn modelId="{99789A20-88CE-4E5A-9B94-99FEC20FF28C}" srcId="{914D04EC-0D43-45D2-B387-ECECCCB90C46}" destId="{CEBB6976-8AA8-42E3-A595-9D8ABB9BF8C1}" srcOrd="2" destOrd="0" parTransId="{63DA0A71-093B-4CB4-901C-CE9D4F028793}" sibTransId="{DDBF5F8F-EDD5-4ADD-98E6-DEBE0A4D0BAC}"/>
    <dgm:cxn modelId="{2B48E89B-FDDC-4AFA-97D6-A1905E42B4C8}" type="presOf" srcId="{4C9CAF61-516A-46A7-8910-D6EA33BDB6B1}" destId="{ABC904E4-9503-49C8-9BFF-399091C934BB}" srcOrd="0" destOrd="0" presId="urn:microsoft.com/office/officeart/2005/8/layout/hProcess7"/>
    <dgm:cxn modelId="{9C22F71F-96B7-40AA-A0CB-EDA0DF6BB8F5}" srcId="{846BE8FB-FBDD-4856-ACD0-F3D0E2687230}" destId="{D37B2B32-8E38-4066-B99C-F1D7B26D8098}" srcOrd="1" destOrd="0" parTransId="{612EE145-1B5A-4DFD-A676-02463C967B43}" sibTransId="{28F476B3-4C52-4A42-AD56-C0D6FC3ACC6D}"/>
    <dgm:cxn modelId="{3B4C4EE7-EFCF-4A48-B68C-389EC6CC364F}" type="presOf" srcId="{8624D7FA-147D-4BCA-A18F-42F064EC2031}" destId="{BCC65D9D-939D-4221-BD26-2A9F433DACE2}" srcOrd="1" destOrd="0" presId="urn:microsoft.com/office/officeart/2005/8/layout/hProcess7"/>
    <dgm:cxn modelId="{75BBD140-16DA-47AF-9324-AAEB71FE5834}" srcId="{8624D7FA-147D-4BCA-A18F-42F064EC2031}" destId="{8B1C6B58-3DA9-46BF-88B9-9F73ABA80342}" srcOrd="0" destOrd="0" parTransId="{62D2B131-167D-4342-8301-6A5A09B58631}" sibTransId="{34391F44-1B26-4E5B-9151-C862B8580085}"/>
    <dgm:cxn modelId="{203BA5F3-4080-4F73-849C-16371EC9A127}" type="presOf" srcId="{846BE8FB-FBDD-4856-ACD0-F3D0E2687230}" destId="{A42D5836-20A8-40E1-AC51-7A7D031D442C}" srcOrd="0" destOrd="0" presId="urn:microsoft.com/office/officeart/2005/8/layout/hProcess7"/>
    <dgm:cxn modelId="{1EB123B8-9FFC-47B2-9617-AA9363A6F03A}" type="presParOf" srcId="{A4A9EC14-EF42-4F9F-A15D-806AD76BF786}" destId="{86FAECAD-E2F5-4E89-8BEC-73FF3D085025}" srcOrd="0" destOrd="0" presId="urn:microsoft.com/office/officeart/2005/8/layout/hProcess7"/>
    <dgm:cxn modelId="{9F093B3A-AB98-4732-B56B-067C1C72983B}" type="presParOf" srcId="{86FAECAD-E2F5-4E89-8BEC-73FF3D085025}" destId="{EF4CB12E-6AF4-4D1C-8C94-99696D198F41}" srcOrd="0" destOrd="0" presId="urn:microsoft.com/office/officeart/2005/8/layout/hProcess7"/>
    <dgm:cxn modelId="{852F6A65-1A18-4BA7-9AB0-E362EB3F7F67}" type="presParOf" srcId="{86FAECAD-E2F5-4E89-8BEC-73FF3D085025}" destId="{BCC65D9D-939D-4221-BD26-2A9F433DACE2}" srcOrd="1" destOrd="0" presId="urn:microsoft.com/office/officeart/2005/8/layout/hProcess7"/>
    <dgm:cxn modelId="{ACDE13BA-313E-44D4-A5F7-C9C0BB4F5ABD}" type="presParOf" srcId="{86FAECAD-E2F5-4E89-8BEC-73FF3D085025}" destId="{354EFBD4-9F54-489E-8359-FA4070584D44}" srcOrd="2" destOrd="0" presId="urn:microsoft.com/office/officeart/2005/8/layout/hProcess7"/>
    <dgm:cxn modelId="{E5B3A579-10FD-40E0-A226-5D7EFBB0BDEC}" type="presParOf" srcId="{A4A9EC14-EF42-4F9F-A15D-806AD76BF786}" destId="{6BC466D5-BBA7-4FAA-A4B0-0BB86FD19787}" srcOrd="1" destOrd="0" presId="urn:microsoft.com/office/officeart/2005/8/layout/hProcess7"/>
    <dgm:cxn modelId="{3773312A-9AC0-49D2-A2D0-4B7FA756ADA2}" type="presParOf" srcId="{A4A9EC14-EF42-4F9F-A15D-806AD76BF786}" destId="{77840C8C-3CA9-45F0-8D90-8F3EBD34AC3C}" srcOrd="2" destOrd="0" presId="urn:microsoft.com/office/officeart/2005/8/layout/hProcess7"/>
    <dgm:cxn modelId="{77E2A142-9A06-4107-8B58-A980CA3205A0}" type="presParOf" srcId="{77840C8C-3CA9-45F0-8D90-8F3EBD34AC3C}" destId="{1242E447-BF04-482D-A8F8-2E931898C00C}" srcOrd="0" destOrd="0" presId="urn:microsoft.com/office/officeart/2005/8/layout/hProcess7"/>
    <dgm:cxn modelId="{B1832D74-E1C9-4130-B8FC-43141E859D35}" type="presParOf" srcId="{77840C8C-3CA9-45F0-8D90-8F3EBD34AC3C}" destId="{7D9A620E-26DB-48C1-A2EF-94B41AEF941C}" srcOrd="1" destOrd="0" presId="urn:microsoft.com/office/officeart/2005/8/layout/hProcess7"/>
    <dgm:cxn modelId="{40E81965-A151-43D1-AD58-5BDEDABE067A}" type="presParOf" srcId="{77840C8C-3CA9-45F0-8D90-8F3EBD34AC3C}" destId="{94304B6F-56B1-41C2-816C-E04323843850}" srcOrd="2" destOrd="0" presId="urn:microsoft.com/office/officeart/2005/8/layout/hProcess7"/>
    <dgm:cxn modelId="{5A32C98E-6BA3-4B6C-B283-8D98CF5876CF}" type="presParOf" srcId="{A4A9EC14-EF42-4F9F-A15D-806AD76BF786}" destId="{17A2602C-9FFB-47D2-8E4F-73C065D33AAC}" srcOrd="3" destOrd="0" presId="urn:microsoft.com/office/officeart/2005/8/layout/hProcess7"/>
    <dgm:cxn modelId="{59E95481-49FF-41A9-B2F8-CC6891C2EAAC}" type="presParOf" srcId="{A4A9EC14-EF42-4F9F-A15D-806AD76BF786}" destId="{AC8CD680-8B9F-4A68-92A4-E03FC5986754}" srcOrd="4" destOrd="0" presId="urn:microsoft.com/office/officeart/2005/8/layout/hProcess7"/>
    <dgm:cxn modelId="{0F60BBA2-3A01-484B-A63A-FB38CC8A6C71}" type="presParOf" srcId="{AC8CD680-8B9F-4A68-92A4-E03FC5986754}" destId="{A42D5836-20A8-40E1-AC51-7A7D031D442C}" srcOrd="0" destOrd="0" presId="urn:microsoft.com/office/officeart/2005/8/layout/hProcess7"/>
    <dgm:cxn modelId="{E1E8FBEB-1388-4706-8CCF-096874031052}" type="presParOf" srcId="{AC8CD680-8B9F-4A68-92A4-E03FC5986754}" destId="{B146C624-951F-4398-83F2-D8B3AF08B153}" srcOrd="1" destOrd="0" presId="urn:microsoft.com/office/officeart/2005/8/layout/hProcess7"/>
    <dgm:cxn modelId="{458CBF9B-A75A-4B55-8AEB-D37BD21F932F}" type="presParOf" srcId="{AC8CD680-8B9F-4A68-92A4-E03FC5986754}" destId="{10F8FF9B-5972-4EB3-9F96-B3A38D2299D3}" srcOrd="2" destOrd="0" presId="urn:microsoft.com/office/officeart/2005/8/layout/hProcess7"/>
    <dgm:cxn modelId="{5171BF59-E7AB-4127-B083-A85B5D8B14FE}" type="presParOf" srcId="{A4A9EC14-EF42-4F9F-A15D-806AD76BF786}" destId="{46B9C107-B51F-44BD-8892-1D2918F7960C}" srcOrd="5" destOrd="0" presId="urn:microsoft.com/office/officeart/2005/8/layout/hProcess7"/>
    <dgm:cxn modelId="{F0AA03D1-11FC-4974-8866-311D0632DD81}" type="presParOf" srcId="{A4A9EC14-EF42-4F9F-A15D-806AD76BF786}" destId="{26655B87-7F5E-4E98-8D94-1F7664FC40A4}" srcOrd="6" destOrd="0" presId="urn:microsoft.com/office/officeart/2005/8/layout/hProcess7"/>
    <dgm:cxn modelId="{47922AC4-827E-4798-8438-CB838B71A85F}" type="presParOf" srcId="{26655B87-7F5E-4E98-8D94-1F7664FC40A4}" destId="{83D1F8F6-E341-4E52-BF7D-CD30E0720B47}" srcOrd="0" destOrd="0" presId="urn:microsoft.com/office/officeart/2005/8/layout/hProcess7"/>
    <dgm:cxn modelId="{35F4B755-8A7B-4150-889A-7A04818F7AAF}" type="presParOf" srcId="{26655B87-7F5E-4E98-8D94-1F7664FC40A4}" destId="{2EAD41A5-70A9-4E62-9FE0-C5C454004954}" srcOrd="1" destOrd="0" presId="urn:microsoft.com/office/officeart/2005/8/layout/hProcess7"/>
    <dgm:cxn modelId="{74D623DF-F374-4710-9FD9-1F123D71702D}" type="presParOf" srcId="{26655B87-7F5E-4E98-8D94-1F7664FC40A4}" destId="{5D98D1BC-B154-4D15-8354-9E7E7777F16B}" srcOrd="2" destOrd="0" presId="urn:microsoft.com/office/officeart/2005/8/layout/hProcess7"/>
    <dgm:cxn modelId="{42E733C7-3977-40F9-9080-92D4CDF8F032}" type="presParOf" srcId="{A4A9EC14-EF42-4F9F-A15D-806AD76BF786}" destId="{1D8DFD7A-F95E-4744-9A1C-54AB16E43651}" srcOrd="7" destOrd="0" presId="urn:microsoft.com/office/officeart/2005/8/layout/hProcess7"/>
    <dgm:cxn modelId="{AD344A5D-3939-497B-80AF-9641CF1D3AB7}" type="presParOf" srcId="{A4A9EC14-EF42-4F9F-A15D-806AD76BF786}" destId="{022980BE-6AF1-41D0-9909-1EF7454159F2}" srcOrd="8" destOrd="0" presId="urn:microsoft.com/office/officeart/2005/8/layout/hProcess7"/>
    <dgm:cxn modelId="{14D21D11-0E9D-48DB-80AF-E4A7534060B8}" type="presParOf" srcId="{022980BE-6AF1-41D0-9909-1EF7454159F2}" destId="{3FEDEACC-950D-4E28-A468-521A6A93A358}" srcOrd="0" destOrd="0" presId="urn:microsoft.com/office/officeart/2005/8/layout/hProcess7"/>
    <dgm:cxn modelId="{5F7FED7B-5083-42B5-9FD3-380957FC36B3}" type="presParOf" srcId="{022980BE-6AF1-41D0-9909-1EF7454159F2}" destId="{1AFFE85D-0EEC-4671-B49C-387B9115934B}" srcOrd="1" destOrd="0" presId="urn:microsoft.com/office/officeart/2005/8/layout/hProcess7"/>
    <dgm:cxn modelId="{AF7B6BA1-7C5C-4349-8A75-303BF2150509}" type="presParOf" srcId="{022980BE-6AF1-41D0-9909-1EF7454159F2}" destId="{ABC904E4-9503-49C8-9BFF-399091C934BB}" srcOrd="2" destOrd="0" presId="urn:microsoft.com/office/officeart/2005/8/layout/hProcess7"/>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2FA1911A-C56C-462C-A21E-ECDA17FE47F2}">
      <dgm:prSet phldrT="[Text]" custT="1"/>
      <dgm:spPr/>
      <dgm:t>
        <a:bodyPr/>
        <a:lstStyle/>
        <a:p>
          <a:r>
            <a:rPr lang="en-US" sz="2200" dirty="0" smtClean="0"/>
            <a:t>2011</a:t>
          </a:r>
          <a:endParaRPr lang="en-US" sz="2200" dirty="0"/>
        </a:p>
      </dgm:t>
    </dgm:pt>
    <dgm:pt modelId="{4F5E7B15-D153-48E7-AC74-FF2D0BD59DD9}" type="parTrans" cxnId="{6F49519C-DCF2-45CF-80DE-BD7F4FDC2BE1}">
      <dgm:prSet/>
      <dgm:spPr/>
      <dgm:t>
        <a:bodyPr/>
        <a:lstStyle/>
        <a:p>
          <a:endParaRPr lang="en-US" sz="2200"/>
        </a:p>
      </dgm:t>
    </dgm:pt>
    <dgm:pt modelId="{44063B1C-16C5-426B-A57E-8EC68AC415C6}" type="sibTrans" cxnId="{6F49519C-DCF2-45CF-80DE-BD7F4FDC2BE1}">
      <dgm:prSet/>
      <dgm:spPr/>
      <dgm:t>
        <a:bodyPr/>
        <a:lstStyle/>
        <a:p>
          <a:endParaRPr lang="en-US" sz="2200"/>
        </a:p>
      </dgm:t>
    </dgm:pt>
    <dgm:pt modelId="{725A0CD4-67C0-44DC-9B37-747AD6B03D70}">
      <dgm:prSet phldrT="[Text]" custT="1"/>
      <dgm:spPr/>
      <dgm:t>
        <a:bodyPr/>
        <a:lstStyle/>
        <a:p>
          <a:r>
            <a:rPr lang="en-US" sz="2200" dirty="0" smtClean="0"/>
            <a:t>Institution No. 1</a:t>
          </a:r>
          <a:endParaRPr lang="en-US" sz="2200" dirty="0"/>
        </a:p>
      </dgm:t>
    </dgm:pt>
    <dgm:pt modelId="{21F4C7FB-D77C-4643-BD35-7913672229B8}" type="parTrans" cxnId="{05CADE19-AECF-4EA4-8974-C9726CA9F18E}">
      <dgm:prSet/>
      <dgm:spPr/>
      <dgm:t>
        <a:bodyPr/>
        <a:lstStyle/>
        <a:p>
          <a:endParaRPr lang="en-US" sz="2200"/>
        </a:p>
      </dgm:t>
    </dgm:pt>
    <dgm:pt modelId="{6884DC04-2AA0-455B-8426-5CE3A3A3A702}" type="sibTrans" cxnId="{05CADE19-AECF-4EA4-8974-C9726CA9F18E}">
      <dgm:prSet/>
      <dgm:spPr/>
      <dgm:t>
        <a:bodyPr/>
        <a:lstStyle/>
        <a:p>
          <a:endParaRPr lang="en-US" sz="2200"/>
        </a:p>
      </dgm:t>
    </dgm:pt>
    <dgm:pt modelId="{0D668E0C-790E-4EBA-AD4E-7324E6512BA2}">
      <dgm:prSet phldrT="[Text]" custT="1"/>
      <dgm:spPr/>
      <dgm:t>
        <a:bodyPr/>
        <a:lstStyle/>
        <a:p>
          <a:r>
            <a:rPr lang="en-US" sz="2200" dirty="0" smtClean="0"/>
            <a:t>2012</a:t>
          </a:r>
          <a:endParaRPr lang="en-US" sz="2200" dirty="0"/>
        </a:p>
      </dgm:t>
    </dgm:pt>
    <dgm:pt modelId="{33837F47-7539-46A6-B01B-26B742445799}" type="parTrans" cxnId="{34F392C4-D203-47BD-9FFB-C21BFC9A023E}">
      <dgm:prSet/>
      <dgm:spPr/>
      <dgm:t>
        <a:bodyPr/>
        <a:lstStyle/>
        <a:p>
          <a:endParaRPr lang="en-US" sz="2200"/>
        </a:p>
      </dgm:t>
    </dgm:pt>
    <dgm:pt modelId="{31E5AABB-E15A-4C87-8D17-AD423B7B770F}" type="sibTrans" cxnId="{34F392C4-D203-47BD-9FFB-C21BFC9A023E}">
      <dgm:prSet/>
      <dgm:spPr/>
      <dgm:t>
        <a:bodyPr/>
        <a:lstStyle/>
        <a:p>
          <a:endParaRPr lang="en-US" sz="2200"/>
        </a:p>
      </dgm:t>
    </dgm:pt>
    <dgm:pt modelId="{5A45BF48-4AF3-47BA-A687-C07C3C8FACCC}">
      <dgm:prSet phldrT="[Text]" custT="1"/>
      <dgm:spPr/>
      <dgm:t>
        <a:bodyPr/>
        <a:lstStyle/>
        <a:p>
          <a:r>
            <a:rPr lang="en-US" sz="2200" dirty="0" smtClean="0"/>
            <a:t>Institution No. 1</a:t>
          </a:r>
          <a:endParaRPr lang="en-US" sz="2200" dirty="0"/>
        </a:p>
      </dgm:t>
    </dgm:pt>
    <dgm:pt modelId="{B51C15C0-16CD-4FB5-A5D8-DF67354BBE9F}" type="parTrans" cxnId="{9B66AFEC-6726-4AD1-8EA8-20E7C0971C98}">
      <dgm:prSet/>
      <dgm:spPr/>
      <dgm:t>
        <a:bodyPr/>
        <a:lstStyle/>
        <a:p>
          <a:endParaRPr lang="en-US" sz="2200"/>
        </a:p>
      </dgm:t>
    </dgm:pt>
    <dgm:pt modelId="{170A1EB1-CA46-4E3D-B737-6A4982E69415}" type="sibTrans" cxnId="{9B66AFEC-6726-4AD1-8EA8-20E7C0971C98}">
      <dgm:prSet/>
      <dgm:spPr/>
      <dgm:t>
        <a:bodyPr/>
        <a:lstStyle/>
        <a:p>
          <a:endParaRPr lang="en-US" sz="2200"/>
        </a:p>
      </dgm:t>
    </dgm:pt>
    <dgm:pt modelId="{2E213E15-704F-4EA2-B684-DA69CD30F87A}">
      <dgm:prSet phldrT="[Text]" custT="1"/>
      <dgm:spPr/>
      <dgm:t>
        <a:bodyPr/>
        <a:lstStyle/>
        <a:p>
          <a:r>
            <a:rPr lang="en-US" sz="2200" dirty="0" smtClean="0"/>
            <a:t>2013</a:t>
          </a:r>
          <a:endParaRPr lang="en-US" sz="2200" dirty="0"/>
        </a:p>
      </dgm:t>
    </dgm:pt>
    <dgm:pt modelId="{09399E00-DE63-430D-B484-7983AD7617E6}" type="parTrans" cxnId="{69F720A4-B577-467E-83BC-2B6D604DCF5E}">
      <dgm:prSet/>
      <dgm:spPr/>
      <dgm:t>
        <a:bodyPr/>
        <a:lstStyle/>
        <a:p>
          <a:endParaRPr lang="en-US" sz="2200"/>
        </a:p>
      </dgm:t>
    </dgm:pt>
    <dgm:pt modelId="{1E4E876D-0F69-43F7-A695-5E062C738F90}" type="sibTrans" cxnId="{69F720A4-B577-467E-83BC-2B6D604DCF5E}">
      <dgm:prSet/>
      <dgm:spPr/>
      <dgm:t>
        <a:bodyPr/>
        <a:lstStyle/>
        <a:p>
          <a:endParaRPr lang="en-US" sz="2200"/>
        </a:p>
      </dgm:t>
    </dgm:pt>
    <dgm:pt modelId="{D3D01048-61C9-4BCE-B3DF-270D4D6DA618}">
      <dgm:prSet phldrT="[Text]" custT="1"/>
      <dgm:spPr/>
      <dgm:t>
        <a:bodyPr/>
        <a:lstStyle/>
        <a:p>
          <a:r>
            <a:rPr lang="en-US" sz="2200" dirty="0" smtClean="0"/>
            <a:t>Institution No. 1</a:t>
          </a:r>
          <a:endParaRPr lang="en-US" sz="2200" dirty="0"/>
        </a:p>
      </dgm:t>
    </dgm:pt>
    <dgm:pt modelId="{71B73660-C08D-4777-B244-96E4694707D1}" type="parTrans" cxnId="{9ECD850B-B7DD-4AC2-9627-4F44616BF72A}">
      <dgm:prSet/>
      <dgm:spPr/>
      <dgm:t>
        <a:bodyPr/>
        <a:lstStyle/>
        <a:p>
          <a:endParaRPr lang="en-US" sz="2200"/>
        </a:p>
      </dgm:t>
    </dgm:pt>
    <dgm:pt modelId="{392BA7B2-976F-48F0-99CC-1FEC916ABC48}" type="sibTrans" cxnId="{9ECD850B-B7DD-4AC2-9627-4F44616BF72A}">
      <dgm:prSet/>
      <dgm:spPr/>
      <dgm:t>
        <a:bodyPr/>
        <a:lstStyle/>
        <a:p>
          <a:endParaRPr lang="en-US" sz="2200"/>
        </a:p>
      </dgm:t>
    </dgm:pt>
    <dgm:pt modelId="{BCA27A28-7915-4035-AB08-705FA0D00D1A}">
      <dgm:prSet phldrT="[Text]" custT="1"/>
      <dgm:spPr/>
      <dgm:t>
        <a:bodyPr/>
        <a:lstStyle/>
        <a:p>
          <a:r>
            <a:rPr lang="en-US" sz="2200" dirty="0" smtClean="0"/>
            <a:t>2014</a:t>
          </a:r>
          <a:endParaRPr lang="en-US" sz="2200" dirty="0"/>
        </a:p>
      </dgm:t>
    </dgm:pt>
    <dgm:pt modelId="{64CA5417-16E9-4027-A1D2-6AAEAAAD5300}" type="parTrans" cxnId="{E820B022-9786-409F-AB5A-16556E03AFBB}">
      <dgm:prSet/>
      <dgm:spPr/>
      <dgm:t>
        <a:bodyPr/>
        <a:lstStyle/>
        <a:p>
          <a:endParaRPr lang="en-US" sz="2200"/>
        </a:p>
      </dgm:t>
    </dgm:pt>
    <dgm:pt modelId="{ED0CC3BE-D167-402F-BD14-58FAFD560C92}" type="sibTrans" cxnId="{E820B022-9786-409F-AB5A-16556E03AFBB}">
      <dgm:prSet/>
      <dgm:spPr/>
      <dgm:t>
        <a:bodyPr/>
        <a:lstStyle/>
        <a:p>
          <a:endParaRPr lang="en-US" sz="2200"/>
        </a:p>
      </dgm:t>
    </dgm:pt>
    <dgm:pt modelId="{CE4C97B4-D030-4EC2-92D5-E5EFD61F4D7D}">
      <dgm:prSet phldrT="[Text]" custT="1"/>
      <dgm:spPr/>
      <dgm:t>
        <a:bodyPr/>
        <a:lstStyle/>
        <a:p>
          <a:r>
            <a:rPr lang="en-US" sz="2200" dirty="0" smtClean="0"/>
            <a:t>Institution No. 1</a:t>
          </a:r>
          <a:endParaRPr lang="en-US" sz="2200" dirty="0"/>
        </a:p>
      </dgm:t>
    </dgm:pt>
    <dgm:pt modelId="{DE9600AE-4B3B-4E17-85DA-C3FD0BD96FD3}" type="parTrans" cxnId="{61DEEA36-B1AD-41E7-A9B3-C2BAE8DAA93C}">
      <dgm:prSet/>
      <dgm:spPr/>
      <dgm:t>
        <a:bodyPr/>
        <a:lstStyle/>
        <a:p>
          <a:endParaRPr lang="en-US" sz="2200"/>
        </a:p>
      </dgm:t>
    </dgm:pt>
    <dgm:pt modelId="{5689CC10-F7B1-411B-961E-63B9B3020997}" type="sibTrans" cxnId="{61DEEA36-B1AD-41E7-A9B3-C2BAE8DAA93C}">
      <dgm:prSet/>
      <dgm:spPr/>
      <dgm:t>
        <a:bodyPr/>
        <a:lstStyle/>
        <a:p>
          <a:endParaRPr lang="en-US" sz="2200"/>
        </a:p>
      </dgm:t>
    </dgm:pt>
    <dgm:pt modelId="{7F2CC7CF-76B4-4105-AF5B-6C54CC68D6F3}">
      <dgm:prSet phldrT="[Text]" custT="1"/>
      <dgm:spPr/>
      <dgm:t>
        <a:bodyPr/>
        <a:lstStyle/>
        <a:p>
          <a:r>
            <a:rPr lang="en-US" sz="2200" dirty="0" smtClean="0"/>
            <a:t>Student-athlete</a:t>
          </a:r>
          <a:endParaRPr lang="en-US" sz="2200" dirty="0"/>
        </a:p>
      </dgm:t>
    </dgm:pt>
    <dgm:pt modelId="{CD4B6FD6-CE77-4A16-AA60-0C5E6F807B74}" type="parTrans" cxnId="{48189AB8-0408-4F10-A7FF-5C2FB21F62F2}">
      <dgm:prSet/>
      <dgm:spPr/>
      <dgm:t>
        <a:bodyPr/>
        <a:lstStyle/>
        <a:p>
          <a:endParaRPr lang="en-US" sz="2200"/>
        </a:p>
      </dgm:t>
    </dgm:pt>
    <dgm:pt modelId="{63EE5AAC-C9F6-4CC5-89C9-DDD063D6ED7B}" type="sibTrans" cxnId="{48189AB8-0408-4F10-A7FF-5C2FB21F62F2}">
      <dgm:prSet/>
      <dgm:spPr/>
      <dgm:t>
        <a:bodyPr/>
        <a:lstStyle/>
        <a:p>
          <a:endParaRPr lang="en-US" sz="2200"/>
        </a:p>
      </dgm:t>
    </dgm:pt>
    <dgm:pt modelId="{5D0D1B90-1BA1-4A23-95CB-F6FD587FFF12}">
      <dgm:prSet phldrT="[Text]" custT="1"/>
      <dgm:spPr/>
      <dgm:t>
        <a:bodyPr/>
        <a:lstStyle/>
        <a:p>
          <a:r>
            <a:rPr lang="en-US" sz="2200" dirty="0" smtClean="0"/>
            <a:t>Student-athlete</a:t>
          </a:r>
          <a:endParaRPr lang="en-US" sz="2200" dirty="0"/>
        </a:p>
      </dgm:t>
    </dgm:pt>
    <dgm:pt modelId="{BFEFE73F-56C7-4F38-A0DA-937AAD842242}" type="parTrans" cxnId="{660C2F66-86F7-4BC7-AAF1-AFA516679542}">
      <dgm:prSet/>
      <dgm:spPr/>
      <dgm:t>
        <a:bodyPr/>
        <a:lstStyle/>
        <a:p>
          <a:endParaRPr lang="en-US" sz="2200"/>
        </a:p>
      </dgm:t>
    </dgm:pt>
    <dgm:pt modelId="{AC702C33-8712-4DE8-ABCB-109CE136D9E6}" type="sibTrans" cxnId="{660C2F66-86F7-4BC7-AAF1-AFA516679542}">
      <dgm:prSet/>
      <dgm:spPr/>
      <dgm:t>
        <a:bodyPr/>
        <a:lstStyle/>
        <a:p>
          <a:endParaRPr lang="en-US" sz="2200"/>
        </a:p>
      </dgm:t>
    </dgm:pt>
    <dgm:pt modelId="{269EB88B-D385-448A-8239-9908AF2A9532}">
      <dgm:prSet phldrT="[Text]" custT="1"/>
      <dgm:spPr/>
      <dgm:t>
        <a:bodyPr/>
        <a:lstStyle/>
        <a:p>
          <a:r>
            <a:rPr lang="en-US" sz="2200" dirty="0" smtClean="0"/>
            <a:t>Student-athlete</a:t>
          </a:r>
          <a:endParaRPr lang="en-US" sz="2200" dirty="0"/>
        </a:p>
      </dgm:t>
    </dgm:pt>
    <dgm:pt modelId="{610B8A96-C746-4FA4-84C9-3828AAC79819}" type="parTrans" cxnId="{E1DE7DD1-1B2D-45B4-8FA8-C55ED2C24605}">
      <dgm:prSet/>
      <dgm:spPr/>
      <dgm:t>
        <a:bodyPr/>
        <a:lstStyle/>
        <a:p>
          <a:endParaRPr lang="en-US" sz="2200"/>
        </a:p>
      </dgm:t>
    </dgm:pt>
    <dgm:pt modelId="{4721E6AA-75A0-4E0D-BECD-03F2CB63CBC0}" type="sibTrans" cxnId="{E1DE7DD1-1B2D-45B4-8FA8-C55ED2C24605}">
      <dgm:prSet/>
      <dgm:spPr/>
      <dgm:t>
        <a:bodyPr/>
        <a:lstStyle/>
        <a:p>
          <a:endParaRPr lang="en-US" sz="2200"/>
        </a:p>
      </dgm:t>
    </dgm:pt>
    <dgm:pt modelId="{AB2A3C98-C116-48EC-BC60-C931B6E203F7}">
      <dgm:prSet phldrT="[Text]" custT="1"/>
      <dgm:spPr/>
      <dgm:t>
        <a:bodyPr/>
        <a:lstStyle/>
        <a:p>
          <a:r>
            <a:rPr lang="en-US" sz="2200" dirty="0" smtClean="0"/>
            <a:t>Student-athlete</a:t>
          </a:r>
          <a:endParaRPr lang="en-US" sz="2200" dirty="0"/>
        </a:p>
      </dgm:t>
    </dgm:pt>
    <dgm:pt modelId="{7962BD53-1F75-48D5-A4AB-897882E72566}" type="parTrans" cxnId="{317F1D0E-7EE6-475A-8DEB-7A7CEA869643}">
      <dgm:prSet/>
      <dgm:spPr/>
      <dgm:t>
        <a:bodyPr/>
        <a:lstStyle/>
        <a:p>
          <a:endParaRPr lang="en-US" sz="2200"/>
        </a:p>
      </dgm:t>
    </dgm:pt>
    <dgm:pt modelId="{975B5BFC-8F27-40DE-A4CC-A061143D166B}" type="sibTrans" cxnId="{317F1D0E-7EE6-475A-8DEB-7A7CEA869643}">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5FDC907F-F74D-48F4-8806-9181DF7F4FAA}" type="pres">
      <dgm:prSet presAssocID="{2FA1911A-C56C-462C-A21E-ECDA17FE47F2}" presName="compositeNode" presStyleCnt="0">
        <dgm:presLayoutVars>
          <dgm:bulletEnabled val="1"/>
        </dgm:presLayoutVars>
      </dgm:prSet>
      <dgm:spPr/>
      <dgm:t>
        <a:bodyPr/>
        <a:lstStyle/>
        <a:p>
          <a:endParaRPr lang="en-US"/>
        </a:p>
      </dgm:t>
    </dgm:pt>
    <dgm:pt modelId="{F0DF22F1-4050-4080-B450-CB9B367D25F0}" type="pres">
      <dgm:prSet presAssocID="{2FA1911A-C56C-462C-A21E-ECDA17FE47F2}" presName="bgRect" presStyleLbl="node1" presStyleIdx="0" presStyleCnt="4"/>
      <dgm:spPr/>
      <dgm:t>
        <a:bodyPr/>
        <a:lstStyle/>
        <a:p>
          <a:endParaRPr lang="en-US"/>
        </a:p>
      </dgm:t>
    </dgm:pt>
    <dgm:pt modelId="{F638B081-A1EA-47B0-BCF8-8C02A0E0C505}" type="pres">
      <dgm:prSet presAssocID="{2FA1911A-C56C-462C-A21E-ECDA17FE47F2}" presName="parentNode" presStyleLbl="node1" presStyleIdx="0" presStyleCnt="4">
        <dgm:presLayoutVars>
          <dgm:chMax val="0"/>
          <dgm:bulletEnabled val="1"/>
        </dgm:presLayoutVars>
      </dgm:prSet>
      <dgm:spPr/>
      <dgm:t>
        <a:bodyPr/>
        <a:lstStyle/>
        <a:p>
          <a:endParaRPr lang="en-US"/>
        </a:p>
      </dgm:t>
    </dgm:pt>
    <dgm:pt modelId="{4E7CE75F-BEF9-4564-9ADD-DAA066F60A61}" type="pres">
      <dgm:prSet presAssocID="{2FA1911A-C56C-462C-A21E-ECDA17FE47F2}" presName="childNode" presStyleLbl="node1" presStyleIdx="0" presStyleCnt="4">
        <dgm:presLayoutVars>
          <dgm:bulletEnabled val="1"/>
        </dgm:presLayoutVars>
      </dgm:prSet>
      <dgm:spPr/>
      <dgm:t>
        <a:bodyPr/>
        <a:lstStyle/>
        <a:p>
          <a:endParaRPr lang="en-US"/>
        </a:p>
      </dgm:t>
    </dgm:pt>
    <dgm:pt modelId="{95684FF3-ECE0-4D1C-B755-BD608DA3634E}" type="pres">
      <dgm:prSet presAssocID="{44063B1C-16C5-426B-A57E-8EC68AC415C6}" presName="hSp" presStyleCnt="0"/>
      <dgm:spPr/>
      <dgm:t>
        <a:bodyPr/>
        <a:lstStyle/>
        <a:p>
          <a:endParaRPr lang="en-US"/>
        </a:p>
      </dgm:t>
    </dgm:pt>
    <dgm:pt modelId="{25FC47FC-4941-46B5-A90A-76CDB1E10AE7}" type="pres">
      <dgm:prSet presAssocID="{44063B1C-16C5-426B-A57E-8EC68AC415C6}" presName="vProcSp" presStyleCnt="0"/>
      <dgm:spPr/>
      <dgm:t>
        <a:bodyPr/>
        <a:lstStyle/>
        <a:p>
          <a:endParaRPr lang="en-US"/>
        </a:p>
      </dgm:t>
    </dgm:pt>
    <dgm:pt modelId="{70EA28BA-3A47-49C3-B8CF-19480D731E2D}" type="pres">
      <dgm:prSet presAssocID="{44063B1C-16C5-426B-A57E-8EC68AC415C6}" presName="vSp1" presStyleCnt="0"/>
      <dgm:spPr/>
      <dgm:t>
        <a:bodyPr/>
        <a:lstStyle/>
        <a:p>
          <a:endParaRPr lang="en-US"/>
        </a:p>
      </dgm:t>
    </dgm:pt>
    <dgm:pt modelId="{A9AE35EC-2744-40D9-AD69-8BC9B72B30C0}" type="pres">
      <dgm:prSet presAssocID="{44063B1C-16C5-426B-A57E-8EC68AC415C6}" presName="simulatedConn" presStyleLbl="solidFgAcc1" presStyleIdx="0" presStyleCnt="3"/>
      <dgm:spPr/>
      <dgm:t>
        <a:bodyPr/>
        <a:lstStyle/>
        <a:p>
          <a:endParaRPr lang="en-US"/>
        </a:p>
      </dgm:t>
    </dgm:pt>
    <dgm:pt modelId="{5D55670A-3BB4-47A9-A0B1-B31E89E31D43}" type="pres">
      <dgm:prSet presAssocID="{44063B1C-16C5-426B-A57E-8EC68AC415C6}" presName="vSp2" presStyleCnt="0"/>
      <dgm:spPr/>
      <dgm:t>
        <a:bodyPr/>
        <a:lstStyle/>
        <a:p>
          <a:endParaRPr lang="en-US"/>
        </a:p>
      </dgm:t>
    </dgm:pt>
    <dgm:pt modelId="{70BADAF1-6C18-44CC-B5CA-616D83EE01DA}" type="pres">
      <dgm:prSet presAssocID="{44063B1C-16C5-426B-A57E-8EC68AC415C6}" presName="sibTrans" presStyleCnt="0"/>
      <dgm:spPr/>
      <dgm:t>
        <a:bodyPr/>
        <a:lstStyle/>
        <a:p>
          <a:endParaRPr lang="en-US"/>
        </a:p>
      </dgm:t>
    </dgm:pt>
    <dgm:pt modelId="{AC645E3A-26BF-4A45-851A-E353E39E3B88}" type="pres">
      <dgm:prSet presAssocID="{0D668E0C-790E-4EBA-AD4E-7324E6512BA2}" presName="compositeNode" presStyleCnt="0">
        <dgm:presLayoutVars>
          <dgm:bulletEnabled val="1"/>
        </dgm:presLayoutVars>
      </dgm:prSet>
      <dgm:spPr/>
      <dgm:t>
        <a:bodyPr/>
        <a:lstStyle/>
        <a:p>
          <a:endParaRPr lang="en-US"/>
        </a:p>
      </dgm:t>
    </dgm:pt>
    <dgm:pt modelId="{D26BE85A-4BEA-49EC-B15A-945E01E02A42}" type="pres">
      <dgm:prSet presAssocID="{0D668E0C-790E-4EBA-AD4E-7324E6512BA2}" presName="bgRect" presStyleLbl="node1" presStyleIdx="1" presStyleCnt="4"/>
      <dgm:spPr/>
      <dgm:t>
        <a:bodyPr/>
        <a:lstStyle/>
        <a:p>
          <a:endParaRPr lang="en-US"/>
        </a:p>
      </dgm:t>
    </dgm:pt>
    <dgm:pt modelId="{74825579-D46B-42C8-A221-FE46B6222BF5}" type="pres">
      <dgm:prSet presAssocID="{0D668E0C-790E-4EBA-AD4E-7324E6512BA2}" presName="parentNode" presStyleLbl="node1" presStyleIdx="1" presStyleCnt="4">
        <dgm:presLayoutVars>
          <dgm:chMax val="0"/>
          <dgm:bulletEnabled val="1"/>
        </dgm:presLayoutVars>
      </dgm:prSet>
      <dgm:spPr/>
      <dgm:t>
        <a:bodyPr/>
        <a:lstStyle/>
        <a:p>
          <a:endParaRPr lang="en-US"/>
        </a:p>
      </dgm:t>
    </dgm:pt>
    <dgm:pt modelId="{E2CFDD93-06FA-4D2A-B46D-85F0464DA239}" type="pres">
      <dgm:prSet presAssocID="{0D668E0C-790E-4EBA-AD4E-7324E6512BA2}" presName="childNode" presStyleLbl="node1" presStyleIdx="1" presStyleCnt="4">
        <dgm:presLayoutVars>
          <dgm:bulletEnabled val="1"/>
        </dgm:presLayoutVars>
      </dgm:prSet>
      <dgm:spPr/>
      <dgm:t>
        <a:bodyPr/>
        <a:lstStyle/>
        <a:p>
          <a:endParaRPr lang="en-US"/>
        </a:p>
      </dgm:t>
    </dgm:pt>
    <dgm:pt modelId="{5B279782-910B-4BDA-9A3A-322546E6CBCB}" type="pres">
      <dgm:prSet presAssocID="{31E5AABB-E15A-4C87-8D17-AD423B7B770F}" presName="hSp" presStyleCnt="0"/>
      <dgm:spPr/>
      <dgm:t>
        <a:bodyPr/>
        <a:lstStyle/>
        <a:p>
          <a:endParaRPr lang="en-US"/>
        </a:p>
      </dgm:t>
    </dgm:pt>
    <dgm:pt modelId="{2E09473D-CE36-40EC-ADFA-D4B2DACCF7F4}" type="pres">
      <dgm:prSet presAssocID="{31E5AABB-E15A-4C87-8D17-AD423B7B770F}" presName="vProcSp" presStyleCnt="0"/>
      <dgm:spPr/>
      <dgm:t>
        <a:bodyPr/>
        <a:lstStyle/>
        <a:p>
          <a:endParaRPr lang="en-US"/>
        </a:p>
      </dgm:t>
    </dgm:pt>
    <dgm:pt modelId="{29FDF8F2-368A-4EA3-8D79-6B6D66A7AE5B}" type="pres">
      <dgm:prSet presAssocID="{31E5AABB-E15A-4C87-8D17-AD423B7B770F}" presName="vSp1" presStyleCnt="0"/>
      <dgm:spPr/>
      <dgm:t>
        <a:bodyPr/>
        <a:lstStyle/>
        <a:p>
          <a:endParaRPr lang="en-US"/>
        </a:p>
      </dgm:t>
    </dgm:pt>
    <dgm:pt modelId="{05A42E00-3F05-426E-A10B-A2EB00376C1D}" type="pres">
      <dgm:prSet presAssocID="{31E5AABB-E15A-4C87-8D17-AD423B7B770F}" presName="simulatedConn" presStyleLbl="solidFgAcc1" presStyleIdx="1" presStyleCnt="3"/>
      <dgm:spPr/>
      <dgm:t>
        <a:bodyPr/>
        <a:lstStyle/>
        <a:p>
          <a:endParaRPr lang="en-US"/>
        </a:p>
      </dgm:t>
    </dgm:pt>
    <dgm:pt modelId="{0A0F9CE5-6936-41EE-900C-AAFA63263337}" type="pres">
      <dgm:prSet presAssocID="{31E5AABB-E15A-4C87-8D17-AD423B7B770F}" presName="vSp2" presStyleCnt="0"/>
      <dgm:spPr/>
      <dgm:t>
        <a:bodyPr/>
        <a:lstStyle/>
        <a:p>
          <a:endParaRPr lang="en-US"/>
        </a:p>
      </dgm:t>
    </dgm:pt>
    <dgm:pt modelId="{11954546-F996-4BFC-844C-90C45D581459}" type="pres">
      <dgm:prSet presAssocID="{31E5AABB-E15A-4C87-8D17-AD423B7B770F}" presName="sibTrans" presStyleCnt="0"/>
      <dgm:spPr/>
      <dgm:t>
        <a:bodyPr/>
        <a:lstStyle/>
        <a:p>
          <a:endParaRPr lang="en-US"/>
        </a:p>
      </dgm:t>
    </dgm:pt>
    <dgm:pt modelId="{3B7C0B5E-FA10-49A5-B5F8-B91C3ABAB8C4}" type="pres">
      <dgm:prSet presAssocID="{2E213E15-704F-4EA2-B684-DA69CD30F87A}" presName="compositeNode" presStyleCnt="0">
        <dgm:presLayoutVars>
          <dgm:bulletEnabled val="1"/>
        </dgm:presLayoutVars>
      </dgm:prSet>
      <dgm:spPr/>
      <dgm:t>
        <a:bodyPr/>
        <a:lstStyle/>
        <a:p>
          <a:endParaRPr lang="en-US"/>
        </a:p>
      </dgm:t>
    </dgm:pt>
    <dgm:pt modelId="{88799F63-6A3B-46C4-AB8A-A4A8A98F7B0A}" type="pres">
      <dgm:prSet presAssocID="{2E213E15-704F-4EA2-B684-DA69CD30F87A}" presName="bgRect" presStyleLbl="node1" presStyleIdx="2" presStyleCnt="4"/>
      <dgm:spPr/>
      <dgm:t>
        <a:bodyPr/>
        <a:lstStyle/>
        <a:p>
          <a:endParaRPr lang="en-US"/>
        </a:p>
      </dgm:t>
    </dgm:pt>
    <dgm:pt modelId="{12CAE31D-AF55-492F-983D-7E3CF491F414}" type="pres">
      <dgm:prSet presAssocID="{2E213E15-704F-4EA2-B684-DA69CD30F87A}" presName="parentNode" presStyleLbl="node1" presStyleIdx="2" presStyleCnt="4">
        <dgm:presLayoutVars>
          <dgm:chMax val="0"/>
          <dgm:bulletEnabled val="1"/>
        </dgm:presLayoutVars>
      </dgm:prSet>
      <dgm:spPr/>
      <dgm:t>
        <a:bodyPr/>
        <a:lstStyle/>
        <a:p>
          <a:endParaRPr lang="en-US"/>
        </a:p>
      </dgm:t>
    </dgm:pt>
    <dgm:pt modelId="{5C85A3FB-9C52-43C0-B4CC-DBE0C604A057}" type="pres">
      <dgm:prSet presAssocID="{2E213E15-704F-4EA2-B684-DA69CD30F87A}" presName="childNode" presStyleLbl="node1" presStyleIdx="2" presStyleCnt="4">
        <dgm:presLayoutVars>
          <dgm:bulletEnabled val="1"/>
        </dgm:presLayoutVars>
      </dgm:prSet>
      <dgm:spPr/>
      <dgm:t>
        <a:bodyPr/>
        <a:lstStyle/>
        <a:p>
          <a:endParaRPr lang="en-US"/>
        </a:p>
      </dgm:t>
    </dgm:pt>
    <dgm:pt modelId="{081B3E8B-5862-4E4D-B71D-D23421AE3CB8}" type="pres">
      <dgm:prSet presAssocID="{1E4E876D-0F69-43F7-A695-5E062C738F90}" presName="hSp" presStyleCnt="0"/>
      <dgm:spPr/>
      <dgm:t>
        <a:bodyPr/>
        <a:lstStyle/>
        <a:p>
          <a:endParaRPr lang="en-US"/>
        </a:p>
      </dgm:t>
    </dgm:pt>
    <dgm:pt modelId="{4EBD2EBD-8A92-41D2-954D-47C42EFA69EF}" type="pres">
      <dgm:prSet presAssocID="{1E4E876D-0F69-43F7-A695-5E062C738F90}" presName="vProcSp" presStyleCnt="0"/>
      <dgm:spPr/>
      <dgm:t>
        <a:bodyPr/>
        <a:lstStyle/>
        <a:p>
          <a:endParaRPr lang="en-US"/>
        </a:p>
      </dgm:t>
    </dgm:pt>
    <dgm:pt modelId="{91B863A6-CE7D-471F-A868-A5FAD81B204D}" type="pres">
      <dgm:prSet presAssocID="{1E4E876D-0F69-43F7-A695-5E062C738F90}" presName="vSp1" presStyleCnt="0"/>
      <dgm:spPr/>
      <dgm:t>
        <a:bodyPr/>
        <a:lstStyle/>
        <a:p>
          <a:endParaRPr lang="en-US"/>
        </a:p>
      </dgm:t>
    </dgm:pt>
    <dgm:pt modelId="{932C6225-C52F-46F1-AEA5-6D771036436B}" type="pres">
      <dgm:prSet presAssocID="{1E4E876D-0F69-43F7-A695-5E062C738F90}" presName="simulatedConn" presStyleLbl="solidFgAcc1" presStyleIdx="2" presStyleCnt="3"/>
      <dgm:spPr/>
      <dgm:t>
        <a:bodyPr/>
        <a:lstStyle/>
        <a:p>
          <a:endParaRPr lang="en-US"/>
        </a:p>
      </dgm:t>
    </dgm:pt>
    <dgm:pt modelId="{EE80CC93-EF03-4C55-A42E-4436F537C1DA}" type="pres">
      <dgm:prSet presAssocID="{1E4E876D-0F69-43F7-A695-5E062C738F90}" presName="vSp2" presStyleCnt="0"/>
      <dgm:spPr/>
      <dgm:t>
        <a:bodyPr/>
        <a:lstStyle/>
        <a:p>
          <a:endParaRPr lang="en-US"/>
        </a:p>
      </dgm:t>
    </dgm:pt>
    <dgm:pt modelId="{946B7754-C0E1-4367-AF28-6F705921DD0B}" type="pres">
      <dgm:prSet presAssocID="{1E4E876D-0F69-43F7-A695-5E062C738F90}" presName="sibTrans" presStyleCnt="0"/>
      <dgm:spPr/>
      <dgm:t>
        <a:bodyPr/>
        <a:lstStyle/>
        <a:p>
          <a:endParaRPr lang="en-US"/>
        </a:p>
      </dgm:t>
    </dgm:pt>
    <dgm:pt modelId="{E123BB6E-BA78-4431-A90B-937EE5795D66}" type="pres">
      <dgm:prSet presAssocID="{BCA27A28-7915-4035-AB08-705FA0D00D1A}" presName="compositeNode" presStyleCnt="0">
        <dgm:presLayoutVars>
          <dgm:bulletEnabled val="1"/>
        </dgm:presLayoutVars>
      </dgm:prSet>
      <dgm:spPr/>
      <dgm:t>
        <a:bodyPr/>
        <a:lstStyle/>
        <a:p>
          <a:endParaRPr lang="en-US"/>
        </a:p>
      </dgm:t>
    </dgm:pt>
    <dgm:pt modelId="{E7A1821B-0CC3-4F30-8370-A6936337CFCA}" type="pres">
      <dgm:prSet presAssocID="{BCA27A28-7915-4035-AB08-705FA0D00D1A}" presName="bgRect" presStyleLbl="node1" presStyleIdx="3" presStyleCnt="4"/>
      <dgm:spPr/>
      <dgm:t>
        <a:bodyPr/>
        <a:lstStyle/>
        <a:p>
          <a:endParaRPr lang="en-US"/>
        </a:p>
      </dgm:t>
    </dgm:pt>
    <dgm:pt modelId="{6DAF8084-5A95-4E4A-958D-7938F2D903D0}" type="pres">
      <dgm:prSet presAssocID="{BCA27A28-7915-4035-AB08-705FA0D00D1A}" presName="parentNode" presStyleLbl="node1" presStyleIdx="3" presStyleCnt="4">
        <dgm:presLayoutVars>
          <dgm:chMax val="0"/>
          <dgm:bulletEnabled val="1"/>
        </dgm:presLayoutVars>
      </dgm:prSet>
      <dgm:spPr/>
      <dgm:t>
        <a:bodyPr/>
        <a:lstStyle/>
        <a:p>
          <a:endParaRPr lang="en-US"/>
        </a:p>
      </dgm:t>
    </dgm:pt>
    <dgm:pt modelId="{4CBC265D-2820-4665-AACD-7AAD44AD78BB}" type="pres">
      <dgm:prSet presAssocID="{BCA27A28-7915-4035-AB08-705FA0D00D1A}" presName="childNode" presStyleLbl="node1" presStyleIdx="3" presStyleCnt="4">
        <dgm:presLayoutVars>
          <dgm:bulletEnabled val="1"/>
        </dgm:presLayoutVars>
      </dgm:prSet>
      <dgm:spPr/>
      <dgm:t>
        <a:bodyPr/>
        <a:lstStyle/>
        <a:p>
          <a:endParaRPr lang="en-US"/>
        </a:p>
      </dgm:t>
    </dgm:pt>
  </dgm:ptLst>
  <dgm:cxnLst>
    <dgm:cxn modelId="{6F49519C-DCF2-45CF-80DE-BD7F4FDC2BE1}" srcId="{914D04EC-0D43-45D2-B387-ECECCCB90C46}" destId="{2FA1911A-C56C-462C-A21E-ECDA17FE47F2}" srcOrd="0" destOrd="0" parTransId="{4F5E7B15-D153-48E7-AC74-FF2D0BD59DD9}" sibTransId="{44063B1C-16C5-426B-A57E-8EC68AC415C6}"/>
    <dgm:cxn modelId="{067A0398-3B5A-4396-ABAA-9FA1E24A4032}" type="presOf" srcId="{CE4C97B4-D030-4EC2-92D5-E5EFD61F4D7D}" destId="{4CBC265D-2820-4665-AACD-7AAD44AD78BB}" srcOrd="0" destOrd="0" presId="urn:microsoft.com/office/officeart/2005/8/layout/hProcess7"/>
    <dgm:cxn modelId="{61DEEA36-B1AD-41E7-A9B3-C2BAE8DAA93C}" srcId="{BCA27A28-7915-4035-AB08-705FA0D00D1A}" destId="{CE4C97B4-D030-4EC2-92D5-E5EFD61F4D7D}" srcOrd="0" destOrd="0" parTransId="{DE9600AE-4B3B-4E17-85DA-C3FD0BD96FD3}" sibTransId="{5689CC10-F7B1-411B-961E-63B9B3020997}"/>
    <dgm:cxn modelId="{317F1D0E-7EE6-475A-8DEB-7A7CEA869643}" srcId="{2FA1911A-C56C-462C-A21E-ECDA17FE47F2}" destId="{AB2A3C98-C116-48EC-BC60-C931B6E203F7}" srcOrd="1" destOrd="0" parTransId="{7962BD53-1F75-48D5-A4AB-897882E72566}" sibTransId="{975B5BFC-8F27-40DE-A4CC-A061143D166B}"/>
    <dgm:cxn modelId="{4DE04503-A543-4239-B0DE-9E63F8A5ACDB}" type="presOf" srcId="{914D04EC-0D43-45D2-B387-ECECCCB90C46}" destId="{A4A9EC14-EF42-4F9F-A15D-806AD76BF786}" srcOrd="0" destOrd="0" presId="urn:microsoft.com/office/officeart/2005/8/layout/hProcess7"/>
    <dgm:cxn modelId="{9B66AFEC-6726-4AD1-8EA8-20E7C0971C98}" srcId="{0D668E0C-790E-4EBA-AD4E-7324E6512BA2}" destId="{5A45BF48-4AF3-47BA-A687-C07C3C8FACCC}" srcOrd="0" destOrd="0" parTransId="{B51C15C0-16CD-4FB5-A5D8-DF67354BBE9F}" sibTransId="{170A1EB1-CA46-4E3D-B737-6A4982E69415}"/>
    <dgm:cxn modelId="{7AA98424-835E-47BF-8974-8C86415CA314}" type="presOf" srcId="{BCA27A28-7915-4035-AB08-705FA0D00D1A}" destId="{6DAF8084-5A95-4E4A-958D-7938F2D903D0}" srcOrd="1" destOrd="0" presId="urn:microsoft.com/office/officeart/2005/8/layout/hProcess7"/>
    <dgm:cxn modelId="{B8685788-F782-4A0F-946B-E415C1E6A363}" type="presOf" srcId="{AB2A3C98-C116-48EC-BC60-C931B6E203F7}" destId="{4E7CE75F-BEF9-4564-9ADD-DAA066F60A61}" srcOrd="0" destOrd="1" presId="urn:microsoft.com/office/officeart/2005/8/layout/hProcess7"/>
    <dgm:cxn modelId="{1D674B3D-74CE-4BCE-9936-5BC94B83D4B3}" type="presOf" srcId="{2E213E15-704F-4EA2-B684-DA69CD30F87A}" destId="{88799F63-6A3B-46C4-AB8A-A4A8A98F7B0A}" srcOrd="0" destOrd="0" presId="urn:microsoft.com/office/officeart/2005/8/layout/hProcess7"/>
    <dgm:cxn modelId="{4A621093-B3EA-481D-A88B-A4D9E2833FEE}" type="presOf" srcId="{BCA27A28-7915-4035-AB08-705FA0D00D1A}" destId="{E7A1821B-0CC3-4F30-8370-A6936337CFCA}" srcOrd="0" destOrd="0" presId="urn:microsoft.com/office/officeart/2005/8/layout/hProcess7"/>
    <dgm:cxn modelId="{A59429B4-BCD2-4EAC-8C32-1F0CB291B0F6}" type="presOf" srcId="{5A45BF48-4AF3-47BA-A687-C07C3C8FACCC}" destId="{E2CFDD93-06FA-4D2A-B46D-85F0464DA239}" srcOrd="0" destOrd="0" presId="urn:microsoft.com/office/officeart/2005/8/layout/hProcess7"/>
    <dgm:cxn modelId="{05CADE19-AECF-4EA4-8974-C9726CA9F18E}" srcId="{2FA1911A-C56C-462C-A21E-ECDA17FE47F2}" destId="{725A0CD4-67C0-44DC-9B37-747AD6B03D70}" srcOrd="0" destOrd="0" parTransId="{21F4C7FB-D77C-4643-BD35-7913672229B8}" sibTransId="{6884DC04-2AA0-455B-8426-5CE3A3A3A702}"/>
    <dgm:cxn modelId="{41A3B3D7-E649-4C17-AA70-871509E0FC61}" type="presOf" srcId="{2FA1911A-C56C-462C-A21E-ECDA17FE47F2}" destId="{F638B081-A1EA-47B0-BCF8-8C02A0E0C505}" srcOrd="1" destOrd="0" presId="urn:microsoft.com/office/officeart/2005/8/layout/hProcess7"/>
    <dgm:cxn modelId="{9ECD850B-B7DD-4AC2-9627-4F44616BF72A}" srcId="{2E213E15-704F-4EA2-B684-DA69CD30F87A}" destId="{D3D01048-61C9-4BCE-B3DF-270D4D6DA618}" srcOrd="0" destOrd="0" parTransId="{71B73660-C08D-4777-B244-96E4694707D1}" sibTransId="{392BA7B2-976F-48F0-99CC-1FEC916ABC48}"/>
    <dgm:cxn modelId="{6B17207A-B73F-4343-B500-4F3740C3F787}" type="presOf" srcId="{7F2CC7CF-76B4-4105-AF5B-6C54CC68D6F3}" destId="{E2CFDD93-06FA-4D2A-B46D-85F0464DA239}" srcOrd="0" destOrd="1" presId="urn:microsoft.com/office/officeart/2005/8/layout/hProcess7"/>
    <dgm:cxn modelId="{D56F088D-BACA-4D27-BB7C-D24AF2EC370B}" type="presOf" srcId="{725A0CD4-67C0-44DC-9B37-747AD6B03D70}" destId="{4E7CE75F-BEF9-4564-9ADD-DAA066F60A61}" srcOrd="0" destOrd="0" presId="urn:microsoft.com/office/officeart/2005/8/layout/hProcess7"/>
    <dgm:cxn modelId="{A986A044-5905-431C-9A98-F951025AE5E6}" type="presOf" srcId="{0D668E0C-790E-4EBA-AD4E-7324E6512BA2}" destId="{D26BE85A-4BEA-49EC-B15A-945E01E02A42}" srcOrd="0" destOrd="0" presId="urn:microsoft.com/office/officeart/2005/8/layout/hProcess7"/>
    <dgm:cxn modelId="{C182B22C-DBAB-494B-ABB3-B91DB212D7AE}" type="presOf" srcId="{269EB88B-D385-448A-8239-9908AF2A9532}" destId="{4CBC265D-2820-4665-AACD-7AAD44AD78BB}" srcOrd="0" destOrd="1" presId="urn:microsoft.com/office/officeart/2005/8/layout/hProcess7"/>
    <dgm:cxn modelId="{C9C82A6D-C252-4AA3-BF27-C85A2B135EB1}" type="presOf" srcId="{0D668E0C-790E-4EBA-AD4E-7324E6512BA2}" destId="{74825579-D46B-42C8-A221-FE46B6222BF5}" srcOrd="1" destOrd="0" presId="urn:microsoft.com/office/officeart/2005/8/layout/hProcess7"/>
    <dgm:cxn modelId="{3F97B5E4-F4F9-4B0F-BEE4-85E6C2CAF6BD}" type="presOf" srcId="{2FA1911A-C56C-462C-A21E-ECDA17FE47F2}" destId="{F0DF22F1-4050-4080-B450-CB9B367D25F0}" srcOrd="0" destOrd="0" presId="urn:microsoft.com/office/officeart/2005/8/layout/hProcess7"/>
    <dgm:cxn modelId="{48189AB8-0408-4F10-A7FF-5C2FB21F62F2}" srcId="{0D668E0C-790E-4EBA-AD4E-7324E6512BA2}" destId="{7F2CC7CF-76B4-4105-AF5B-6C54CC68D6F3}" srcOrd="1" destOrd="0" parTransId="{CD4B6FD6-CE77-4A16-AA60-0C5E6F807B74}" sibTransId="{63EE5AAC-C9F6-4CC5-89C9-DDD063D6ED7B}"/>
    <dgm:cxn modelId="{660C2F66-86F7-4BC7-AAF1-AFA516679542}" srcId="{2E213E15-704F-4EA2-B684-DA69CD30F87A}" destId="{5D0D1B90-1BA1-4A23-95CB-F6FD587FFF12}" srcOrd="1" destOrd="0" parTransId="{BFEFE73F-56C7-4F38-A0DA-937AAD842242}" sibTransId="{AC702C33-8712-4DE8-ABCB-109CE136D9E6}"/>
    <dgm:cxn modelId="{B7DB1178-6D98-4843-9CA7-4236A818A7D8}" type="presOf" srcId="{D3D01048-61C9-4BCE-B3DF-270D4D6DA618}" destId="{5C85A3FB-9C52-43C0-B4CC-DBE0C604A057}" srcOrd="0" destOrd="0" presId="urn:microsoft.com/office/officeart/2005/8/layout/hProcess7"/>
    <dgm:cxn modelId="{8DC0BBE8-F128-42E1-BEAD-7A0A21462B4D}" type="presOf" srcId="{5D0D1B90-1BA1-4A23-95CB-F6FD587FFF12}" destId="{5C85A3FB-9C52-43C0-B4CC-DBE0C604A057}" srcOrd="0" destOrd="1" presId="urn:microsoft.com/office/officeart/2005/8/layout/hProcess7"/>
    <dgm:cxn modelId="{E1DE7DD1-1B2D-45B4-8FA8-C55ED2C24605}" srcId="{BCA27A28-7915-4035-AB08-705FA0D00D1A}" destId="{269EB88B-D385-448A-8239-9908AF2A9532}" srcOrd="1" destOrd="0" parTransId="{610B8A96-C746-4FA4-84C9-3828AAC79819}" sibTransId="{4721E6AA-75A0-4E0D-BECD-03F2CB63CBC0}"/>
    <dgm:cxn modelId="{69F720A4-B577-467E-83BC-2B6D604DCF5E}" srcId="{914D04EC-0D43-45D2-B387-ECECCCB90C46}" destId="{2E213E15-704F-4EA2-B684-DA69CD30F87A}" srcOrd="2" destOrd="0" parTransId="{09399E00-DE63-430D-B484-7983AD7617E6}" sibTransId="{1E4E876D-0F69-43F7-A695-5E062C738F90}"/>
    <dgm:cxn modelId="{34F392C4-D203-47BD-9FFB-C21BFC9A023E}" srcId="{914D04EC-0D43-45D2-B387-ECECCCB90C46}" destId="{0D668E0C-790E-4EBA-AD4E-7324E6512BA2}" srcOrd="1" destOrd="0" parTransId="{33837F47-7539-46A6-B01B-26B742445799}" sibTransId="{31E5AABB-E15A-4C87-8D17-AD423B7B770F}"/>
    <dgm:cxn modelId="{E820B022-9786-409F-AB5A-16556E03AFBB}" srcId="{914D04EC-0D43-45D2-B387-ECECCCB90C46}" destId="{BCA27A28-7915-4035-AB08-705FA0D00D1A}" srcOrd="3" destOrd="0" parTransId="{64CA5417-16E9-4027-A1D2-6AAEAAAD5300}" sibTransId="{ED0CC3BE-D167-402F-BD14-58FAFD560C92}"/>
    <dgm:cxn modelId="{D0C03612-F347-4FBC-87AC-785C29D4AC42}" type="presOf" srcId="{2E213E15-704F-4EA2-B684-DA69CD30F87A}" destId="{12CAE31D-AF55-492F-983D-7E3CF491F414}" srcOrd="1" destOrd="0" presId="urn:microsoft.com/office/officeart/2005/8/layout/hProcess7"/>
    <dgm:cxn modelId="{477633C9-79B2-477D-AC8A-789E027543CA}" type="presParOf" srcId="{A4A9EC14-EF42-4F9F-A15D-806AD76BF786}" destId="{5FDC907F-F74D-48F4-8806-9181DF7F4FAA}" srcOrd="0" destOrd="0" presId="urn:microsoft.com/office/officeart/2005/8/layout/hProcess7"/>
    <dgm:cxn modelId="{B4400854-5D0F-45E9-9BEA-7F0DDA177690}" type="presParOf" srcId="{5FDC907F-F74D-48F4-8806-9181DF7F4FAA}" destId="{F0DF22F1-4050-4080-B450-CB9B367D25F0}" srcOrd="0" destOrd="0" presId="urn:microsoft.com/office/officeart/2005/8/layout/hProcess7"/>
    <dgm:cxn modelId="{BC0C21EE-72C3-4785-82A2-4328408A6BA1}" type="presParOf" srcId="{5FDC907F-F74D-48F4-8806-9181DF7F4FAA}" destId="{F638B081-A1EA-47B0-BCF8-8C02A0E0C505}" srcOrd="1" destOrd="0" presId="urn:microsoft.com/office/officeart/2005/8/layout/hProcess7"/>
    <dgm:cxn modelId="{D4CBB84E-CEB0-4094-B81E-A489B4DF46BD}" type="presParOf" srcId="{5FDC907F-F74D-48F4-8806-9181DF7F4FAA}" destId="{4E7CE75F-BEF9-4564-9ADD-DAA066F60A61}" srcOrd="2" destOrd="0" presId="urn:microsoft.com/office/officeart/2005/8/layout/hProcess7"/>
    <dgm:cxn modelId="{87D29701-05CC-4577-AB9D-408287673825}" type="presParOf" srcId="{A4A9EC14-EF42-4F9F-A15D-806AD76BF786}" destId="{95684FF3-ECE0-4D1C-B755-BD608DA3634E}" srcOrd="1" destOrd="0" presId="urn:microsoft.com/office/officeart/2005/8/layout/hProcess7"/>
    <dgm:cxn modelId="{338E3CD4-760D-40F8-A4FD-A9C34F41BA4C}" type="presParOf" srcId="{A4A9EC14-EF42-4F9F-A15D-806AD76BF786}" destId="{25FC47FC-4941-46B5-A90A-76CDB1E10AE7}" srcOrd="2" destOrd="0" presId="urn:microsoft.com/office/officeart/2005/8/layout/hProcess7"/>
    <dgm:cxn modelId="{61D8079B-5E7B-4A36-9FD8-B732764D561E}" type="presParOf" srcId="{25FC47FC-4941-46B5-A90A-76CDB1E10AE7}" destId="{70EA28BA-3A47-49C3-B8CF-19480D731E2D}" srcOrd="0" destOrd="0" presId="urn:microsoft.com/office/officeart/2005/8/layout/hProcess7"/>
    <dgm:cxn modelId="{97B6F62C-A3A1-4801-8692-82C3715D12E9}" type="presParOf" srcId="{25FC47FC-4941-46B5-A90A-76CDB1E10AE7}" destId="{A9AE35EC-2744-40D9-AD69-8BC9B72B30C0}" srcOrd="1" destOrd="0" presId="urn:microsoft.com/office/officeart/2005/8/layout/hProcess7"/>
    <dgm:cxn modelId="{C1AFE8BF-22CD-4A05-8D35-96C99E674BE1}" type="presParOf" srcId="{25FC47FC-4941-46B5-A90A-76CDB1E10AE7}" destId="{5D55670A-3BB4-47A9-A0B1-B31E89E31D43}" srcOrd="2" destOrd="0" presId="urn:microsoft.com/office/officeart/2005/8/layout/hProcess7"/>
    <dgm:cxn modelId="{DE429394-9530-4F06-9C04-4D98DBE69B54}" type="presParOf" srcId="{A4A9EC14-EF42-4F9F-A15D-806AD76BF786}" destId="{70BADAF1-6C18-44CC-B5CA-616D83EE01DA}" srcOrd="3" destOrd="0" presId="urn:microsoft.com/office/officeart/2005/8/layout/hProcess7"/>
    <dgm:cxn modelId="{2A0281EF-5C5A-43C1-94A3-DA5F4FE90EC0}" type="presParOf" srcId="{A4A9EC14-EF42-4F9F-A15D-806AD76BF786}" destId="{AC645E3A-26BF-4A45-851A-E353E39E3B88}" srcOrd="4" destOrd="0" presId="urn:microsoft.com/office/officeart/2005/8/layout/hProcess7"/>
    <dgm:cxn modelId="{62C5912F-6B1A-43C8-BEA2-4D2294B638A1}" type="presParOf" srcId="{AC645E3A-26BF-4A45-851A-E353E39E3B88}" destId="{D26BE85A-4BEA-49EC-B15A-945E01E02A42}" srcOrd="0" destOrd="0" presId="urn:microsoft.com/office/officeart/2005/8/layout/hProcess7"/>
    <dgm:cxn modelId="{A265887E-3C23-4EE1-98A8-4833CDC81669}" type="presParOf" srcId="{AC645E3A-26BF-4A45-851A-E353E39E3B88}" destId="{74825579-D46B-42C8-A221-FE46B6222BF5}" srcOrd="1" destOrd="0" presId="urn:microsoft.com/office/officeart/2005/8/layout/hProcess7"/>
    <dgm:cxn modelId="{1894C66F-ACC7-409C-8999-3711D33DE128}" type="presParOf" srcId="{AC645E3A-26BF-4A45-851A-E353E39E3B88}" destId="{E2CFDD93-06FA-4D2A-B46D-85F0464DA239}" srcOrd="2" destOrd="0" presId="urn:microsoft.com/office/officeart/2005/8/layout/hProcess7"/>
    <dgm:cxn modelId="{76083176-7201-4F03-B381-0A45FDF584A2}" type="presParOf" srcId="{A4A9EC14-EF42-4F9F-A15D-806AD76BF786}" destId="{5B279782-910B-4BDA-9A3A-322546E6CBCB}" srcOrd="5" destOrd="0" presId="urn:microsoft.com/office/officeart/2005/8/layout/hProcess7"/>
    <dgm:cxn modelId="{3079B709-CF5C-49F1-9DB3-0A1E70E0C9E1}" type="presParOf" srcId="{A4A9EC14-EF42-4F9F-A15D-806AD76BF786}" destId="{2E09473D-CE36-40EC-ADFA-D4B2DACCF7F4}" srcOrd="6" destOrd="0" presId="urn:microsoft.com/office/officeart/2005/8/layout/hProcess7"/>
    <dgm:cxn modelId="{7520E3A3-80FB-401A-AD73-0419159D8B1C}" type="presParOf" srcId="{2E09473D-CE36-40EC-ADFA-D4B2DACCF7F4}" destId="{29FDF8F2-368A-4EA3-8D79-6B6D66A7AE5B}" srcOrd="0" destOrd="0" presId="urn:microsoft.com/office/officeart/2005/8/layout/hProcess7"/>
    <dgm:cxn modelId="{709FB7CE-6E80-4636-B189-E3055BADA8C1}" type="presParOf" srcId="{2E09473D-CE36-40EC-ADFA-D4B2DACCF7F4}" destId="{05A42E00-3F05-426E-A10B-A2EB00376C1D}" srcOrd="1" destOrd="0" presId="urn:microsoft.com/office/officeart/2005/8/layout/hProcess7"/>
    <dgm:cxn modelId="{A0C906A6-DD39-4143-8333-E25C591D8F55}" type="presParOf" srcId="{2E09473D-CE36-40EC-ADFA-D4B2DACCF7F4}" destId="{0A0F9CE5-6936-41EE-900C-AAFA63263337}" srcOrd="2" destOrd="0" presId="urn:microsoft.com/office/officeart/2005/8/layout/hProcess7"/>
    <dgm:cxn modelId="{C33B7343-3FF9-4BE8-AAE2-3C6D505A30E6}" type="presParOf" srcId="{A4A9EC14-EF42-4F9F-A15D-806AD76BF786}" destId="{11954546-F996-4BFC-844C-90C45D581459}" srcOrd="7" destOrd="0" presId="urn:microsoft.com/office/officeart/2005/8/layout/hProcess7"/>
    <dgm:cxn modelId="{E7397315-A7BA-403B-8BD8-62F384C935B1}" type="presParOf" srcId="{A4A9EC14-EF42-4F9F-A15D-806AD76BF786}" destId="{3B7C0B5E-FA10-49A5-B5F8-B91C3ABAB8C4}" srcOrd="8" destOrd="0" presId="urn:microsoft.com/office/officeart/2005/8/layout/hProcess7"/>
    <dgm:cxn modelId="{AF5AE828-B20A-42A6-8BCF-2E7DB29FF5E8}" type="presParOf" srcId="{3B7C0B5E-FA10-49A5-B5F8-B91C3ABAB8C4}" destId="{88799F63-6A3B-46C4-AB8A-A4A8A98F7B0A}" srcOrd="0" destOrd="0" presId="urn:microsoft.com/office/officeart/2005/8/layout/hProcess7"/>
    <dgm:cxn modelId="{8F490FDF-C91E-4681-BD08-03D307F7DE46}" type="presParOf" srcId="{3B7C0B5E-FA10-49A5-B5F8-B91C3ABAB8C4}" destId="{12CAE31D-AF55-492F-983D-7E3CF491F414}" srcOrd="1" destOrd="0" presId="urn:microsoft.com/office/officeart/2005/8/layout/hProcess7"/>
    <dgm:cxn modelId="{878D812C-AE6F-445E-AC20-05B555E01AC1}" type="presParOf" srcId="{3B7C0B5E-FA10-49A5-B5F8-B91C3ABAB8C4}" destId="{5C85A3FB-9C52-43C0-B4CC-DBE0C604A057}" srcOrd="2" destOrd="0" presId="urn:microsoft.com/office/officeart/2005/8/layout/hProcess7"/>
    <dgm:cxn modelId="{2D4C8FE6-73A7-4CA2-9104-48E1AB9E7760}" type="presParOf" srcId="{A4A9EC14-EF42-4F9F-A15D-806AD76BF786}" destId="{081B3E8B-5862-4E4D-B71D-D23421AE3CB8}" srcOrd="9" destOrd="0" presId="urn:microsoft.com/office/officeart/2005/8/layout/hProcess7"/>
    <dgm:cxn modelId="{D3ABEB46-BDCF-4B14-9953-7CA5B44952D4}" type="presParOf" srcId="{A4A9EC14-EF42-4F9F-A15D-806AD76BF786}" destId="{4EBD2EBD-8A92-41D2-954D-47C42EFA69EF}" srcOrd="10" destOrd="0" presId="urn:microsoft.com/office/officeart/2005/8/layout/hProcess7"/>
    <dgm:cxn modelId="{A45A7D02-376B-4C23-B7BF-0B51716DADF5}" type="presParOf" srcId="{4EBD2EBD-8A92-41D2-954D-47C42EFA69EF}" destId="{91B863A6-CE7D-471F-A868-A5FAD81B204D}" srcOrd="0" destOrd="0" presId="urn:microsoft.com/office/officeart/2005/8/layout/hProcess7"/>
    <dgm:cxn modelId="{46665665-CFBB-4779-93C1-45072C264D22}" type="presParOf" srcId="{4EBD2EBD-8A92-41D2-954D-47C42EFA69EF}" destId="{932C6225-C52F-46F1-AEA5-6D771036436B}" srcOrd="1" destOrd="0" presId="urn:microsoft.com/office/officeart/2005/8/layout/hProcess7"/>
    <dgm:cxn modelId="{2C3A5F8A-A7EB-4E58-B3F4-7C37D40BFC95}" type="presParOf" srcId="{4EBD2EBD-8A92-41D2-954D-47C42EFA69EF}" destId="{EE80CC93-EF03-4C55-A42E-4436F537C1DA}" srcOrd="2" destOrd="0" presId="urn:microsoft.com/office/officeart/2005/8/layout/hProcess7"/>
    <dgm:cxn modelId="{E2386121-514A-4833-BED6-E4FB7E6C0B06}" type="presParOf" srcId="{A4A9EC14-EF42-4F9F-A15D-806AD76BF786}" destId="{946B7754-C0E1-4367-AF28-6F705921DD0B}" srcOrd="11" destOrd="0" presId="urn:microsoft.com/office/officeart/2005/8/layout/hProcess7"/>
    <dgm:cxn modelId="{7AC6470D-C223-46B9-854B-676527F7E2C7}" type="presParOf" srcId="{A4A9EC14-EF42-4F9F-A15D-806AD76BF786}" destId="{E123BB6E-BA78-4431-A90B-937EE5795D66}" srcOrd="12" destOrd="0" presId="urn:microsoft.com/office/officeart/2005/8/layout/hProcess7"/>
    <dgm:cxn modelId="{F664525F-BCE3-4E4A-B35C-E41E6458DB09}" type="presParOf" srcId="{E123BB6E-BA78-4431-A90B-937EE5795D66}" destId="{E7A1821B-0CC3-4F30-8370-A6936337CFCA}" srcOrd="0" destOrd="0" presId="urn:microsoft.com/office/officeart/2005/8/layout/hProcess7"/>
    <dgm:cxn modelId="{7B59ED02-5A35-413E-9BA2-5864D9D77BDF}" type="presParOf" srcId="{E123BB6E-BA78-4431-A90B-937EE5795D66}" destId="{6DAF8084-5A95-4E4A-958D-7938F2D903D0}" srcOrd="1" destOrd="0" presId="urn:microsoft.com/office/officeart/2005/8/layout/hProcess7"/>
    <dgm:cxn modelId="{14D7FFE3-22DA-4DE4-AD25-03BB711FFCDB}" type="presParOf" srcId="{E123BB6E-BA78-4431-A90B-937EE5795D66}" destId="{4CBC265D-2820-4665-AACD-7AAD44AD78BB}"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8624D7FA-147D-4BCA-A18F-42F064EC2031}">
      <dgm:prSet phldrT="[Text]" custT="1"/>
      <dgm:spPr>
        <a:solidFill>
          <a:schemeClr val="accent5">
            <a:lumMod val="50000"/>
          </a:schemeClr>
        </a:solidFill>
        <a:ln w="76200">
          <a:solidFill>
            <a:srgbClr val="FFFF00"/>
          </a:solidFill>
        </a:ln>
      </dgm:spPr>
      <dgm:t>
        <a:bodyPr/>
        <a:lstStyle/>
        <a:p>
          <a:r>
            <a:rPr lang="en-US" sz="2200" dirty="0" smtClean="0"/>
            <a:t>2015</a:t>
          </a:r>
          <a:endParaRPr lang="en-US" sz="2200" dirty="0"/>
        </a:p>
      </dgm:t>
    </dgm:pt>
    <dgm:pt modelId="{90A50A30-474B-408C-91D0-D86A9997F477}" type="parTrans" cxnId="{D3EC1296-AFCB-4876-8B45-F11C5E8A9D4A}">
      <dgm:prSet/>
      <dgm:spPr/>
      <dgm:t>
        <a:bodyPr/>
        <a:lstStyle/>
        <a:p>
          <a:endParaRPr lang="en-US" sz="2200"/>
        </a:p>
      </dgm:t>
    </dgm:pt>
    <dgm:pt modelId="{C2E83D32-9548-401E-9486-AB7E407D00C1}" type="sibTrans" cxnId="{D3EC1296-AFCB-4876-8B45-F11C5E8A9D4A}">
      <dgm:prSet/>
      <dgm:spPr/>
      <dgm:t>
        <a:bodyPr/>
        <a:lstStyle/>
        <a:p>
          <a:endParaRPr lang="en-US" sz="2200"/>
        </a:p>
      </dgm:t>
    </dgm:pt>
    <dgm:pt modelId="{8B1C6B58-3DA9-46BF-88B9-9F73ABA80342}">
      <dgm:prSet phldrT="[Text]" custT="1"/>
      <dgm:spPr/>
      <dgm:t>
        <a:bodyPr/>
        <a:lstStyle/>
        <a:p>
          <a:r>
            <a:rPr lang="en-US" sz="2200" dirty="0" smtClean="0"/>
            <a:t>Institution No. 1</a:t>
          </a:r>
          <a:endParaRPr lang="en-US" sz="2200" dirty="0"/>
        </a:p>
      </dgm:t>
    </dgm:pt>
    <dgm:pt modelId="{62D2B131-167D-4342-8301-6A5A09B58631}" type="parTrans" cxnId="{75BBD140-16DA-47AF-9324-AAEB71FE5834}">
      <dgm:prSet/>
      <dgm:spPr/>
      <dgm:t>
        <a:bodyPr/>
        <a:lstStyle/>
        <a:p>
          <a:endParaRPr lang="en-US" sz="2200"/>
        </a:p>
      </dgm:t>
    </dgm:pt>
    <dgm:pt modelId="{34391F44-1B26-4E5B-9151-C862B8580085}" type="sibTrans" cxnId="{75BBD140-16DA-47AF-9324-AAEB71FE5834}">
      <dgm:prSet/>
      <dgm:spPr/>
      <dgm:t>
        <a:bodyPr/>
        <a:lstStyle/>
        <a:p>
          <a:endParaRPr lang="en-US" sz="2200"/>
        </a:p>
      </dgm:t>
    </dgm:pt>
    <dgm:pt modelId="{4D02C0A0-0A17-41DB-8E73-B89134603F4A}">
      <dgm:prSet phldrT="[Text]" custT="1"/>
      <dgm:spPr/>
      <dgm:t>
        <a:bodyPr/>
        <a:lstStyle/>
        <a:p>
          <a:r>
            <a:rPr lang="en-US" sz="2200" dirty="0" smtClean="0"/>
            <a:t>Video Coordinator</a:t>
          </a:r>
          <a:endParaRPr lang="en-US" sz="2200" dirty="0"/>
        </a:p>
      </dgm:t>
    </dgm:pt>
    <dgm:pt modelId="{DA42B2FD-2DD3-447C-B63E-C563D2E7BAF2}" type="parTrans" cxnId="{EA0E89D2-85DF-46AC-AEA7-BBB74E397638}">
      <dgm:prSet/>
      <dgm:spPr/>
      <dgm:t>
        <a:bodyPr/>
        <a:lstStyle/>
        <a:p>
          <a:endParaRPr lang="en-US" sz="2200"/>
        </a:p>
      </dgm:t>
    </dgm:pt>
    <dgm:pt modelId="{8A4D8DE4-8CE0-4974-B62E-017FA5DFD3A9}" type="sibTrans" cxnId="{EA0E89D2-85DF-46AC-AEA7-BBB74E397638}">
      <dgm:prSet/>
      <dgm:spPr/>
      <dgm:t>
        <a:bodyPr/>
        <a:lstStyle/>
        <a:p>
          <a:endParaRPr lang="en-US" sz="2200"/>
        </a:p>
      </dgm:t>
    </dgm:pt>
    <dgm:pt modelId="{846BE8FB-FBDD-4856-ACD0-F3D0E2687230}">
      <dgm:prSet phldrT="[Text]" custT="1"/>
      <dgm:spPr>
        <a:solidFill>
          <a:schemeClr val="accent5">
            <a:lumMod val="50000"/>
          </a:schemeClr>
        </a:solidFill>
        <a:ln w="76200">
          <a:solidFill>
            <a:srgbClr val="FFFF00"/>
          </a:solidFill>
        </a:ln>
      </dgm:spPr>
      <dgm:t>
        <a:bodyPr/>
        <a:lstStyle/>
        <a:p>
          <a:r>
            <a:rPr lang="en-US" sz="2200" dirty="0" smtClean="0"/>
            <a:t>2016</a:t>
          </a:r>
          <a:endParaRPr lang="en-US" sz="2200" dirty="0"/>
        </a:p>
      </dgm:t>
    </dgm:pt>
    <dgm:pt modelId="{016BA71D-4B77-48C3-B312-0ED20C48141F}" type="parTrans" cxnId="{AE2DAC4A-1D42-4B8A-8C64-377D1C7AF017}">
      <dgm:prSet/>
      <dgm:spPr/>
      <dgm:t>
        <a:bodyPr/>
        <a:lstStyle/>
        <a:p>
          <a:endParaRPr lang="en-US" sz="2200"/>
        </a:p>
      </dgm:t>
    </dgm:pt>
    <dgm:pt modelId="{3FC3699F-3EA4-4FB5-9D00-B28BC2259B02}" type="sibTrans" cxnId="{AE2DAC4A-1D42-4B8A-8C64-377D1C7AF017}">
      <dgm:prSet/>
      <dgm:spPr/>
      <dgm:t>
        <a:bodyPr/>
        <a:lstStyle/>
        <a:p>
          <a:endParaRPr lang="en-US" sz="2200"/>
        </a:p>
      </dgm:t>
    </dgm:pt>
    <dgm:pt modelId="{D37B2B32-8E38-4066-B99C-F1D7B26D8098}">
      <dgm:prSet phldrT="[Text]" custT="1"/>
      <dgm:spPr>
        <a:ln w="76200">
          <a:solidFill>
            <a:srgbClr val="FFFF00"/>
          </a:solidFill>
        </a:ln>
      </dgm:spPr>
      <dgm:t>
        <a:bodyPr/>
        <a:lstStyle/>
        <a:p>
          <a:r>
            <a:rPr lang="en-US" sz="2200" dirty="0" smtClean="0"/>
            <a:t>Video Coordinator</a:t>
          </a:r>
          <a:endParaRPr lang="en-US" sz="2200" dirty="0"/>
        </a:p>
      </dgm:t>
    </dgm:pt>
    <dgm:pt modelId="{612EE145-1B5A-4DFD-A676-02463C967B43}" type="parTrans" cxnId="{9C22F71F-96B7-40AA-A0CB-EDA0DF6BB8F5}">
      <dgm:prSet/>
      <dgm:spPr/>
      <dgm:t>
        <a:bodyPr/>
        <a:lstStyle/>
        <a:p>
          <a:endParaRPr lang="en-US" sz="2200"/>
        </a:p>
      </dgm:t>
    </dgm:pt>
    <dgm:pt modelId="{28F476B3-4C52-4A42-AD56-C0D6FC3ACC6D}" type="sibTrans" cxnId="{9C22F71F-96B7-40AA-A0CB-EDA0DF6BB8F5}">
      <dgm:prSet/>
      <dgm:spPr/>
      <dgm:t>
        <a:bodyPr/>
        <a:lstStyle/>
        <a:p>
          <a:endParaRPr lang="en-US" sz="2200"/>
        </a:p>
      </dgm:t>
    </dgm:pt>
    <dgm:pt modelId="{A61C4B19-7400-4E6F-AC62-2E5B4CB9F38B}">
      <dgm:prSet phldrT="[Text]" custT="1"/>
      <dgm:spPr>
        <a:ln w="76200">
          <a:solidFill>
            <a:srgbClr val="FFFF00"/>
          </a:solidFill>
        </a:ln>
      </dgm:spPr>
      <dgm:t>
        <a:bodyPr/>
        <a:lstStyle/>
        <a:p>
          <a:r>
            <a:rPr lang="en-US" sz="2200" dirty="0" smtClean="0"/>
            <a:t>Institution No. 1</a:t>
          </a:r>
          <a:endParaRPr lang="en-US" sz="2200" dirty="0"/>
        </a:p>
      </dgm:t>
    </dgm:pt>
    <dgm:pt modelId="{E07973EC-3B8C-4BCF-AF0B-3162A7192D70}" type="parTrans" cxnId="{D32C6542-6195-4E0F-8720-F2B026AADF50}">
      <dgm:prSet/>
      <dgm:spPr/>
      <dgm:t>
        <a:bodyPr/>
        <a:lstStyle/>
        <a:p>
          <a:endParaRPr lang="en-US" sz="2200"/>
        </a:p>
      </dgm:t>
    </dgm:pt>
    <dgm:pt modelId="{CF7E2349-4F5E-4823-93F1-6F340C37FECF}" type="sibTrans" cxnId="{D32C6542-6195-4E0F-8720-F2B026AADF50}">
      <dgm:prSet/>
      <dgm:spPr/>
      <dgm:t>
        <a:bodyPr/>
        <a:lstStyle/>
        <a:p>
          <a:endParaRPr lang="en-US" sz="2200"/>
        </a:p>
      </dgm:t>
    </dgm:pt>
    <dgm:pt modelId="{CEBB6976-8AA8-42E3-A595-9D8ABB9BF8C1}">
      <dgm:prSet phldrT="[Text]" custT="1"/>
      <dgm:spPr>
        <a:solidFill>
          <a:schemeClr val="accent5">
            <a:lumMod val="50000"/>
          </a:schemeClr>
        </a:solidFill>
        <a:ln w="76200">
          <a:solidFill>
            <a:srgbClr val="FFFF00"/>
          </a:solidFill>
        </a:ln>
      </dgm:spPr>
      <dgm:t>
        <a:bodyPr/>
        <a:lstStyle/>
        <a:p>
          <a:r>
            <a:rPr lang="en-US" sz="2200" dirty="0" smtClean="0"/>
            <a:t>2017 </a:t>
          </a:r>
          <a:endParaRPr lang="en-US" sz="2200" dirty="0"/>
        </a:p>
      </dgm:t>
    </dgm:pt>
    <dgm:pt modelId="{63DA0A71-093B-4CB4-901C-CE9D4F028793}" type="parTrans" cxnId="{99789A20-88CE-4E5A-9B94-99FEC20FF28C}">
      <dgm:prSet/>
      <dgm:spPr/>
      <dgm:t>
        <a:bodyPr/>
        <a:lstStyle/>
        <a:p>
          <a:endParaRPr lang="en-US" sz="2200"/>
        </a:p>
      </dgm:t>
    </dgm:pt>
    <dgm:pt modelId="{DDBF5F8F-EDD5-4ADD-98E6-DEBE0A4D0BAC}" type="sibTrans" cxnId="{99789A20-88CE-4E5A-9B94-99FEC20FF28C}">
      <dgm:prSet/>
      <dgm:spPr/>
      <dgm:t>
        <a:bodyPr/>
        <a:lstStyle/>
        <a:p>
          <a:endParaRPr lang="en-US" sz="2200"/>
        </a:p>
      </dgm:t>
    </dgm:pt>
    <dgm:pt modelId="{4C9CAF61-516A-46A7-8910-D6EA33BDB6B1}">
      <dgm:prSet phldrT="[Text]" custT="1"/>
      <dgm:spPr>
        <a:ln w="76200">
          <a:solidFill>
            <a:srgbClr val="FFFF00"/>
          </a:solidFill>
        </a:ln>
      </dgm:spPr>
      <dgm:t>
        <a:bodyPr/>
        <a:lstStyle/>
        <a:p>
          <a:r>
            <a:rPr lang="en-US" sz="2200" dirty="0" smtClean="0"/>
            <a:t>Institution No. 1</a:t>
          </a:r>
          <a:endParaRPr lang="en-US" sz="2200" dirty="0"/>
        </a:p>
      </dgm:t>
    </dgm:pt>
    <dgm:pt modelId="{168370BF-357B-4B75-A2FD-465DF122B97E}" type="parTrans" cxnId="{CD1F46A0-613B-48CD-845B-8C3E4425EDE8}">
      <dgm:prSet/>
      <dgm:spPr/>
      <dgm:t>
        <a:bodyPr/>
        <a:lstStyle/>
        <a:p>
          <a:endParaRPr lang="en-US" sz="2200"/>
        </a:p>
      </dgm:t>
    </dgm:pt>
    <dgm:pt modelId="{6CBEBBC4-FAAB-4BA0-B795-C26B7C4F3779}" type="sibTrans" cxnId="{CD1F46A0-613B-48CD-845B-8C3E4425EDE8}">
      <dgm:prSet/>
      <dgm:spPr/>
      <dgm:t>
        <a:bodyPr/>
        <a:lstStyle/>
        <a:p>
          <a:endParaRPr lang="en-US" sz="2200"/>
        </a:p>
      </dgm:t>
    </dgm:pt>
    <dgm:pt modelId="{F0B67B05-136D-4930-A997-B74CF7960CB1}">
      <dgm:prSet phldrT="[Text]" custT="1"/>
      <dgm:spPr>
        <a:ln w="76200">
          <a:solidFill>
            <a:srgbClr val="FFFF00"/>
          </a:solidFill>
        </a:ln>
      </dgm:spPr>
      <dgm:t>
        <a:bodyPr/>
        <a:lstStyle/>
        <a:p>
          <a:r>
            <a:rPr lang="en-US" sz="2200" dirty="0" smtClean="0"/>
            <a:t>Video Coordinator</a:t>
          </a:r>
          <a:endParaRPr lang="en-US" sz="2200" dirty="0"/>
        </a:p>
      </dgm:t>
    </dgm:pt>
    <dgm:pt modelId="{A8E7022E-C80C-42B5-85EC-E26075382E8F}" type="parTrans" cxnId="{F06A9031-7A26-4B7D-A87F-64C6A1A3053B}">
      <dgm:prSet/>
      <dgm:spPr/>
      <dgm:t>
        <a:bodyPr/>
        <a:lstStyle/>
        <a:p>
          <a:endParaRPr lang="en-US" sz="2200"/>
        </a:p>
      </dgm:t>
    </dgm:pt>
    <dgm:pt modelId="{A988E45A-399F-4286-89E2-7FFD33A98EC8}" type="sibTrans" cxnId="{F06A9031-7A26-4B7D-A87F-64C6A1A3053B}">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86FAECAD-E2F5-4E89-8BEC-73FF3D085025}" type="pres">
      <dgm:prSet presAssocID="{8624D7FA-147D-4BCA-A18F-42F064EC2031}" presName="compositeNode" presStyleCnt="0">
        <dgm:presLayoutVars>
          <dgm:bulletEnabled val="1"/>
        </dgm:presLayoutVars>
      </dgm:prSet>
      <dgm:spPr/>
    </dgm:pt>
    <dgm:pt modelId="{EF4CB12E-6AF4-4D1C-8C94-99696D198F41}" type="pres">
      <dgm:prSet presAssocID="{8624D7FA-147D-4BCA-A18F-42F064EC2031}" presName="bgRect" presStyleLbl="node1" presStyleIdx="0" presStyleCnt="3"/>
      <dgm:spPr/>
      <dgm:t>
        <a:bodyPr/>
        <a:lstStyle/>
        <a:p>
          <a:endParaRPr lang="en-US"/>
        </a:p>
      </dgm:t>
    </dgm:pt>
    <dgm:pt modelId="{BCC65D9D-939D-4221-BD26-2A9F433DACE2}" type="pres">
      <dgm:prSet presAssocID="{8624D7FA-147D-4BCA-A18F-42F064EC2031}" presName="parentNode" presStyleLbl="node1" presStyleIdx="0" presStyleCnt="3">
        <dgm:presLayoutVars>
          <dgm:chMax val="0"/>
          <dgm:bulletEnabled val="1"/>
        </dgm:presLayoutVars>
      </dgm:prSet>
      <dgm:spPr/>
      <dgm:t>
        <a:bodyPr/>
        <a:lstStyle/>
        <a:p>
          <a:endParaRPr lang="en-US"/>
        </a:p>
      </dgm:t>
    </dgm:pt>
    <dgm:pt modelId="{354EFBD4-9F54-489E-8359-FA4070584D44}" type="pres">
      <dgm:prSet presAssocID="{8624D7FA-147D-4BCA-A18F-42F064EC2031}" presName="childNode" presStyleLbl="node1" presStyleIdx="0" presStyleCnt="3">
        <dgm:presLayoutVars>
          <dgm:bulletEnabled val="1"/>
        </dgm:presLayoutVars>
      </dgm:prSet>
      <dgm:spPr/>
      <dgm:t>
        <a:bodyPr/>
        <a:lstStyle/>
        <a:p>
          <a:endParaRPr lang="en-US"/>
        </a:p>
      </dgm:t>
    </dgm:pt>
    <dgm:pt modelId="{6BC466D5-BBA7-4FAA-A4B0-0BB86FD19787}" type="pres">
      <dgm:prSet presAssocID="{C2E83D32-9548-401E-9486-AB7E407D00C1}" presName="hSp" presStyleCnt="0"/>
      <dgm:spPr/>
    </dgm:pt>
    <dgm:pt modelId="{77840C8C-3CA9-45F0-8D90-8F3EBD34AC3C}" type="pres">
      <dgm:prSet presAssocID="{C2E83D32-9548-401E-9486-AB7E407D00C1}" presName="vProcSp" presStyleCnt="0"/>
      <dgm:spPr/>
    </dgm:pt>
    <dgm:pt modelId="{1242E447-BF04-482D-A8F8-2E931898C00C}" type="pres">
      <dgm:prSet presAssocID="{C2E83D32-9548-401E-9486-AB7E407D00C1}" presName="vSp1" presStyleCnt="0"/>
      <dgm:spPr/>
    </dgm:pt>
    <dgm:pt modelId="{7D9A620E-26DB-48C1-A2EF-94B41AEF941C}" type="pres">
      <dgm:prSet presAssocID="{C2E83D32-9548-401E-9486-AB7E407D00C1}" presName="simulatedConn" presStyleLbl="solidFgAcc1" presStyleIdx="0" presStyleCnt="2"/>
      <dgm:spPr/>
    </dgm:pt>
    <dgm:pt modelId="{94304B6F-56B1-41C2-816C-E04323843850}" type="pres">
      <dgm:prSet presAssocID="{C2E83D32-9548-401E-9486-AB7E407D00C1}" presName="vSp2" presStyleCnt="0"/>
      <dgm:spPr/>
    </dgm:pt>
    <dgm:pt modelId="{17A2602C-9FFB-47D2-8E4F-73C065D33AAC}" type="pres">
      <dgm:prSet presAssocID="{C2E83D32-9548-401E-9486-AB7E407D00C1}" presName="sibTrans" presStyleCnt="0"/>
      <dgm:spPr/>
    </dgm:pt>
    <dgm:pt modelId="{AC8CD680-8B9F-4A68-92A4-E03FC5986754}" type="pres">
      <dgm:prSet presAssocID="{846BE8FB-FBDD-4856-ACD0-F3D0E2687230}" presName="compositeNode" presStyleCnt="0">
        <dgm:presLayoutVars>
          <dgm:bulletEnabled val="1"/>
        </dgm:presLayoutVars>
      </dgm:prSet>
      <dgm:spPr/>
    </dgm:pt>
    <dgm:pt modelId="{A42D5836-20A8-40E1-AC51-7A7D031D442C}" type="pres">
      <dgm:prSet presAssocID="{846BE8FB-FBDD-4856-ACD0-F3D0E2687230}" presName="bgRect" presStyleLbl="node1" presStyleIdx="1" presStyleCnt="3"/>
      <dgm:spPr/>
      <dgm:t>
        <a:bodyPr/>
        <a:lstStyle/>
        <a:p>
          <a:endParaRPr lang="en-US"/>
        </a:p>
      </dgm:t>
    </dgm:pt>
    <dgm:pt modelId="{B146C624-951F-4398-83F2-D8B3AF08B153}" type="pres">
      <dgm:prSet presAssocID="{846BE8FB-FBDD-4856-ACD0-F3D0E2687230}" presName="parentNode" presStyleLbl="node1" presStyleIdx="1" presStyleCnt="3">
        <dgm:presLayoutVars>
          <dgm:chMax val="0"/>
          <dgm:bulletEnabled val="1"/>
        </dgm:presLayoutVars>
      </dgm:prSet>
      <dgm:spPr/>
      <dgm:t>
        <a:bodyPr/>
        <a:lstStyle/>
        <a:p>
          <a:endParaRPr lang="en-US"/>
        </a:p>
      </dgm:t>
    </dgm:pt>
    <dgm:pt modelId="{10F8FF9B-5972-4EB3-9F96-B3A38D2299D3}" type="pres">
      <dgm:prSet presAssocID="{846BE8FB-FBDD-4856-ACD0-F3D0E2687230}" presName="childNode" presStyleLbl="node1" presStyleIdx="1" presStyleCnt="3">
        <dgm:presLayoutVars>
          <dgm:bulletEnabled val="1"/>
        </dgm:presLayoutVars>
      </dgm:prSet>
      <dgm:spPr/>
      <dgm:t>
        <a:bodyPr/>
        <a:lstStyle/>
        <a:p>
          <a:endParaRPr lang="en-US"/>
        </a:p>
      </dgm:t>
    </dgm:pt>
    <dgm:pt modelId="{46B9C107-B51F-44BD-8892-1D2918F7960C}" type="pres">
      <dgm:prSet presAssocID="{3FC3699F-3EA4-4FB5-9D00-B28BC2259B02}" presName="hSp" presStyleCnt="0"/>
      <dgm:spPr/>
    </dgm:pt>
    <dgm:pt modelId="{26655B87-7F5E-4E98-8D94-1F7664FC40A4}" type="pres">
      <dgm:prSet presAssocID="{3FC3699F-3EA4-4FB5-9D00-B28BC2259B02}" presName="vProcSp" presStyleCnt="0"/>
      <dgm:spPr/>
    </dgm:pt>
    <dgm:pt modelId="{83D1F8F6-E341-4E52-BF7D-CD30E0720B47}" type="pres">
      <dgm:prSet presAssocID="{3FC3699F-3EA4-4FB5-9D00-B28BC2259B02}" presName="vSp1" presStyleCnt="0"/>
      <dgm:spPr/>
    </dgm:pt>
    <dgm:pt modelId="{2EAD41A5-70A9-4E62-9FE0-C5C454004954}" type="pres">
      <dgm:prSet presAssocID="{3FC3699F-3EA4-4FB5-9D00-B28BC2259B02}" presName="simulatedConn" presStyleLbl="solidFgAcc1" presStyleIdx="1" presStyleCnt="2"/>
      <dgm:spPr/>
    </dgm:pt>
    <dgm:pt modelId="{5D98D1BC-B154-4D15-8354-9E7E7777F16B}" type="pres">
      <dgm:prSet presAssocID="{3FC3699F-3EA4-4FB5-9D00-B28BC2259B02}" presName="vSp2" presStyleCnt="0"/>
      <dgm:spPr/>
    </dgm:pt>
    <dgm:pt modelId="{1D8DFD7A-F95E-4744-9A1C-54AB16E43651}" type="pres">
      <dgm:prSet presAssocID="{3FC3699F-3EA4-4FB5-9D00-B28BC2259B02}" presName="sibTrans" presStyleCnt="0"/>
      <dgm:spPr/>
    </dgm:pt>
    <dgm:pt modelId="{022980BE-6AF1-41D0-9909-1EF7454159F2}" type="pres">
      <dgm:prSet presAssocID="{CEBB6976-8AA8-42E3-A595-9D8ABB9BF8C1}" presName="compositeNode" presStyleCnt="0">
        <dgm:presLayoutVars>
          <dgm:bulletEnabled val="1"/>
        </dgm:presLayoutVars>
      </dgm:prSet>
      <dgm:spPr/>
    </dgm:pt>
    <dgm:pt modelId="{3FEDEACC-950D-4E28-A468-521A6A93A358}" type="pres">
      <dgm:prSet presAssocID="{CEBB6976-8AA8-42E3-A595-9D8ABB9BF8C1}" presName="bgRect" presStyleLbl="node1" presStyleIdx="2" presStyleCnt="3"/>
      <dgm:spPr/>
      <dgm:t>
        <a:bodyPr/>
        <a:lstStyle/>
        <a:p>
          <a:endParaRPr lang="en-US"/>
        </a:p>
      </dgm:t>
    </dgm:pt>
    <dgm:pt modelId="{1AFFE85D-0EEC-4671-B49C-387B9115934B}" type="pres">
      <dgm:prSet presAssocID="{CEBB6976-8AA8-42E3-A595-9D8ABB9BF8C1}" presName="parentNode" presStyleLbl="node1" presStyleIdx="2" presStyleCnt="3">
        <dgm:presLayoutVars>
          <dgm:chMax val="0"/>
          <dgm:bulletEnabled val="1"/>
        </dgm:presLayoutVars>
      </dgm:prSet>
      <dgm:spPr/>
      <dgm:t>
        <a:bodyPr/>
        <a:lstStyle/>
        <a:p>
          <a:endParaRPr lang="en-US"/>
        </a:p>
      </dgm:t>
    </dgm:pt>
    <dgm:pt modelId="{ABC904E4-9503-49C8-9BFF-399091C934BB}" type="pres">
      <dgm:prSet presAssocID="{CEBB6976-8AA8-42E3-A595-9D8ABB9BF8C1}" presName="childNode" presStyleLbl="node1" presStyleIdx="2" presStyleCnt="3">
        <dgm:presLayoutVars>
          <dgm:bulletEnabled val="1"/>
        </dgm:presLayoutVars>
      </dgm:prSet>
      <dgm:spPr/>
      <dgm:t>
        <a:bodyPr/>
        <a:lstStyle/>
        <a:p>
          <a:endParaRPr lang="en-US"/>
        </a:p>
      </dgm:t>
    </dgm:pt>
  </dgm:ptLst>
  <dgm:cxnLst>
    <dgm:cxn modelId="{236F9569-B275-49A5-B304-EE5D8C187367}" type="presOf" srcId="{4C9CAF61-516A-46A7-8910-D6EA33BDB6B1}" destId="{ABC904E4-9503-49C8-9BFF-399091C934BB}" srcOrd="0" destOrd="0" presId="urn:microsoft.com/office/officeart/2005/8/layout/hProcess7"/>
    <dgm:cxn modelId="{88D46A83-6CAB-4A2C-9774-0C2B3798C1E1}" type="presOf" srcId="{4D02C0A0-0A17-41DB-8E73-B89134603F4A}" destId="{354EFBD4-9F54-489E-8359-FA4070584D44}" srcOrd="0" destOrd="1" presId="urn:microsoft.com/office/officeart/2005/8/layout/hProcess7"/>
    <dgm:cxn modelId="{3A96896F-3B3D-497B-A03A-3DC92AA609FC}" type="presOf" srcId="{CEBB6976-8AA8-42E3-A595-9D8ABB9BF8C1}" destId="{1AFFE85D-0EEC-4671-B49C-387B9115934B}" srcOrd="1" destOrd="0" presId="urn:microsoft.com/office/officeart/2005/8/layout/hProcess7"/>
    <dgm:cxn modelId="{AE2DAC4A-1D42-4B8A-8C64-377D1C7AF017}" srcId="{914D04EC-0D43-45D2-B387-ECECCCB90C46}" destId="{846BE8FB-FBDD-4856-ACD0-F3D0E2687230}" srcOrd="1" destOrd="0" parTransId="{016BA71D-4B77-48C3-B312-0ED20C48141F}" sibTransId="{3FC3699F-3EA4-4FB5-9D00-B28BC2259B02}"/>
    <dgm:cxn modelId="{D32C6542-6195-4E0F-8720-F2B026AADF50}" srcId="{846BE8FB-FBDD-4856-ACD0-F3D0E2687230}" destId="{A61C4B19-7400-4E6F-AC62-2E5B4CB9F38B}" srcOrd="0" destOrd="0" parTransId="{E07973EC-3B8C-4BCF-AF0B-3162A7192D70}" sibTransId="{CF7E2349-4F5E-4823-93F1-6F340C37FECF}"/>
    <dgm:cxn modelId="{D3EC1296-AFCB-4876-8B45-F11C5E8A9D4A}" srcId="{914D04EC-0D43-45D2-B387-ECECCCB90C46}" destId="{8624D7FA-147D-4BCA-A18F-42F064EC2031}" srcOrd="0" destOrd="0" parTransId="{90A50A30-474B-408C-91D0-D86A9997F477}" sibTransId="{C2E83D32-9548-401E-9486-AB7E407D00C1}"/>
    <dgm:cxn modelId="{CD1F46A0-613B-48CD-845B-8C3E4425EDE8}" srcId="{CEBB6976-8AA8-42E3-A595-9D8ABB9BF8C1}" destId="{4C9CAF61-516A-46A7-8910-D6EA33BDB6B1}" srcOrd="0" destOrd="0" parTransId="{168370BF-357B-4B75-A2FD-465DF122B97E}" sibTransId="{6CBEBBC4-FAAB-4BA0-B795-C26B7C4F3779}"/>
    <dgm:cxn modelId="{F06A9031-7A26-4B7D-A87F-64C6A1A3053B}" srcId="{CEBB6976-8AA8-42E3-A595-9D8ABB9BF8C1}" destId="{F0B67B05-136D-4930-A997-B74CF7960CB1}" srcOrd="1" destOrd="0" parTransId="{A8E7022E-C80C-42B5-85EC-E26075382E8F}" sibTransId="{A988E45A-399F-4286-89E2-7FFD33A98EC8}"/>
    <dgm:cxn modelId="{457C9C68-F65F-4160-8AF5-E51E08F9D040}" type="presOf" srcId="{A61C4B19-7400-4E6F-AC62-2E5B4CB9F38B}" destId="{10F8FF9B-5972-4EB3-9F96-B3A38D2299D3}" srcOrd="0" destOrd="0" presId="urn:microsoft.com/office/officeart/2005/8/layout/hProcess7"/>
    <dgm:cxn modelId="{8786C5F3-352D-454D-813A-516EEF195591}" type="presOf" srcId="{846BE8FB-FBDD-4856-ACD0-F3D0E2687230}" destId="{B146C624-951F-4398-83F2-D8B3AF08B153}" srcOrd="1" destOrd="0" presId="urn:microsoft.com/office/officeart/2005/8/layout/hProcess7"/>
    <dgm:cxn modelId="{EA0E89D2-85DF-46AC-AEA7-BBB74E397638}" srcId="{8624D7FA-147D-4BCA-A18F-42F064EC2031}" destId="{4D02C0A0-0A17-41DB-8E73-B89134603F4A}" srcOrd="1" destOrd="0" parTransId="{DA42B2FD-2DD3-447C-B63E-C563D2E7BAF2}" sibTransId="{8A4D8DE4-8CE0-4974-B62E-017FA5DFD3A9}"/>
    <dgm:cxn modelId="{0CA10A06-5FD2-4360-B59E-A03124D7DF38}" type="presOf" srcId="{8624D7FA-147D-4BCA-A18F-42F064EC2031}" destId="{BCC65D9D-939D-4221-BD26-2A9F433DACE2}" srcOrd="1" destOrd="0" presId="urn:microsoft.com/office/officeart/2005/8/layout/hProcess7"/>
    <dgm:cxn modelId="{400926DB-12F8-4BA0-826F-D870992D5BA0}" type="presOf" srcId="{914D04EC-0D43-45D2-B387-ECECCCB90C46}" destId="{A4A9EC14-EF42-4F9F-A15D-806AD76BF786}" srcOrd="0" destOrd="0" presId="urn:microsoft.com/office/officeart/2005/8/layout/hProcess7"/>
    <dgm:cxn modelId="{99789A20-88CE-4E5A-9B94-99FEC20FF28C}" srcId="{914D04EC-0D43-45D2-B387-ECECCCB90C46}" destId="{CEBB6976-8AA8-42E3-A595-9D8ABB9BF8C1}" srcOrd="2" destOrd="0" parTransId="{63DA0A71-093B-4CB4-901C-CE9D4F028793}" sibTransId="{DDBF5F8F-EDD5-4ADD-98E6-DEBE0A4D0BAC}"/>
    <dgm:cxn modelId="{114F82CA-4946-4C29-84E7-FFF2E6390BD0}" type="presOf" srcId="{8B1C6B58-3DA9-46BF-88B9-9F73ABA80342}" destId="{354EFBD4-9F54-489E-8359-FA4070584D44}" srcOrd="0" destOrd="0" presId="urn:microsoft.com/office/officeart/2005/8/layout/hProcess7"/>
    <dgm:cxn modelId="{8F27176A-B7D2-4092-A57D-DCE3E39CD6B1}" type="presOf" srcId="{F0B67B05-136D-4930-A997-B74CF7960CB1}" destId="{ABC904E4-9503-49C8-9BFF-399091C934BB}" srcOrd="0" destOrd="1" presId="urn:microsoft.com/office/officeart/2005/8/layout/hProcess7"/>
    <dgm:cxn modelId="{9C22F71F-96B7-40AA-A0CB-EDA0DF6BB8F5}" srcId="{846BE8FB-FBDD-4856-ACD0-F3D0E2687230}" destId="{D37B2B32-8E38-4066-B99C-F1D7B26D8098}" srcOrd="1" destOrd="0" parTransId="{612EE145-1B5A-4DFD-A676-02463C967B43}" sibTransId="{28F476B3-4C52-4A42-AD56-C0D6FC3ACC6D}"/>
    <dgm:cxn modelId="{EFB3ACD0-F860-45A3-9CA7-B841D8502B3E}" type="presOf" srcId="{D37B2B32-8E38-4066-B99C-F1D7B26D8098}" destId="{10F8FF9B-5972-4EB3-9F96-B3A38D2299D3}" srcOrd="0" destOrd="1" presId="urn:microsoft.com/office/officeart/2005/8/layout/hProcess7"/>
    <dgm:cxn modelId="{9746E425-A24C-40D8-BACD-5929A97F2587}" type="presOf" srcId="{CEBB6976-8AA8-42E3-A595-9D8ABB9BF8C1}" destId="{3FEDEACC-950D-4E28-A468-521A6A93A358}" srcOrd="0" destOrd="0" presId="urn:microsoft.com/office/officeart/2005/8/layout/hProcess7"/>
    <dgm:cxn modelId="{75BBD140-16DA-47AF-9324-AAEB71FE5834}" srcId="{8624D7FA-147D-4BCA-A18F-42F064EC2031}" destId="{8B1C6B58-3DA9-46BF-88B9-9F73ABA80342}" srcOrd="0" destOrd="0" parTransId="{62D2B131-167D-4342-8301-6A5A09B58631}" sibTransId="{34391F44-1B26-4E5B-9151-C862B8580085}"/>
    <dgm:cxn modelId="{C431DB51-3657-4C39-A511-CE425A32B9E0}" type="presOf" srcId="{8624D7FA-147D-4BCA-A18F-42F064EC2031}" destId="{EF4CB12E-6AF4-4D1C-8C94-99696D198F41}" srcOrd="0" destOrd="0" presId="urn:microsoft.com/office/officeart/2005/8/layout/hProcess7"/>
    <dgm:cxn modelId="{4BD01365-FF28-49D7-8566-C7AE2C9A7CD2}" type="presOf" srcId="{846BE8FB-FBDD-4856-ACD0-F3D0E2687230}" destId="{A42D5836-20A8-40E1-AC51-7A7D031D442C}" srcOrd="0" destOrd="0" presId="urn:microsoft.com/office/officeart/2005/8/layout/hProcess7"/>
    <dgm:cxn modelId="{A972CE9E-6B16-439C-8BC7-8D22E2BDCD57}" type="presParOf" srcId="{A4A9EC14-EF42-4F9F-A15D-806AD76BF786}" destId="{86FAECAD-E2F5-4E89-8BEC-73FF3D085025}" srcOrd="0" destOrd="0" presId="urn:microsoft.com/office/officeart/2005/8/layout/hProcess7"/>
    <dgm:cxn modelId="{947C4C59-29AB-44BD-89DF-C4727E92E26F}" type="presParOf" srcId="{86FAECAD-E2F5-4E89-8BEC-73FF3D085025}" destId="{EF4CB12E-6AF4-4D1C-8C94-99696D198F41}" srcOrd="0" destOrd="0" presId="urn:microsoft.com/office/officeart/2005/8/layout/hProcess7"/>
    <dgm:cxn modelId="{79DC7515-C47D-4EFF-9B41-2A9E8727ED86}" type="presParOf" srcId="{86FAECAD-E2F5-4E89-8BEC-73FF3D085025}" destId="{BCC65D9D-939D-4221-BD26-2A9F433DACE2}" srcOrd="1" destOrd="0" presId="urn:microsoft.com/office/officeart/2005/8/layout/hProcess7"/>
    <dgm:cxn modelId="{56264601-AF57-4A34-B29D-1C3E91440A84}" type="presParOf" srcId="{86FAECAD-E2F5-4E89-8BEC-73FF3D085025}" destId="{354EFBD4-9F54-489E-8359-FA4070584D44}" srcOrd="2" destOrd="0" presId="urn:microsoft.com/office/officeart/2005/8/layout/hProcess7"/>
    <dgm:cxn modelId="{A9468678-F097-4E60-91B1-5340BA9F1441}" type="presParOf" srcId="{A4A9EC14-EF42-4F9F-A15D-806AD76BF786}" destId="{6BC466D5-BBA7-4FAA-A4B0-0BB86FD19787}" srcOrd="1" destOrd="0" presId="urn:microsoft.com/office/officeart/2005/8/layout/hProcess7"/>
    <dgm:cxn modelId="{0CB4B723-A544-48D4-A3BB-FFCF94D0A3BA}" type="presParOf" srcId="{A4A9EC14-EF42-4F9F-A15D-806AD76BF786}" destId="{77840C8C-3CA9-45F0-8D90-8F3EBD34AC3C}" srcOrd="2" destOrd="0" presId="urn:microsoft.com/office/officeart/2005/8/layout/hProcess7"/>
    <dgm:cxn modelId="{67E60079-AEBA-4AF3-8125-28DF05446517}" type="presParOf" srcId="{77840C8C-3CA9-45F0-8D90-8F3EBD34AC3C}" destId="{1242E447-BF04-482D-A8F8-2E931898C00C}" srcOrd="0" destOrd="0" presId="urn:microsoft.com/office/officeart/2005/8/layout/hProcess7"/>
    <dgm:cxn modelId="{7D265744-4165-4CD0-A797-AF5E48BFCD79}" type="presParOf" srcId="{77840C8C-3CA9-45F0-8D90-8F3EBD34AC3C}" destId="{7D9A620E-26DB-48C1-A2EF-94B41AEF941C}" srcOrd="1" destOrd="0" presId="urn:microsoft.com/office/officeart/2005/8/layout/hProcess7"/>
    <dgm:cxn modelId="{862EBBFC-C208-464E-9EE3-1A289BD010C1}" type="presParOf" srcId="{77840C8C-3CA9-45F0-8D90-8F3EBD34AC3C}" destId="{94304B6F-56B1-41C2-816C-E04323843850}" srcOrd="2" destOrd="0" presId="urn:microsoft.com/office/officeart/2005/8/layout/hProcess7"/>
    <dgm:cxn modelId="{40628C02-4C82-4E3F-9D0B-523183CD1EF0}" type="presParOf" srcId="{A4A9EC14-EF42-4F9F-A15D-806AD76BF786}" destId="{17A2602C-9FFB-47D2-8E4F-73C065D33AAC}" srcOrd="3" destOrd="0" presId="urn:microsoft.com/office/officeart/2005/8/layout/hProcess7"/>
    <dgm:cxn modelId="{582577DB-3D75-48B9-975C-537DACE9FA98}" type="presParOf" srcId="{A4A9EC14-EF42-4F9F-A15D-806AD76BF786}" destId="{AC8CD680-8B9F-4A68-92A4-E03FC5986754}" srcOrd="4" destOrd="0" presId="urn:microsoft.com/office/officeart/2005/8/layout/hProcess7"/>
    <dgm:cxn modelId="{E62F8876-5ED0-40F8-B261-548A157F030A}" type="presParOf" srcId="{AC8CD680-8B9F-4A68-92A4-E03FC5986754}" destId="{A42D5836-20A8-40E1-AC51-7A7D031D442C}" srcOrd="0" destOrd="0" presId="urn:microsoft.com/office/officeart/2005/8/layout/hProcess7"/>
    <dgm:cxn modelId="{D2E76958-B5E5-481C-AB63-49BF8A333DB9}" type="presParOf" srcId="{AC8CD680-8B9F-4A68-92A4-E03FC5986754}" destId="{B146C624-951F-4398-83F2-D8B3AF08B153}" srcOrd="1" destOrd="0" presId="urn:microsoft.com/office/officeart/2005/8/layout/hProcess7"/>
    <dgm:cxn modelId="{F02AE8AA-3587-4290-B241-795116F614A1}" type="presParOf" srcId="{AC8CD680-8B9F-4A68-92A4-E03FC5986754}" destId="{10F8FF9B-5972-4EB3-9F96-B3A38D2299D3}" srcOrd="2" destOrd="0" presId="urn:microsoft.com/office/officeart/2005/8/layout/hProcess7"/>
    <dgm:cxn modelId="{8D6AEE56-B287-452D-81A1-A858C7EE48FA}" type="presParOf" srcId="{A4A9EC14-EF42-4F9F-A15D-806AD76BF786}" destId="{46B9C107-B51F-44BD-8892-1D2918F7960C}" srcOrd="5" destOrd="0" presId="urn:microsoft.com/office/officeart/2005/8/layout/hProcess7"/>
    <dgm:cxn modelId="{344EA85D-2349-4C66-946D-FF2A1DC474C1}" type="presParOf" srcId="{A4A9EC14-EF42-4F9F-A15D-806AD76BF786}" destId="{26655B87-7F5E-4E98-8D94-1F7664FC40A4}" srcOrd="6" destOrd="0" presId="urn:microsoft.com/office/officeart/2005/8/layout/hProcess7"/>
    <dgm:cxn modelId="{54016EAD-D36A-4E8D-BDEF-86ECC5F91E5E}" type="presParOf" srcId="{26655B87-7F5E-4E98-8D94-1F7664FC40A4}" destId="{83D1F8F6-E341-4E52-BF7D-CD30E0720B47}" srcOrd="0" destOrd="0" presId="urn:microsoft.com/office/officeart/2005/8/layout/hProcess7"/>
    <dgm:cxn modelId="{8BD9EF93-4547-4C73-92CA-157A6CF2CAE9}" type="presParOf" srcId="{26655B87-7F5E-4E98-8D94-1F7664FC40A4}" destId="{2EAD41A5-70A9-4E62-9FE0-C5C454004954}" srcOrd="1" destOrd="0" presId="urn:microsoft.com/office/officeart/2005/8/layout/hProcess7"/>
    <dgm:cxn modelId="{E17213B5-100F-472F-9A53-55F61620EB7E}" type="presParOf" srcId="{26655B87-7F5E-4E98-8D94-1F7664FC40A4}" destId="{5D98D1BC-B154-4D15-8354-9E7E7777F16B}" srcOrd="2" destOrd="0" presId="urn:microsoft.com/office/officeart/2005/8/layout/hProcess7"/>
    <dgm:cxn modelId="{3712A41A-BDEB-453E-85F9-BED13C0CFFEB}" type="presParOf" srcId="{A4A9EC14-EF42-4F9F-A15D-806AD76BF786}" destId="{1D8DFD7A-F95E-4744-9A1C-54AB16E43651}" srcOrd="7" destOrd="0" presId="urn:microsoft.com/office/officeart/2005/8/layout/hProcess7"/>
    <dgm:cxn modelId="{DB9FBCCF-8569-4C32-8D3C-8BEBB2438DD4}" type="presParOf" srcId="{A4A9EC14-EF42-4F9F-A15D-806AD76BF786}" destId="{022980BE-6AF1-41D0-9909-1EF7454159F2}" srcOrd="8" destOrd="0" presId="urn:microsoft.com/office/officeart/2005/8/layout/hProcess7"/>
    <dgm:cxn modelId="{011673F4-1BE3-4F00-95EE-CDA8E1B26F61}" type="presParOf" srcId="{022980BE-6AF1-41D0-9909-1EF7454159F2}" destId="{3FEDEACC-950D-4E28-A468-521A6A93A358}" srcOrd="0" destOrd="0" presId="urn:microsoft.com/office/officeart/2005/8/layout/hProcess7"/>
    <dgm:cxn modelId="{153EBE11-B093-40E1-8F61-9677B087A8B1}" type="presParOf" srcId="{022980BE-6AF1-41D0-9909-1EF7454159F2}" destId="{1AFFE85D-0EEC-4671-B49C-387B9115934B}" srcOrd="1" destOrd="0" presId="urn:microsoft.com/office/officeart/2005/8/layout/hProcess7"/>
    <dgm:cxn modelId="{E0E4C0D9-CD6B-4947-856A-92D00E1F04CA}" type="presParOf" srcId="{022980BE-6AF1-41D0-9909-1EF7454159F2}" destId="{ABC904E4-9503-49C8-9BFF-399091C934BB}" srcOrd="2" destOrd="0" presId="urn:microsoft.com/office/officeart/2005/8/layout/hProcess7"/>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2FA1911A-C56C-462C-A21E-ECDA17FE47F2}">
      <dgm:prSet phldrT="[Text]" custT="1"/>
      <dgm:spPr>
        <a:solidFill>
          <a:schemeClr val="accent2">
            <a:lumMod val="50000"/>
          </a:schemeClr>
        </a:solidFill>
      </dgm:spPr>
      <dgm:t>
        <a:bodyPr/>
        <a:lstStyle/>
        <a:p>
          <a:r>
            <a:rPr lang="en-US" sz="2200" dirty="0" smtClean="0"/>
            <a:t>2011</a:t>
          </a:r>
          <a:endParaRPr lang="en-US" sz="2200" dirty="0"/>
        </a:p>
      </dgm:t>
    </dgm:pt>
    <dgm:pt modelId="{4F5E7B15-D153-48E7-AC74-FF2D0BD59DD9}" type="parTrans" cxnId="{6F49519C-DCF2-45CF-80DE-BD7F4FDC2BE1}">
      <dgm:prSet/>
      <dgm:spPr/>
      <dgm:t>
        <a:bodyPr/>
        <a:lstStyle/>
        <a:p>
          <a:endParaRPr lang="en-US" sz="2200"/>
        </a:p>
      </dgm:t>
    </dgm:pt>
    <dgm:pt modelId="{44063B1C-16C5-426B-A57E-8EC68AC415C6}" type="sibTrans" cxnId="{6F49519C-DCF2-45CF-80DE-BD7F4FDC2BE1}">
      <dgm:prSet/>
      <dgm:spPr/>
      <dgm:t>
        <a:bodyPr/>
        <a:lstStyle/>
        <a:p>
          <a:endParaRPr lang="en-US" sz="2200"/>
        </a:p>
      </dgm:t>
    </dgm:pt>
    <dgm:pt modelId="{725A0CD4-67C0-44DC-9B37-747AD6B03D70}">
      <dgm:prSet phldrT="[Text]" custT="1"/>
      <dgm:spPr/>
      <dgm:t>
        <a:bodyPr/>
        <a:lstStyle/>
        <a:p>
          <a:r>
            <a:rPr lang="en-US" sz="2200" dirty="0" smtClean="0"/>
            <a:t>AAU</a:t>
          </a:r>
          <a:endParaRPr lang="en-US" sz="2200" dirty="0"/>
        </a:p>
      </dgm:t>
    </dgm:pt>
    <dgm:pt modelId="{21F4C7FB-D77C-4643-BD35-7913672229B8}" type="parTrans" cxnId="{05CADE19-AECF-4EA4-8974-C9726CA9F18E}">
      <dgm:prSet/>
      <dgm:spPr/>
      <dgm:t>
        <a:bodyPr/>
        <a:lstStyle/>
        <a:p>
          <a:endParaRPr lang="en-US" sz="2200"/>
        </a:p>
      </dgm:t>
    </dgm:pt>
    <dgm:pt modelId="{6884DC04-2AA0-455B-8426-5CE3A3A3A702}" type="sibTrans" cxnId="{05CADE19-AECF-4EA4-8974-C9726CA9F18E}">
      <dgm:prSet/>
      <dgm:spPr/>
      <dgm:t>
        <a:bodyPr/>
        <a:lstStyle/>
        <a:p>
          <a:endParaRPr lang="en-US" sz="2200"/>
        </a:p>
      </dgm:t>
    </dgm:pt>
    <dgm:pt modelId="{0D668E0C-790E-4EBA-AD4E-7324E6512BA2}">
      <dgm:prSet phldrT="[Text]" custT="1"/>
      <dgm:spPr/>
      <dgm:t>
        <a:bodyPr/>
        <a:lstStyle/>
        <a:p>
          <a:r>
            <a:rPr lang="en-US" sz="2200" dirty="0" smtClean="0"/>
            <a:t>2012</a:t>
          </a:r>
          <a:endParaRPr lang="en-US" sz="2200" dirty="0"/>
        </a:p>
      </dgm:t>
    </dgm:pt>
    <dgm:pt modelId="{33837F47-7539-46A6-B01B-26B742445799}" type="parTrans" cxnId="{34F392C4-D203-47BD-9FFB-C21BFC9A023E}">
      <dgm:prSet/>
      <dgm:spPr/>
      <dgm:t>
        <a:bodyPr/>
        <a:lstStyle/>
        <a:p>
          <a:endParaRPr lang="en-US" sz="2200"/>
        </a:p>
      </dgm:t>
    </dgm:pt>
    <dgm:pt modelId="{31E5AABB-E15A-4C87-8D17-AD423B7B770F}" type="sibTrans" cxnId="{34F392C4-D203-47BD-9FFB-C21BFC9A023E}">
      <dgm:prSet/>
      <dgm:spPr/>
      <dgm:t>
        <a:bodyPr/>
        <a:lstStyle/>
        <a:p>
          <a:endParaRPr lang="en-US" sz="2200"/>
        </a:p>
      </dgm:t>
    </dgm:pt>
    <dgm:pt modelId="{5A45BF48-4AF3-47BA-A687-C07C3C8FACCC}">
      <dgm:prSet phldrT="[Text]" custT="1"/>
      <dgm:spPr/>
      <dgm:t>
        <a:bodyPr/>
        <a:lstStyle/>
        <a:p>
          <a:r>
            <a:rPr lang="en-US" sz="2200" dirty="0" smtClean="0"/>
            <a:t>Institution No. 1</a:t>
          </a:r>
          <a:endParaRPr lang="en-US" sz="2200" dirty="0"/>
        </a:p>
      </dgm:t>
    </dgm:pt>
    <dgm:pt modelId="{B51C15C0-16CD-4FB5-A5D8-DF67354BBE9F}" type="parTrans" cxnId="{9B66AFEC-6726-4AD1-8EA8-20E7C0971C98}">
      <dgm:prSet/>
      <dgm:spPr/>
      <dgm:t>
        <a:bodyPr/>
        <a:lstStyle/>
        <a:p>
          <a:endParaRPr lang="en-US" sz="2200"/>
        </a:p>
      </dgm:t>
    </dgm:pt>
    <dgm:pt modelId="{170A1EB1-CA46-4E3D-B737-6A4982E69415}" type="sibTrans" cxnId="{9B66AFEC-6726-4AD1-8EA8-20E7C0971C98}">
      <dgm:prSet/>
      <dgm:spPr/>
      <dgm:t>
        <a:bodyPr/>
        <a:lstStyle/>
        <a:p>
          <a:endParaRPr lang="en-US" sz="2200"/>
        </a:p>
      </dgm:t>
    </dgm:pt>
    <dgm:pt modelId="{2E213E15-704F-4EA2-B684-DA69CD30F87A}">
      <dgm:prSet phldrT="[Text]" custT="1"/>
      <dgm:spPr/>
      <dgm:t>
        <a:bodyPr/>
        <a:lstStyle/>
        <a:p>
          <a:r>
            <a:rPr lang="en-US" sz="2200" dirty="0" smtClean="0"/>
            <a:t>2013</a:t>
          </a:r>
          <a:endParaRPr lang="en-US" sz="2200" dirty="0"/>
        </a:p>
      </dgm:t>
    </dgm:pt>
    <dgm:pt modelId="{09399E00-DE63-430D-B484-7983AD7617E6}" type="parTrans" cxnId="{69F720A4-B577-467E-83BC-2B6D604DCF5E}">
      <dgm:prSet/>
      <dgm:spPr/>
      <dgm:t>
        <a:bodyPr/>
        <a:lstStyle/>
        <a:p>
          <a:endParaRPr lang="en-US" sz="2200"/>
        </a:p>
      </dgm:t>
    </dgm:pt>
    <dgm:pt modelId="{1E4E876D-0F69-43F7-A695-5E062C738F90}" type="sibTrans" cxnId="{69F720A4-B577-467E-83BC-2B6D604DCF5E}">
      <dgm:prSet/>
      <dgm:spPr/>
      <dgm:t>
        <a:bodyPr/>
        <a:lstStyle/>
        <a:p>
          <a:endParaRPr lang="en-US" sz="2200"/>
        </a:p>
      </dgm:t>
    </dgm:pt>
    <dgm:pt modelId="{D3D01048-61C9-4BCE-B3DF-270D4D6DA618}">
      <dgm:prSet phldrT="[Text]" custT="1"/>
      <dgm:spPr/>
      <dgm:t>
        <a:bodyPr/>
        <a:lstStyle/>
        <a:p>
          <a:r>
            <a:rPr lang="en-US" sz="2200" dirty="0" smtClean="0"/>
            <a:t>Institution No. 1</a:t>
          </a:r>
          <a:endParaRPr lang="en-US" sz="2200" dirty="0"/>
        </a:p>
      </dgm:t>
    </dgm:pt>
    <dgm:pt modelId="{71B73660-C08D-4777-B244-96E4694707D1}" type="parTrans" cxnId="{9ECD850B-B7DD-4AC2-9627-4F44616BF72A}">
      <dgm:prSet/>
      <dgm:spPr/>
      <dgm:t>
        <a:bodyPr/>
        <a:lstStyle/>
        <a:p>
          <a:endParaRPr lang="en-US" sz="2200"/>
        </a:p>
      </dgm:t>
    </dgm:pt>
    <dgm:pt modelId="{392BA7B2-976F-48F0-99CC-1FEC916ABC48}" type="sibTrans" cxnId="{9ECD850B-B7DD-4AC2-9627-4F44616BF72A}">
      <dgm:prSet/>
      <dgm:spPr/>
      <dgm:t>
        <a:bodyPr/>
        <a:lstStyle/>
        <a:p>
          <a:endParaRPr lang="en-US" sz="2200"/>
        </a:p>
      </dgm:t>
    </dgm:pt>
    <dgm:pt modelId="{BCA27A28-7915-4035-AB08-705FA0D00D1A}">
      <dgm:prSet phldrT="[Text]" custT="1"/>
      <dgm:spPr/>
      <dgm:t>
        <a:bodyPr/>
        <a:lstStyle/>
        <a:p>
          <a:r>
            <a:rPr lang="en-US" sz="2200" dirty="0" smtClean="0"/>
            <a:t>2014</a:t>
          </a:r>
          <a:endParaRPr lang="en-US" sz="2200" dirty="0"/>
        </a:p>
      </dgm:t>
    </dgm:pt>
    <dgm:pt modelId="{64CA5417-16E9-4027-A1D2-6AAEAAAD5300}" type="parTrans" cxnId="{E820B022-9786-409F-AB5A-16556E03AFBB}">
      <dgm:prSet/>
      <dgm:spPr/>
      <dgm:t>
        <a:bodyPr/>
        <a:lstStyle/>
        <a:p>
          <a:endParaRPr lang="en-US" sz="2200"/>
        </a:p>
      </dgm:t>
    </dgm:pt>
    <dgm:pt modelId="{ED0CC3BE-D167-402F-BD14-58FAFD560C92}" type="sibTrans" cxnId="{E820B022-9786-409F-AB5A-16556E03AFBB}">
      <dgm:prSet/>
      <dgm:spPr/>
      <dgm:t>
        <a:bodyPr/>
        <a:lstStyle/>
        <a:p>
          <a:endParaRPr lang="en-US" sz="2200"/>
        </a:p>
      </dgm:t>
    </dgm:pt>
    <dgm:pt modelId="{CE4C97B4-D030-4EC2-92D5-E5EFD61F4D7D}">
      <dgm:prSet phldrT="[Text]" custT="1"/>
      <dgm:spPr/>
      <dgm:t>
        <a:bodyPr/>
        <a:lstStyle/>
        <a:p>
          <a:r>
            <a:rPr lang="en-US" sz="2200" dirty="0" smtClean="0"/>
            <a:t>Institution No. 1</a:t>
          </a:r>
          <a:endParaRPr lang="en-US" sz="2200" dirty="0"/>
        </a:p>
      </dgm:t>
    </dgm:pt>
    <dgm:pt modelId="{DE9600AE-4B3B-4E17-85DA-C3FD0BD96FD3}" type="parTrans" cxnId="{61DEEA36-B1AD-41E7-A9B3-C2BAE8DAA93C}">
      <dgm:prSet/>
      <dgm:spPr/>
      <dgm:t>
        <a:bodyPr/>
        <a:lstStyle/>
        <a:p>
          <a:endParaRPr lang="en-US" sz="2200"/>
        </a:p>
      </dgm:t>
    </dgm:pt>
    <dgm:pt modelId="{5689CC10-F7B1-411B-961E-63B9B3020997}" type="sibTrans" cxnId="{61DEEA36-B1AD-41E7-A9B3-C2BAE8DAA93C}">
      <dgm:prSet/>
      <dgm:spPr/>
      <dgm:t>
        <a:bodyPr/>
        <a:lstStyle/>
        <a:p>
          <a:endParaRPr lang="en-US" sz="2200"/>
        </a:p>
      </dgm:t>
    </dgm:pt>
    <dgm:pt modelId="{7F2CC7CF-76B4-4105-AF5B-6C54CC68D6F3}">
      <dgm:prSet phldrT="[Text]" custT="1"/>
      <dgm:spPr/>
      <dgm:t>
        <a:bodyPr/>
        <a:lstStyle/>
        <a:p>
          <a:r>
            <a:rPr lang="en-US" sz="2200" dirty="0" smtClean="0"/>
            <a:t>Assistant Coach</a:t>
          </a:r>
          <a:endParaRPr lang="en-US" sz="2200" dirty="0"/>
        </a:p>
      </dgm:t>
    </dgm:pt>
    <dgm:pt modelId="{CD4B6FD6-CE77-4A16-AA60-0C5E6F807B74}" type="parTrans" cxnId="{48189AB8-0408-4F10-A7FF-5C2FB21F62F2}">
      <dgm:prSet/>
      <dgm:spPr/>
      <dgm:t>
        <a:bodyPr/>
        <a:lstStyle/>
        <a:p>
          <a:endParaRPr lang="en-US" sz="2200"/>
        </a:p>
      </dgm:t>
    </dgm:pt>
    <dgm:pt modelId="{63EE5AAC-C9F6-4CC5-89C9-DDD063D6ED7B}" type="sibTrans" cxnId="{48189AB8-0408-4F10-A7FF-5C2FB21F62F2}">
      <dgm:prSet/>
      <dgm:spPr/>
      <dgm:t>
        <a:bodyPr/>
        <a:lstStyle/>
        <a:p>
          <a:endParaRPr lang="en-US" sz="2200"/>
        </a:p>
      </dgm:t>
    </dgm:pt>
    <dgm:pt modelId="{5D0D1B90-1BA1-4A23-95CB-F6FD587FFF12}">
      <dgm:prSet phldrT="[Text]" custT="1"/>
      <dgm:spPr/>
      <dgm:t>
        <a:bodyPr/>
        <a:lstStyle/>
        <a:p>
          <a:r>
            <a:rPr lang="en-US" sz="2200" dirty="0" smtClean="0"/>
            <a:t>Assistant Coach</a:t>
          </a:r>
          <a:endParaRPr lang="en-US" sz="2200" dirty="0"/>
        </a:p>
      </dgm:t>
    </dgm:pt>
    <dgm:pt modelId="{BFEFE73F-56C7-4F38-A0DA-937AAD842242}" type="parTrans" cxnId="{660C2F66-86F7-4BC7-AAF1-AFA516679542}">
      <dgm:prSet/>
      <dgm:spPr/>
      <dgm:t>
        <a:bodyPr/>
        <a:lstStyle/>
        <a:p>
          <a:endParaRPr lang="en-US" sz="2200"/>
        </a:p>
      </dgm:t>
    </dgm:pt>
    <dgm:pt modelId="{AC702C33-8712-4DE8-ABCB-109CE136D9E6}" type="sibTrans" cxnId="{660C2F66-86F7-4BC7-AAF1-AFA516679542}">
      <dgm:prSet/>
      <dgm:spPr/>
      <dgm:t>
        <a:bodyPr/>
        <a:lstStyle/>
        <a:p>
          <a:endParaRPr lang="en-US" sz="2200"/>
        </a:p>
      </dgm:t>
    </dgm:pt>
    <dgm:pt modelId="{269EB88B-D385-448A-8239-9908AF2A9532}">
      <dgm:prSet phldrT="[Text]" custT="1"/>
      <dgm:spPr/>
      <dgm:t>
        <a:bodyPr/>
        <a:lstStyle/>
        <a:p>
          <a:r>
            <a:rPr lang="en-US" sz="2200" dirty="0" smtClean="0"/>
            <a:t>Assistant Coach</a:t>
          </a:r>
          <a:endParaRPr lang="en-US" sz="2200" dirty="0"/>
        </a:p>
      </dgm:t>
    </dgm:pt>
    <dgm:pt modelId="{610B8A96-C746-4FA4-84C9-3828AAC79819}" type="parTrans" cxnId="{E1DE7DD1-1B2D-45B4-8FA8-C55ED2C24605}">
      <dgm:prSet/>
      <dgm:spPr/>
      <dgm:t>
        <a:bodyPr/>
        <a:lstStyle/>
        <a:p>
          <a:endParaRPr lang="en-US" sz="2200"/>
        </a:p>
      </dgm:t>
    </dgm:pt>
    <dgm:pt modelId="{4721E6AA-75A0-4E0D-BECD-03F2CB63CBC0}" type="sibTrans" cxnId="{E1DE7DD1-1B2D-45B4-8FA8-C55ED2C24605}">
      <dgm:prSet/>
      <dgm:spPr/>
      <dgm:t>
        <a:bodyPr/>
        <a:lstStyle/>
        <a:p>
          <a:endParaRPr lang="en-US" sz="2200"/>
        </a:p>
      </dgm:t>
    </dgm:pt>
    <dgm:pt modelId="{AB2A3C98-C116-48EC-BC60-C931B6E203F7}">
      <dgm:prSet phldrT="[Text]" custT="1"/>
      <dgm:spPr/>
      <dgm:t>
        <a:bodyPr/>
        <a:lstStyle/>
        <a:p>
          <a:r>
            <a:rPr lang="en-US" sz="2200" dirty="0" smtClean="0"/>
            <a:t>Head Coach</a:t>
          </a:r>
          <a:endParaRPr lang="en-US" sz="2200" dirty="0"/>
        </a:p>
      </dgm:t>
    </dgm:pt>
    <dgm:pt modelId="{7962BD53-1F75-48D5-A4AB-897882E72566}" type="parTrans" cxnId="{317F1D0E-7EE6-475A-8DEB-7A7CEA869643}">
      <dgm:prSet/>
      <dgm:spPr/>
      <dgm:t>
        <a:bodyPr/>
        <a:lstStyle/>
        <a:p>
          <a:endParaRPr lang="en-US" sz="2200"/>
        </a:p>
      </dgm:t>
    </dgm:pt>
    <dgm:pt modelId="{975B5BFC-8F27-40DE-A4CC-A061143D166B}" type="sibTrans" cxnId="{317F1D0E-7EE6-475A-8DEB-7A7CEA869643}">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5FDC907F-F74D-48F4-8806-9181DF7F4FAA}" type="pres">
      <dgm:prSet presAssocID="{2FA1911A-C56C-462C-A21E-ECDA17FE47F2}" presName="compositeNode" presStyleCnt="0">
        <dgm:presLayoutVars>
          <dgm:bulletEnabled val="1"/>
        </dgm:presLayoutVars>
      </dgm:prSet>
      <dgm:spPr/>
    </dgm:pt>
    <dgm:pt modelId="{F0DF22F1-4050-4080-B450-CB9B367D25F0}" type="pres">
      <dgm:prSet presAssocID="{2FA1911A-C56C-462C-A21E-ECDA17FE47F2}" presName="bgRect" presStyleLbl="node1" presStyleIdx="0" presStyleCnt="4"/>
      <dgm:spPr/>
      <dgm:t>
        <a:bodyPr/>
        <a:lstStyle/>
        <a:p>
          <a:endParaRPr lang="en-US"/>
        </a:p>
      </dgm:t>
    </dgm:pt>
    <dgm:pt modelId="{F638B081-A1EA-47B0-BCF8-8C02A0E0C505}" type="pres">
      <dgm:prSet presAssocID="{2FA1911A-C56C-462C-A21E-ECDA17FE47F2}" presName="parentNode" presStyleLbl="node1" presStyleIdx="0" presStyleCnt="4">
        <dgm:presLayoutVars>
          <dgm:chMax val="0"/>
          <dgm:bulletEnabled val="1"/>
        </dgm:presLayoutVars>
      </dgm:prSet>
      <dgm:spPr/>
      <dgm:t>
        <a:bodyPr/>
        <a:lstStyle/>
        <a:p>
          <a:endParaRPr lang="en-US"/>
        </a:p>
      </dgm:t>
    </dgm:pt>
    <dgm:pt modelId="{4E7CE75F-BEF9-4564-9ADD-DAA066F60A61}" type="pres">
      <dgm:prSet presAssocID="{2FA1911A-C56C-462C-A21E-ECDA17FE47F2}" presName="childNode" presStyleLbl="node1" presStyleIdx="0" presStyleCnt="4">
        <dgm:presLayoutVars>
          <dgm:bulletEnabled val="1"/>
        </dgm:presLayoutVars>
      </dgm:prSet>
      <dgm:spPr/>
      <dgm:t>
        <a:bodyPr/>
        <a:lstStyle/>
        <a:p>
          <a:endParaRPr lang="en-US"/>
        </a:p>
      </dgm:t>
    </dgm:pt>
    <dgm:pt modelId="{95684FF3-ECE0-4D1C-B755-BD608DA3634E}" type="pres">
      <dgm:prSet presAssocID="{44063B1C-16C5-426B-A57E-8EC68AC415C6}" presName="hSp" presStyleCnt="0"/>
      <dgm:spPr/>
    </dgm:pt>
    <dgm:pt modelId="{25FC47FC-4941-46B5-A90A-76CDB1E10AE7}" type="pres">
      <dgm:prSet presAssocID="{44063B1C-16C5-426B-A57E-8EC68AC415C6}" presName="vProcSp" presStyleCnt="0"/>
      <dgm:spPr/>
    </dgm:pt>
    <dgm:pt modelId="{70EA28BA-3A47-49C3-B8CF-19480D731E2D}" type="pres">
      <dgm:prSet presAssocID="{44063B1C-16C5-426B-A57E-8EC68AC415C6}" presName="vSp1" presStyleCnt="0"/>
      <dgm:spPr/>
    </dgm:pt>
    <dgm:pt modelId="{A9AE35EC-2744-40D9-AD69-8BC9B72B30C0}" type="pres">
      <dgm:prSet presAssocID="{44063B1C-16C5-426B-A57E-8EC68AC415C6}" presName="simulatedConn" presStyleLbl="solidFgAcc1" presStyleIdx="0" presStyleCnt="3"/>
      <dgm:spPr/>
    </dgm:pt>
    <dgm:pt modelId="{5D55670A-3BB4-47A9-A0B1-B31E89E31D43}" type="pres">
      <dgm:prSet presAssocID="{44063B1C-16C5-426B-A57E-8EC68AC415C6}" presName="vSp2" presStyleCnt="0"/>
      <dgm:spPr/>
    </dgm:pt>
    <dgm:pt modelId="{70BADAF1-6C18-44CC-B5CA-616D83EE01DA}" type="pres">
      <dgm:prSet presAssocID="{44063B1C-16C5-426B-A57E-8EC68AC415C6}" presName="sibTrans" presStyleCnt="0"/>
      <dgm:spPr/>
    </dgm:pt>
    <dgm:pt modelId="{AC645E3A-26BF-4A45-851A-E353E39E3B88}" type="pres">
      <dgm:prSet presAssocID="{0D668E0C-790E-4EBA-AD4E-7324E6512BA2}" presName="compositeNode" presStyleCnt="0">
        <dgm:presLayoutVars>
          <dgm:bulletEnabled val="1"/>
        </dgm:presLayoutVars>
      </dgm:prSet>
      <dgm:spPr/>
    </dgm:pt>
    <dgm:pt modelId="{D26BE85A-4BEA-49EC-B15A-945E01E02A42}" type="pres">
      <dgm:prSet presAssocID="{0D668E0C-790E-4EBA-AD4E-7324E6512BA2}" presName="bgRect" presStyleLbl="node1" presStyleIdx="1" presStyleCnt="4"/>
      <dgm:spPr/>
      <dgm:t>
        <a:bodyPr/>
        <a:lstStyle/>
        <a:p>
          <a:endParaRPr lang="en-US"/>
        </a:p>
      </dgm:t>
    </dgm:pt>
    <dgm:pt modelId="{74825579-D46B-42C8-A221-FE46B6222BF5}" type="pres">
      <dgm:prSet presAssocID="{0D668E0C-790E-4EBA-AD4E-7324E6512BA2}" presName="parentNode" presStyleLbl="node1" presStyleIdx="1" presStyleCnt="4">
        <dgm:presLayoutVars>
          <dgm:chMax val="0"/>
          <dgm:bulletEnabled val="1"/>
        </dgm:presLayoutVars>
      </dgm:prSet>
      <dgm:spPr/>
      <dgm:t>
        <a:bodyPr/>
        <a:lstStyle/>
        <a:p>
          <a:endParaRPr lang="en-US"/>
        </a:p>
      </dgm:t>
    </dgm:pt>
    <dgm:pt modelId="{E2CFDD93-06FA-4D2A-B46D-85F0464DA239}" type="pres">
      <dgm:prSet presAssocID="{0D668E0C-790E-4EBA-AD4E-7324E6512BA2}" presName="childNode" presStyleLbl="node1" presStyleIdx="1" presStyleCnt="4">
        <dgm:presLayoutVars>
          <dgm:bulletEnabled val="1"/>
        </dgm:presLayoutVars>
      </dgm:prSet>
      <dgm:spPr/>
      <dgm:t>
        <a:bodyPr/>
        <a:lstStyle/>
        <a:p>
          <a:endParaRPr lang="en-US"/>
        </a:p>
      </dgm:t>
    </dgm:pt>
    <dgm:pt modelId="{5B279782-910B-4BDA-9A3A-322546E6CBCB}" type="pres">
      <dgm:prSet presAssocID="{31E5AABB-E15A-4C87-8D17-AD423B7B770F}" presName="hSp" presStyleCnt="0"/>
      <dgm:spPr/>
    </dgm:pt>
    <dgm:pt modelId="{2E09473D-CE36-40EC-ADFA-D4B2DACCF7F4}" type="pres">
      <dgm:prSet presAssocID="{31E5AABB-E15A-4C87-8D17-AD423B7B770F}" presName="vProcSp" presStyleCnt="0"/>
      <dgm:spPr/>
    </dgm:pt>
    <dgm:pt modelId="{29FDF8F2-368A-4EA3-8D79-6B6D66A7AE5B}" type="pres">
      <dgm:prSet presAssocID="{31E5AABB-E15A-4C87-8D17-AD423B7B770F}" presName="vSp1" presStyleCnt="0"/>
      <dgm:spPr/>
    </dgm:pt>
    <dgm:pt modelId="{05A42E00-3F05-426E-A10B-A2EB00376C1D}" type="pres">
      <dgm:prSet presAssocID="{31E5AABB-E15A-4C87-8D17-AD423B7B770F}" presName="simulatedConn" presStyleLbl="solidFgAcc1" presStyleIdx="1" presStyleCnt="3"/>
      <dgm:spPr/>
    </dgm:pt>
    <dgm:pt modelId="{0A0F9CE5-6936-41EE-900C-AAFA63263337}" type="pres">
      <dgm:prSet presAssocID="{31E5AABB-E15A-4C87-8D17-AD423B7B770F}" presName="vSp2" presStyleCnt="0"/>
      <dgm:spPr/>
    </dgm:pt>
    <dgm:pt modelId="{11954546-F996-4BFC-844C-90C45D581459}" type="pres">
      <dgm:prSet presAssocID="{31E5AABB-E15A-4C87-8D17-AD423B7B770F}" presName="sibTrans" presStyleCnt="0"/>
      <dgm:spPr/>
    </dgm:pt>
    <dgm:pt modelId="{3B7C0B5E-FA10-49A5-B5F8-B91C3ABAB8C4}" type="pres">
      <dgm:prSet presAssocID="{2E213E15-704F-4EA2-B684-DA69CD30F87A}" presName="compositeNode" presStyleCnt="0">
        <dgm:presLayoutVars>
          <dgm:bulletEnabled val="1"/>
        </dgm:presLayoutVars>
      </dgm:prSet>
      <dgm:spPr/>
    </dgm:pt>
    <dgm:pt modelId="{88799F63-6A3B-46C4-AB8A-A4A8A98F7B0A}" type="pres">
      <dgm:prSet presAssocID="{2E213E15-704F-4EA2-B684-DA69CD30F87A}" presName="bgRect" presStyleLbl="node1" presStyleIdx="2" presStyleCnt="4"/>
      <dgm:spPr/>
      <dgm:t>
        <a:bodyPr/>
        <a:lstStyle/>
        <a:p>
          <a:endParaRPr lang="en-US"/>
        </a:p>
      </dgm:t>
    </dgm:pt>
    <dgm:pt modelId="{12CAE31D-AF55-492F-983D-7E3CF491F414}" type="pres">
      <dgm:prSet presAssocID="{2E213E15-704F-4EA2-B684-DA69CD30F87A}" presName="parentNode" presStyleLbl="node1" presStyleIdx="2" presStyleCnt="4">
        <dgm:presLayoutVars>
          <dgm:chMax val="0"/>
          <dgm:bulletEnabled val="1"/>
        </dgm:presLayoutVars>
      </dgm:prSet>
      <dgm:spPr/>
      <dgm:t>
        <a:bodyPr/>
        <a:lstStyle/>
        <a:p>
          <a:endParaRPr lang="en-US"/>
        </a:p>
      </dgm:t>
    </dgm:pt>
    <dgm:pt modelId="{5C85A3FB-9C52-43C0-B4CC-DBE0C604A057}" type="pres">
      <dgm:prSet presAssocID="{2E213E15-704F-4EA2-B684-DA69CD30F87A}" presName="childNode" presStyleLbl="node1" presStyleIdx="2" presStyleCnt="4">
        <dgm:presLayoutVars>
          <dgm:bulletEnabled val="1"/>
        </dgm:presLayoutVars>
      </dgm:prSet>
      <dgm:spPr/>
      <dgm:t>
        <a:bodyPr/>
        <a:lstStyle/>
        <a:p>
          <a:endParaRPr lang="en-US"/>
        </a:p>
      </dgm:t>
    </dgm:pt>
    <dgm:pt modelId="{081B3E8B-5862-4E4D-B71D-D23421AE3CB8}" type="pres">
      <dgm:prSet presAssocID="{1E4E876D-0F69-43F7-A695-5E062C738F90}" presName="hSp" presStyleCnt="0"/>
      <dgm:spPr/>
    </dgm:pt>
    <dgm:pt modelId="{4EBD2EBD-8A92-41D2-954D-47C42EFA69EF}" type="pres">
      <dgm:prSet presAssocID="{1E4E876D-0F69-43F7-A695-5E062C738F90}" presName="vProcSp" presStyleCnt="0"/>
      <dgm:spPr/>
    </dgm:pt>
    <dgm:pt modelId="{91B863A6-CE7D-471F-A868-A5FAD81B204D}" type="pres">
      <dgm:prSet presAssocID="{1E4E876D-0F69-43F7-A695-5E062C738F90}" presName="vSp1" presStyleCnt="0"/>
      <dgm:spPr/>
    </dgm:pt>
    <dgm:pt modelId="{932C6225-C52F-46F1-AEA5-6D771036436B}" type="pres">
      <dgm:prSet presAssocID="{1E4E876D-0F69-43F7-A695-5E062C738F90}" presName="simulatedConn" presStyleLbl="solidFgAcc1" presStyleIdx="2" presStyleCnt="3"/>
      <dgm:spPr/>
    </dgm:pt>
    <dgm:pt modelId="{EE80CC93-EF03-4C55-A42E-4436F537C1DA}" type="pres">
      <dgm:prSet presAssocID="{1E4E876D-0F69-43F7-A695-5E062C738F90}" presName="vSp2" presStyleCnt="0"/>
      <dgm:spPr/>
    </dgm:pt>
    <dgm:pt modelId="{946B7754-C0E1-4367-AF28-6F705921DD0B}" type="pres">
      <dgm:prSet presAssocID="{1E4E876D-0F69-43F7-A695-5E062C738F90}" presName="sibTrans" presStyleCnt="0"/>
      <dgm:spPr/>
    </dgm:pt>
    <dgm:pt modelId="{E123BB6E-BA78-4431-A90B-937EE5795D66}" type="pres">
      <dgm:prSet presAssocID="{BCA27A28-7915-4035-AB08-705FA0D00D1A}" presName="compositeNode" presStyleCnt="0">
        <dgm:presLayoutVars>
          <dgm:bulletEnabled val="1"/>
        </dgm:presLayoutVars>
      </dgm:prSet>
      <dgm:spPr/>
    </dgm:pt>
    <dgm:pt modelId="{E7A1821B-0CC3-4F30-8370-A6936337CFCA}" type="pres">
      <dgm:prSet presAssocID="{BCA27A28-7915-4035-AB08-705FA0D00D1A}" presName="bgRect" presStyleLbl="node1" presStyleIdx="3" presStyleCnt="4"/>
      <dgm:spPr/>
      <dgm:t>
        <a:bodyPr/>
        <a:lstStyle/>
        <a:p>
          <a:endParaRPr lang="en-US"/>
        </a:p>
      </dgm:t>
    </dgm:pt>
    <dgm:pt modelId="{6DAF8084-5A95-4E4A-958D-7938F2D903D0}" type="pres">
      <dgm:prSet presAssocID="{BCA27A28-7915-4035-AB08-705FA0D00D1A}" presName="parentNode" presStyleLbl="node1" presStyleIdx="3" presStyleCnt="4">
        <dgm:presLayoutVars>
          <dgm:chMax val="0"/>
          <dgm:bulletEnabled val="1"/>
        </dgm:presLayoutVars>
      </dgm:prSet>
      <dgm:spPr/>
      <dgm:t>
        <a:bodyPr/>
        <a:lstStyle/>
        <a:p>
          <a:endParaRPr lang="en-US"/>
        </a:p>
      </dgm:t>
    </dgm:pt>
    <dgm:pt modelId="{4CBC265D-2820-4665-AACD-7AAD44AD78BB}" type="pres">
      <dgm:prSet presAssocID="{BCA27A28-7915-4035-AB08-705FA0D00D1A}" presName="childNode" presStyleLbl="node1" presStyleIdx="3" presStyleCnt="4">
        <dgm:presLayoutVars>
          <dgm:bulletEnabled val="1"/>
        </dgm:presLayoutVars>
      </dgm:prSet>
      <dgm:spPr/>
      <dgm:t>
        <a:bodyPr/>
        <a:lstStyle/>
        <a:p>
          <a:endParaRPr lang="en-US"/>
        </a:p>
      </dgm:t>
    </dgm:pt>
  </dgm:ptLst>
  <dgm:cxnLst>
    <dgm:cxn modelId="{6F49519C-DCF2-45CF-80DE-BD7F4FDC2BE1}" srcId="{914D04EC-0D43-45D2-B387-ECECCCB90C46}" destId="{2FA1911A-C56C-462C-A21E-ECDA17FE47F2}" srcOrd="0" destOrd="0" parTransId="{4F5E7B15-D153-48E7-AC74-FF2D0BD59DD9}" sibTransId="{44063B1C-16C5-426B-A57E-8EC68AC415C6}"/>
    <dgm:cxn modelId="{61DEEA36-B1AD-41E7-A9B3-C2BAE8DAA93C}" srcId="{BCA27A28-7915-4035-AB08-705FA0D00D1A}" destId="{CE4C97B4-D030-4EC2-92D5-E5EFD61F4D7D}" srcOrd="0" destOrd="0" parTransId="{DE9600AE-4B3B-4E17-85DA-C3FD0BD96FD3}" sibTransId="{5689CC10-F7B1-411B-961E-63B9B3020997}"/>
    <dgm:cxn modelId="{E63DBAD6-E2F7-411C-8C6A-CD355C5208BB}" type="presOf" srcId="{7F2CC7CF-76B4-4105-AF5B-6C54CC68D6F3}" destId="{E2CFDD93-06FA-4D2A-B46D-85F0464DA239}" srcOrd="0" destOrd="1" presId="urn:microsoft.com/office/officeart/2005/8/layout/hProcess7"/>
    <dgm:cxn modelId="{317F1D0E-7EE6-475A-8DEB-7A7CEA869643}" srcId="{2FA1911A-C56C-462C-A21E-ECDA17FE47F2}" destId="{AB2A3C98-C116-48EC-BC60-C931B6E203F7}" srcOrd="1" destOrd="0" parTransId="{7962BD53-1F75-48D5-A4AB-897882E72566}" sibTransId="{975B5BFC-8F27-40DE-A4CC-A061143D166B}"/>
    <dgm:cxn modelId="{51F6CDF4-CF9D-4342-BCB5-0BE83AF389D0}" type="presOf" srcId="{0D668E0C-790E-4EBA-AD4E-7324E6512BA2}" destId="{74825579-D46B-42C8-A221-FE46B6222BF5}" srcOrd="1" destOrd="0" presId="urn:microsoft.com/office/officeart/2005/8/layout/hProcess7"/>
    <dgm:cxn modelId="{47B1C752-C21B-4A8A-AF45-347B4A40CE86}" type="presOf" srcId="{2FA1911A-C56C-462C-A21E-ECDA17FE47F2}" destId="{F638B081-A1EA-47B0-BCF8-8C02A0E0C505}" srcOrd="1" destOrd="0" presId="urn:microsoft.com/office/officeart/2005/8/layout/hProcess7"/>
    <dgm:cxn modelId="{03AFCC80-C1FF-4EF8-9F63-F0E8B1F6B4D5}" type="presOf" srcId="{D3D01048-61C9-4BCE-B3DF-270D4D6DA618}" destId="{5C85A3FB-9C52-43C0-B4CC-DBE0C604A057}" srcOrd="0" destOrd="0" presId="urn:microsoft.com/office/officeart/2005/8/layout/hProcess7"/>
    <dgm:cxn modelId="{9B66AFEC-6726-4AD1-8EA8-20E7C0971C98}" srcId="{0D668E0C-790E-4EBA-AD4E-7324E6512BA2}" destId="{5A45BF48-4AF3-47BA-A687-C07C3C8FACCC}" srcOrd="0" destOrd="0" parTransId="{B51C15C0-16CD-4FB5-A5D8-DF67354BBE9F}" sibTransId="{170A1EB1-CA46-4E3D-B737-6A4982E69415}"/>
    <dgm:cxn modelId="{9A34748F-92E8-4BE0-A5B9-5969C430FE79}" type="presOf" srcId="{5A45BF48-4AF3-47BA-A687-C07C3C8FACCC}" destId="{E2CFDD93-06FA-4D2A-B46D-85F0464DA239}" srcOrd="0" destOrd="0" presId="urn:microsoft.com/office/officeart/2005/8/layout/hProcess7"/>
    <dgm:cxn modelId="{E43C386F-C930-434A-9E75-138BF214C3F2}" type="presOf" srcId="{914D04EC-0D43-45D2-B387-ECECCCB90C46}" destId="{A4A9EC14-EF42-4F9F-A15D-806AD76BF786}" srcOrd="0" destOrd="0" presId="urn:microsoft.com/office/officeart/2005/8/layout/hProcess7"/>
    <dgm:cxn modelId="{5F5FD413-837C-4503-86AB-5BB870237041}" type="presOf" srcId="{725A0CD4-67C0-44DC-9B37-747AD6B03D70}" destId="{4E7CE75F-BEF9-4564-9ADD-DAA066F60A61}" srcOrd="0" destOrd="0" presId="urn:microsoft.com/office/officeart/2005/8/layout/hProcess7"/>
    <dgm:cxn modelId="{1C0C3B9B-16E1-46DD-A01A-1B33FE358B31}" type="presOf" srcId="{AB2A3C98-C116-48EC-BC60-C931B6E203F7}" destId="{4E7CE75F-BEF9-4564-9ADD-DAA066F60A61}" srcOrd="0" destOrd="1" presId="urn:microsoft.com/office/officeart/2005/8/layout/hProcess7"/>
    <dgm:cxn modelId="{F987AAA1-8710-428E-B731-8C206C1FBCD3}" type="presOf" srcId="{BCA27A28-7915-4035-AB08-705FA0D00D1A}" destId="{E7A1821B-0CC3-4F30-8370-A6936337CFCA}" srcOrd="0" destOrd="0" presId="urn:microsoft.com/office/officeart/2005/8/layout/hProcess7"/>
    <dgm:cxn modelId="{05CADE19-AECF-4EA4-8974-C9726CA9F18E}" srcId="{2FA1911A-C56C-462C-A21E-ECDA17FE47F2}" destId="{725A0CD4-67C0-44DC-9B37-747AD6B03D70}" srcOrd="0" destOrd="0" parTransId="{21F4C7FB-D77C-4643-BD35-7913672229B8}" sibTransId="{6884DC04-2AA0-455B-8426-5CE3A3A3A702}"/>
    <dgm:cxn modelId="{9ECD850B-B7DD-4AC2-9627-4F44616BF72A}" srcId="{2E213E15-704F-4EA2-B684-DA69CD30F87A}" destId="{D3D01048-61C9-4BCE-B3DF-270D4D6DA618}" srcOrd="0" destOrd="0" parTransId="{71B73660-C08D-4777-B244-96E4694707D1}" sibTransId="{392BA7B2-976F-48F0-99CC-1FEC916ABC48}"/>
    <dgm:cxn modelId="{0F3EEEF8-B79D-4D86-9343-140F3E58ED66}" type="presOf" srcId="{BCA27A28-7915-4035-AB08-705FA0D00D1A}" destId="{6DAF8084-5A95-4E4A-958D-7938F2D903D0}" srcOrd="1" destOrd="0" presId="urn:microsoft.com/office/officeart/2005/8/layout/hProcess7"/>
    <dgm:cxn modelId="{9157FB61-84C4-4D0E-A246-C88CC841D64E}" type="presOf" srcId="{2E213E15-704F-4EA2-B684-DA69CD30F87A}" destId="{88799F63-6A3B-46C4-AB8A-A4A8A98F7B0A}" srcOrd="0" destOrd="0" presId="urn:microsoft.com/office/officeart/2005/8/layout/hProcess7"/>
    <dgm:cxn modelId="{66FACA17-D2ED-44F5-A90B-8BDF2A4221CC}" type="presOf" srcId="{2FA1911A-C56C-462C-A21E-ECDA17FE47F2}" destId="{F0DF22F1-4050-4080-B450-CB9B367D25F0}" srcOrd="0" destOrd="0" presId="urn:microsoft.com/office/officeart/2005/8/layout/hProcess7"/>
    <dgm:cxn modelId="{48189AB8-0408-4F10-A7FF-5C2FB21F62F2}" srcId="{0D668E0C-790E-4EBA-AD4E-7324E6512BA2}" destId="{7F2CC7CF-76B4-4105-AF5B-6C54CC68D6F3}" srcOrd="1" destOrd="0" parTransId="{CD4B6FD6-CE77-4A16-AA60-0C5E6F807B74}" sibTransId="{63EE5AAC-C9F6-4CC5-89C9-DDD063D6ED7B}"/>
    <dgm:cxn modelId="{660C2F66-86F7-4BC7-AAF1-AFA516679542}" srcId="{2E213E15-704F-4EA2-B684-DA69CD30F87A}" destId="{5D0D1B90-1BA1-4A23-95CB-F6FD587FFF12}" srcOrd="1" destOrd="0" parTransId="{BFEFE73F-56C7-4F38-A0DA-937AAD842242}" sibTransId="{AC702C33-8712-4DE8-ABCB-109CE136D9E6}"/>
    <dgm:cxn modelId="{D254913F-A9BE-4381-8B42-02FFCCDF8D0C}" type="presOf" srcId="{5D0D1B90-1BA1-4A23-95CB-F6FD587FFF12}" destId="{5C85A3FB-9C52-43C0-B4CC-DBE0C604A057}" srcOrd="0" destOrd="1" presId="urn:microsoft.com/office/officeart/2005/8/layout/hProcess7"/>
    <dgm:cxn modelId="{40D6AF23-A0AE-43E2-BC34-CFD8BEB0356E}" type="presOf" srcId="{269EB88B-D385-448A-8239-9908AF2A9532}" destId="{4CBC265D-2820-4665-AACD-7AAD44AD78BB}" srcOrd="0" destOrd="1" presId="urn:microsoft.com/office/officeart/2005/8/layout/hProcess7"/>
    <dgm:cxn modelId="{15C904C3-AE14-4DE3-8BE0-6FA1EA8068E6}" type="presOf" srcId="{0D668E0C-790E-4EBA-AD4E-7324E6512BA2}" destId="{D26BE85A-4BEA-49EC-B15A-945E01E02A42}" srcOrd="0" destOrd="0" presId="urn:microsoft.com/office/officeart/2005/8/layout/hProcess7"/>
    <dgm:cxn modelId="{E1DE7DD1-1B2D-45B4-8FA8-C55ED2C24605}" srcId="{BCA27A28-7915-4035-AB08-705FA0D00D1A}" destId="{269EB88B-D385-448A-8239-9908AF2A9532}" srcOrd="1" destOrd="0" parTransId="{610B8A96-C746-4FA4-84C9-3828AAC79819}" sibTransId="{4721E6AA-75A0-4E0D-BECD-03F2CB63CBC0}"/>
    <dgm:cxn modelId="{B218FD0E-066E-4432-B46E-4F8A5A2B1EBD}" type="presOf" srcId="{2E213E15-704F-4EA2-B684-DA69CD30F87A}" destId="{12CAE31D-AF55-492F-983D-7E3CF491F414}" srcOrd="1" destOrd="0" presId="urn:microsoft.com/office/officeart/2005/8/layout/hProcess7"/>
    <dgm:cxn modelId="{69F720A4-B577-467E-83BC-2B6D604DCF5E}" srcId="{914D04EC-0D43-45D2-B387-ECECCCB90C46}" destId="{2E213E15-704F-4EA2-B684-DA69CD30F87A}" srcOrd="2" destOrd="0" parTransId="{09399E00-DE63-430D-B484-7983AD7617E6}" sibTransId="{1E4E876D-0F69-43F7-A695-5E062C738F90}"/>
    <dgm:cxn modelId="{34F392C4-D203-47BD-9FFB-C21BFC9A023E}" srcId="{914D04EC-0D43-45D2-B387-ECECCCB90C46}" destId="{0D668E0C-790E-4EBA-AD4E-7324E6512BA2}" srcOrd="1" destOrd="0" parTransId="{33837F47-7539-46A6-B01B-26B742445799}" sibTransId="{31E5AABB-E15A-4C87-8D17-AD423B7B770F}"/>
    <dgm:cxn modelId="{E820B022-9786-409F-AB5A-16556E03AFBB}" srcId="{914D04EC-0D43-45D2-B387-ECECCCB90C46}" destId="{BCA27A28-7915-4035-AB08-705FA0D00D1A}" srcOrd="3" destOrd="0" parTransId="{64CA5417-16E9-4027-A1D2-6AAEAAAD5300}" sibTransId="{ED0CC3BE-D167-402F-BD14-58FAFD560C92}"/>
    <dgm:cxn modelId="{60793C96-F2E9-4CD9-B80E-454A6F07CD04}" type="presOf" srcId="{CE4C97B4-D030-4EC2-92D5-E5EFD61F4D7D}" destId="{4CBC265D-2820-4665-AACD-7AAD44AD78BB}" srcOrd="0" destOrd="0" presId="urn:microsoft.com/office/officeart/2005/8/layout/hProcess7"/>
    <dgm:cxn modelId="{31055061-A629-4BB6-AC36-B96BC16DF467}" type="presParOf" srcId="{A4A9EC14-EF42-4F9F-A15D-806AD76BF786}" destId="{5FDC907F-F74D-48F4-8806-9181DF7F4FAA}" srcOrd="0" destOrd="0" presId="urn:microsoft.com/office/officeart/2005/8/layout/hProcess7"/>
    <dgm:cxn modelId="{854362F8-08B3-4CD4-9121-F23D3499FD4B}" type="presParOf" srcId="{5FDC907F-F74D-48F4-8806-9181DF7F4FAA}" destId="{F0DF22F1-4050-4080-B450-CB9B367D25F0}" srcOrd="0" destOrd="0" presId="urn:microsoft.com/office/officeart/2005/8/layout/hProcess7"/>
    <dgm:cxn modelId="{05089EA3-EB93-405F-92EF-6C41861A0769}" type="presParOf" srcId="{5FDC907F-F74D-48F4-8806-9181DF7F4FAA}" destId="{F638B081-A1EA-47B0-BCF8-8C02A0E0C505}" srcOrd="1" destOrd="0" presId="urn:microsoft.com/office/officeart/2005/8/layout/hProcess7"/>
    <dgm:cxn modelId="{3E25A14B-F25F-43B0-A804-79242A3C65E1}" type="presParOf" srcId="{5FDC907F-F74D-48F4-8806-9181DF7F4FAA}" destId="{4E7CE75F-BEF9-4564-9ADD-DAA066F60A61}" srcOrd="2" destOrd="0" presId="urn:microsoft.com/office/officeart/2005/8/layout/hProcess7"/>
    <dgm:cxn modelId="{2C16E51C-04E6-44A9-ACA0-4FAA2A69374F}" type="presParOf" srcId="{A4A9EC14-EF42-4F9F-A15D-806AD76BF786}" destId="{95684FF3-ECE0-4D1C-B755-BD608DA3634E}" srcOrd="1" destOrd="0" presId="urn:microsoft.com/office/officeart/2005/8/layout/hProcess7"/>
    <dgm:cxn modelId="{D4927D68-19DE-4CAA-868E-5F69A5EFF63D}" type="presParOf" srcId="{A4A9EC14-EF42-4F9F-A15D-806AD76BF786}" destId="{25FC47FC-4941-46B5-A90A-76CDB1E10AE7}" srcOrd="2" destOrd="0" presId="urn:microsoft.com/office/officeart/2005/8/layout/hProcess7"/>
    <dgm:cxn modelId="{0B52D1A7-2B99-4BA0-8E23-FE3ACAAB9F9A}" type="presParOf" srcId="{25FC47FC-4941-46B5-A90A-76CDB1E10AE7}" destId="{70EA28BA-3A47-49C3-B8CF-19480D731E2D}" srcOrd="0" destOrd="0" presId="urn:microsoft.com/office/officeart/2005/8/layout/hProcess7"/>
    <dgm:cxn modelId="{1A2CC0CA-0029-43EF-AC53-7FC25027B729}" type="presParOf" srcId="{25FC47FC-4941-46B5-A90A-76CDB1E10AE7}" destId="{A9AE35EC-2744-40D9-AD69-8BC9B72B30C0}" srcOrd="1" destOrd="0" presId="urn:microsoft.com/office/officeart/2005/8/layout/hProcess7"/>
    <dgm:cxn modelId="{CC452BD8-4F83-4020-975E-F69AD026412E}" type="presParOf" srcId="{25FC47FC-4941-46B5-A90A-76CDB1E10AE7}" destId="{5D55670A-3BB4-47A9-A0B1-B31E89E31D43}" srcOrd="2" destOrd="0" presId="urn:microsoft.com/office/officeart/2005/8/layout/hProcess7"/>
    <dgm:cxn modelId="{6F1F1909-2EA5-4427-B171-CA84F72E1D20}" type="presParOf" srcId="{A4A9EC14-EF42-4F9F-A15D-806AD76BF786}" destId="{70BADAF1-6C18-44CC-B5CA-616D83EE01DA}" srcOrd="3" destOrd="0" presId="urn:microsoft.com/office/officeart/2005/8/layout/hProcess7"/>
    <dgm:cxn modelId="{5CCF71DC-BBC4-4192-A830-D8740D3B5B90}" type="presParOf" srcId="{A4A9EC14-EF42-4F9F-A15D-806AD76BF786}" destId="{AC645E3A-26BF-4A45-851A-E353E39E3B88}" srcOrd="4" destOrd="0" presId="urn:microsoft.com/office/officeart/2005/8/layout/hProcess7"/>
    <dgm:cxn modelId="{109D0FE1-ED2F-4842-A306-E6F640FB43C7}" type="presParOf" srcId="{AC645E3A-26BF-4A45-851A-E353E39E3B88}" destId="{D26BE85A-4BEA-49EC-B15A-945E01E02A42}" srcOrd="0" destOrd="0" presId="urn:microsoft.com/office/officeart/2005/8/layout/hProcess7"/>
    <dgm:cxn modelId="{D9ABD567-00E1-4467-B772-346BAA6989EC}" type="presParOf" srcId="{AC645E3A-26BF-4A45-851A-E353E39E3B88}" destId="{74825579-D46B-42C8-A221-FE46B6222BF5}" srcOrd="1" destOrd="0" presId="urn:microsoft.com/office/officeart/2005/8/layout/hProcess7"/>
    <dgm:cxn modelId="{02551C50-DE77-4395-B1F6-F980796EEA6A}" type="presParOf" srcId="{AC645E3A-26BF-4A45-851A-E353E39E3B88}" destId="{E2CFDD93-06FA-4D2A-B46D-85F0464DA239}" srcOrd="2" destOrd="0" presId="urn:microsoft.com/office/officeart/2005/8/layout/hProcess7"/>
    <dgm:cxn modelId="{1E9161E1-0999-4EE0-9956-7028A8CCA85D}" type="presParOf" srcId="{A4A9EC14-EF42-4F9F-A15D-806AD76BF786}" destId="{5B279782-910B-4BDA-9A3A-322546E6CBCB}" srcOrd="5" destOrd="0" presId="urn:microsoft.com/office/officeart/2005/8/layout/hProcess7"/>
    <dgm:cxn modelId="{75107606-968C-421C-B1D7-7AC742F621FD}" type="presParOf" srcId="{A4A9EC14-EF42-4F9F-A15D-806AD76BF786}" destId="{2E09473D-CE36-40EC-ADFA-D4B2DACCF7F4}" srcOrd="6" destOrd="0" presId="urn:microsoft.com/office/officeart/2005/8/layout/hProcess7"/>
    <dgm:cxn modelId="{F7F8064B-3142-4AB7-A6BF-EA5E6910F94E}" type="presParOf" srcId="{2E09473D-CE36-40EC-ADFA-D4B2DACCF7F4}" destId="{29FDF8F2-368A-4EA3-8D79-6B6D66A7AE5B}" srcOrd="0" destOrd="0" presId="urn:microsoft.com/office/officeart/2005/8/layout/hProcess7"/>
    <dgm:cxn modelId="{079B84F0-4DC7-49DF-8DED-376FD8F249E9}" type="presParOf" srcId="{2E09473D-CE36-40EC-ADFA-D4B2DACCF7F4}" destId="{05A42E00-3F05-426E-A10B-A2EB00376C1D}" srcOrd="1" destOrd="0" presId="urn:microsoft.com/office/officeart/2005/8/layout/hProcess7"/>
    <dgm:cxn modelId="{9B6E55EC-9358-40C8-88D1-17B349368DDE}" type="presParOf" srcId="{2E09473D-CE36-40EC-ADFA-D4B2DACCF7F4}" destId="{0A0F9CE5-6936-41EE-900C-AAFA63263337}" srcOrd="2" destOrd="0" presId="urn:microsoft.com/office/officeart/2005/8/layout/hProcess7"/>
    <dgm:cxn modelId="{4B825F8A-9C30-4047-837A-4213DF319C41}" type="presParOf" srcId="{A4A9EC14-EF42-4F9F-A15D-806AD76BF786}" destId="{11954546-F996-4BFC-844C-90C45D581459}" srcOrd="7" destOrd="0" presId="urn:microsoft.com/office/officeart/2005/8/layout/hProcess7"/>
    <dgm:cxn modelId="{EDD994B4-7176-4122-A865-98BE283948B0}" type="presParOf" srcId="{A4A9EC14-EF42-4F9F-A15D-806AD76BF786}" destId="{3B7C0B5E-FA10-49A5-B5F8-B91C3ABAB8C4}" srcOrd="8" destOrd="0" presId="urn:microsoft.com/office/officeart/2005/8/layout/hProcess7"/>
    <dgm:cxn modelId="{3B3C2A6C-3A70-4880-B9EF-9AD7283C777E}" type="presParOf" srcId="{3B7C0B5E-FA10-49A5-B5F8-B91C3ABAB8C4}" destId="{88799F63-6A3B-46C4-AB8A-A4A8A98F7B0A}" srcOrd="0" destOrd="0" presId="urn:microsoft.com/office/officeart/2005/8/layout/hProcess7"/>
    <dgm:cxn modelId="{3F6BA8C0-1BB4-4564-858A-1F41C6992686}" type="presParOf" srcId="{3B7C0B5E-FA10-49A5-B5F8-B91C3ABAB8C4}" destId="{12CAE31D-AF55-492F-983D-7E3CF491F414}" srcOrd="1" destOrd="0" presId="urn:microsoft.com/office/officeart/2005/8/layout/hProcess7"/>
    <dgm:cxn modelId="{21B280B9-0742-445D-884E-547224138ACF}" type="presParOf" srcId="{3B7C0B5E-FA10-49A5-B5F8-B91C3ABAB8C4}" destId="{5C85A3FB-9C52-43C0-B4CC-DBE0C604A057}" srcOrd="2" destOrd="0" presId="urn:microsoft.com/office/officeart/2005/8/layout/hProcess7"/>
    <dgm:cxn modelId="{E9CC546D-5DA7-4CF8-A72A-98AE232DB7EB}" type="presParOf" srcId="{A4A9EC14-EF42-4F9F-A15D-806AD76BF786}" destId="{081B3E8B-5862-4E4D-B71D-D23421AE3CB8}" srcOrd="9" destOrd="0" presId="urn:microsoft.com/office/officeart/2005/8/layout/hProcess7"/>
    <dgm:cxn modelId="{941F820C-DC5F-4369-A125-CEE57F331D8C}" type="presParOf" srcId="{A4A9EC14-EF42-4F9F-A15D-806AD76BF786}" destId="{4EBD2EBD-8A92-41D2-954D-47C42EFA69EF}" srcOrd="10" destOrd="0" presId="urn:microsoft.com/office/officeart/2005/8/layout/hProcess7"/>
    <dgm:cxn modelId="{EA03FC7A-585E-41A6-9765-FCBB67D06861}" type="presParOf" srcId="{4EBD2EBD-8A92-41D2-954D-47C42EFA69EF}" destId="{91B863A6-CE7D-471F-A868-A5FAD81B204D}" srcOrd="0" destOrd="0" presId="urn:microsoft.com/office/officeart/2005/8/layout/hProcess7"/>
    <dgm:cxn modelId="{973E4FFF-EC35-45A4-BBCB-BA28ED5B1130}" type="presParOf" srcId="{4EBD2EBD-8A92-41D2-954D-47C42EFA69EF}" destId="{932C6225-C52F-46F1-AEA5-6D771036436B}" srcOrd="1" destOrd="0" presId="urn:microsoft.com/office/officeart/2005/8/layout/hProcess7"/>
    <dgm:cxn modelId="{54760E66-C2A3-40AF-AD46-65D7C83BCEC4}" type="presParOf" srcId="{4EBD2EBD-8A92-41D2-954D-47C42EFA69EF}" destId="{EE80CC93-EF03-4C55-A42E-4436F537C1DA}" srcOrd="2" destOrd="0" presId="urn:microsoft.com/office/officeart/2005/8/layout/hProcess7"/>
    <dgm:cxn modelId="{5180BB62-C2B8-4888-B086-A3018AB3FD3C}" type="presParOf" srcId="{A4A9EC14-EF42-4F9F-A15D-806AD76BF786}" destId="{946B7754-C0E1-4367-AF28-6F705921DD0B}" srcOrd="11" destOrd="0" presId="urn:microsoft.com/office/officeart/2005/8/layout/hProcess7"/>
    <dgm:cxn modelId="{AA0CE2C3-C797-4E55-9900-CFB1F225990F}" type="presParOf" srcId="{A4A9EC14-EF42-4F9F-A15D-806AD76BF786}" destId="{E123BB6E-BA78-4431-A90B-937EE5795D66}" srcOrd="12" destOrd="0" presId="urn:microsoft.com/office/officeart/2005/8/layout/hProcess7"/>
    <dgm:cxn modelId="{3A4655A6-5BDC-48E1-990F-87CB521D8FB2}" type="presParOf" srcId="{E123BB6E-BA78-4431-A90B-937EE5795D66}" destId="{E7A1821B-0CC3-4F30-8370-A6936337CFCA}" srcOrd="0" destOrd="0" presId="urn:microsoft.com/office/officeart/2005/8/layout/hProcess7"/>
    <dgm:cxn modelId="{3F1F1D55-41CB-4F5A-8C35-4A9FA54B6F4D}" type="presParOf" srcId="{E123BB6E-BA78-4431-A90B-937EE5795D66}" destId="{6DAF8084-5A95-4E4A-958D-7938F2D903D0}" srcOrd="1" destOrd="0" presId="urn:microsoft.com/office/officeart/2005/8/layout/hProcess7"/>
    <dgm:cxn modelId="{6DA24E01-5353-4FE0-93D1-6C48125C79EC}" type="presParOf" srcId="{E123BB6E-BA78-4431-A90B-937EE5795D66}" destId="{4CBC265D-2820-4665-AACD-7AAD44AD78BB}"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8624D7FA-147D-4BCA-A18F-42F064EC2031}">
      <dgm:prSet phldrT="[Text]" custT="1"/>
      <dgm:spPr>
        <a:solidFill>
          <a:schemeClr val="accent5">
            <a:lumMod val="50000"/>
          </a:schemeClr>
        </a:solidFill>
      </dgm:spPr>
      <dgm:t>
        <a:bodyPr/>
        <a:lstStyle/>
        <a:p>
          <a:r>
            <a:rPr lang="en-US" sz="2200" dirty="0" smtClean="0"/>
            <a:t>2015</a:t>
          </a:r>
          <a:endParaRPr lang="en-US" sz="2200" dirty="0"/>
        </a:p>
      </dgm:t>
    </dgm:pt>
    <dgm:pt modelId="{90A50A30-474B-408C-91D0-D86A9997F477}" type="parTrans" cxnId="{D3EC1296-AFCB-4876-8B45-F11C5E8A9D4A}">
      <dgm:prSet/>
      <dgm:spPr/>
      <dgm:t>
        <a:bodyPr/>
        <a:lstStyle/>
        <a:p>
          <a:endParaRPr lang="en-US" sz="2200"/>
        </a:p>
      </dgm:t>
    </dgm:pt>
    <dgm:pt modelId="{C2E83D32-9548-401E-9486-AB7E407D00C1}" type="sibTrans" cxnId="{D3EC1296-AFCB-4876-8B45-F11C5E8A9D4A}">
      <dgm:prSet/>
      <dgm:spPr/>
      <dgm:t>
        <a:bodyPr/>
        <a:lstStyle/>
        <a:p>
          <a:endParaRPr lang="en-US" sz="2200"/>
        </a:p>
      </dgm:t>
    </dgm:pt>
    <dgm:pt modelId="{8B1C6B58-3DA9-46BF-88B9-9F73ABA80342}">
      <dgm:prSet phldrT="[Text]" custT="1"/>
      <dgm:spPr/>
      <dgm:t>
        <a:bodyPr/>
        <a:lstStyle/>
        <a:p>
          <a:r>
            <a:rPr lang="en-US" sz="2200" dirty="0" smtClean="0"/>
            <a:t>Institution No. 2</a:t>
          </a:r>
          <a:endParaRPr lang="en-US" sz="2200" dirty="0"/>
        </a:p>
      </dgm:t>
    </dgm:pt>
    <dgm:pt modelId="{62D2B131-167D-4342-8301-6A5A09B58631}" type="parTrans" cxnId="{75BBD140-16DA-47AF-9324-AAEB71FE5834}">
      <dgm:prSet/>
      <dgm:spPr/>
      <dgm:t>
        <a:bodyPr/>
        <a:lstStyle/>
        <a:p>
          <a:endParaRPr lang="en-US" sz="2200"/>
        </a:p>
      </dgm:t>
    </dgm:pt>
    <dgm:pt modelId="{34391F44-1B26-4E5B-9151-C862B8580085}" type="sibTrans" cxnId="{75BBD140-16DA-47AF-9324-AAEB71FE5834}">
      <dgm:prSet/>
      <dgm:spPr/>
      <dgm:t>
        <a:bodyPr/>
        <a:lstStyle/>
        <a:p>
          <a:endParaRPr lang="en-US" sz="2200"/>
        </a:p>
      </dgm:t>
    </dgm:pt>
    <dgm:pt modelId="{4D02C0A0-0A17-41DB-8E73-B89134603F4A}">
      <dgm:prSet phldrT="[Text]" custT="1"/>
      <dgm:spPr/>
      <dgm:t>
        <a:bodyPr/>
        <a:lstStyle/>
        <a:p>
          <a:r>
            <a:rPr lang="en-US" sz="2200" dirty="0" smtClean="0"/>
            <a:t>Director of Basketball Operations</a:t>
          </a:r>
          <a:endParaRPr lang="en-US" sz="2200" dirty="0"/>
        </a:p>
      </dgm:t>
    </dgm:pt>
    <dgm:pt modelId="{DA42B2FD-2DD3-447C-B63E-C563D2E7BAF2}" type="parTrans" cxnId="{EA0E89D2-85DF-46AC-AEA7-BBB74E397638}">
      <dgm:prSet/>
      <dgm:spPr/>
      <dgm:t>
        <a:bodyPr/>
        <a:lstStyle/>
        <a:p>
          <a:endParaRPr lang="en-US" sz="2200"/>
        </a:p>
      </dgm:t>
    </dgm:pt>
    <dgm:pt modelId="{8A4D8DE4-8CE0-4974-B62E-017FA5DFD3A9}" type="sibTrans" cxnId="{EA0E89D2-85DF-46AC-AEA7-BBB74E397638}">
      <dgm:prSet/>
      <dgm:spPr/>
      <dgm:t>
        <a:bodyPr/>
        <a:lstStyle/>
        <a:p>
          <a:endParaRPr lang="en-US" sz="2200"/>
        </a:p>
      </dgm:t>
    </dgm:pt>
    <dgm:pt modelId="{846BE8FB-FBDD-4856-ACD0-F3D0E2687230}">
      <dgm:prSet phldrT="[Text]" custT="1"/>
      <dgm:spPr>
        <a:solidFill>
          <a:schemeClr val="accent5">
            <a:lumMod val="50000"/>
          </a:schemeClr>
        </a:solidFill>
      </dgm:spPr>
      <dgm:t>
        <a:bodyPr/>
        <a:lstStyle/>
        <a:p>
          <a:r>
            <a:rPr lang="en-US" sz="2200" dirty="0" smtClean="0"/>
            <a:t>2016</a:t>
          </a:r>
          <a:endParaRPr lang="en-US" sz="2200" dirty="0"/>
        </a:p>
      </dgm:t>
    </dgm:pt>
    <dgm:pt modelId="{016BA71D-4B77-48C3-B312-0ED20C48141F}" type="parTrans" cxnId="{AE2DAC4A-1D42-4B8A-8C64-377D1C7AF017}">
      <dgm:prSet/>
      <dgm:spPr/>
      <dgm:t>
        <a:bodyPr/>
        <a:lstStyle/>
        <a:p>
          <a:endParaRPr lang="en-US" sz="2200"/>
        </a:p>
      </dgm:t>
    </dgm:pt>
    <dgm:pt modelId="{3FC3699F-3EA4-4FB5-9D00-B28BC2259B02}" type="sibTrans" cxnId="{AE2DAC4A-1D42-4B8A-8C64-377D1C7AF017}">
      <dgm:prSet/>
      <dgm:spPr/>
      <dgm:t>
        <a:bodyPr/>
        <a:lstStyle/>
        <a:p>
          <a:endParaRPr lang="en-US" sz="2200"/>
        </a:p>
      </dgm:t>
    </dgm:pt>
    <dgm:pt modelId="{D37B2B32-8E38-4066-B99C-F1D7B26D8098}">
      <dgm:prSet phldrT="[Text]" custT="1"/>
      <dgm:spPr/>
      <dgm:t>
        <a:bodyPr/>
        <a:lstStyle/>
        <a:p>
          <a:r>
            <a:rPr lang="en-US" sz="2200" dirty="0" smtClean="0"/>
            <a:t>Director of Basketball Operations</a:t>
          </a:r>
          <a:endParaRPr lang="en-US" sz="2200" dirty="0"/>
        </a:p>
      </dgm:t>
    </dgm:pt>
    <dgm:pt modelId="{612EE145-1B5A-4DFD-A676-02463C967B43}" type="parTrans" cxnId="{9C22F71F-96B7-40AA-A0CB-EDA0DF6BB8F5}">
      <dgm:prSet/>
      <dgm:spPr/>
      <dgm:t>
        <a:bodyPr/>
        <a:lstStyle/>
        <a:p>
          <a:endParaRPr lang="en-US" sz="2200"/>
        </a:p>
      </dgm:t>
    </dgm:pt>
    <dgm:pt modelId="{28F476B3-4C52-4A42-AD56-C0D6FC3ACC6D}" type="sibTrans" cxnId="{9C22F71F-96B7-40AA-A0CB-EDA0DF6BB8F5}">
      <dgm:prSet/>
      <dgm:spPr/>
      <dgm:t>
        <a:bodyPr/>
        <a:lstStyle/>
        <a:p>
          <a:endParaRPr lang="en-US" sz="2200"/>
        </a:p>
      </dgm:t>
    </dgm:pt>
    <dgm:pt modelId="{A61C4B19-7400-4E6F-AC62-2E5B4CB9F38B}">
      <dgm:prSet phldrT="[Text]" custT="1"/>
      <dgm:spPr/>
      <dgm:t>
        <a:bodyPr/>
        <a:lstStyle/>
        <a:p>
          <a:r>
            <a:rPr lang="en-US" sz="2200" dirty="0" smtClean="0"/>
            <a:t>Institution No. 2</a:t>
          </a:r>
          <a:endParaRPr lang="en-US" sz="2200" dirty="0"/>
        </a:p>
      </dgm:t>
    </dgm:pt>
    <dgm:pt modelId="{E07973EC-3B8C-4BCF-AF0B-3162A7192D70}" type="parTrans" cxnId="{D32C6542-6195-4E0F-8720-F2B026AADF50}">
      <dgm:prSet/>
      <dgm:spPr/>
      <dgm:t>
        <a:bodyPr/>
        <a:lstStyle/>
        <a:p>
          <a:endParaRPr lang="en-US" sz="2200"/>
        </a:p>
      </dgm:t>
    </dgm:pt>
    <dgm:pt modelId="{CF7E2349-4F5E-4823-93F1-6F340C37FECF}" type="sibTrans" cxnId="{D32C6542-6195-4E0F-8720-F2B026AADF50}">
      <dgm:prSet/>
      <dgm:spPr/>
      <dgm:t>
        <a:bodyPr/>
        <a:lstStyle/>
        <a:p>
          <a:endParaRPr lang="en-US" sz="2200"/>
        </a:p>
      </dgm:t>
    </dgm:pt>
    <dgm:pt modelId="{CEBB6976-8AA8-42E3-A595-9D8ABB9BF8C1}">
      <dgm:prSet phldrT="[Text]" custT="1"/>
      <dgm:spPr>
        <a:solidFill>
          <a:schemeClr val="accent5">
            <a:lumMod val="50000"/>
          </a:schemeClr>
        </a:solidFill>
      </dgm:spPr>
      <dgm:t>
        <a:bodyPr/>
        <a:lstStyle/>
        <a:p>
          <a:r>
            <a:rPr lang="en-US" sz="2200" dirty="0" smtClean="0"/>
            <a:t>2017 </a:t>
          </a:r>
          <a:endParaRPr lang="en-US" sz="2200" dirty="0"/>
        </a:p>
      </dgm:t>
    </dgm:pt>
    <dgm:pt modelId="{63DA0A71-093B-4CB4-901C-CE9D4F028793}" type="parTrans" cxnId="{99789A20-88CE-4E5A-9B94-99FEC20FF28C}">
      <dgm:prSet/>
      <dgm:spPr/>
      <dgm:t>
        <a:bodyPr/>
        <a:lstStyle/>
        <a:p>
          <a:endParaRPr lang="en-US" sz="2200"/>
        </a:p>
      </dgm:t>
    </dgm:pt>
    <dgm:pt modelId="{DDBF5F8F-EDD5-4ADD-98E6-DEBE0A4D0BAC}" type="sibTrans" cxnId="{99789A20-88CE-4E5A-9B94-99FEC20FF28C}">
      <dgm:prSet/>
      <dgm:spPr/>
      <dgm:t>
        <a:bodyPr/>
        <a:lstStyle/>
        <a:p>
          <a:endParaRPr lang="en-US" sz="2200"/>
        </a:p>
      </dgm:t>
    </dgm:pt>
    <dgm:pt modelId="{4C9CAF61-516A-46A7-8910-D6EA33BDB6B1}">
      <dgm:prSet phldrT="[Text]" custT="1"/>
      <dgm:spPr/>
      <dgm:t>
        <a:bodyPr/>
        <a:lstStyle/>
        <a:p>
          <a:r>
            <a:rPr lang="en-US" sz="2200" dirty="0" smtClean="0"/>
            <a:t>Institution No. 2 </a:t>
          </a:r>
          <a:endParaRPr lang="en-US" sz="2200" dirty="0"/>
        </a:p>
      </dgm:t>
    </dgm:pt>
    <dgm:pt modelId="{168370BF-357B-4B75-A2FD-465DF122B97E}" type="parTrans" cxnId="{CD1F46A0-613B-48CD-845B-8C3E4425EDE8}">
      <dgm:prSet/>
      <dgm:spPr/>
      <dgm:t>
        <a:bodyPr/>
        <a:lstStyle/>
        <a:p>
          <a:endParaRPr lang="en-US" sz="2200"/>
        </a:p>
      </dgm:t>
    </dgm:pt>
    <dgm:pt modelId="{6CBEBBC4-FAAB-4BA0-B795-C26B7C4F3779}" type="sibTrans" cxnId="{CD1F46A0-613B-48CD-845B-8C3E4425EDE8}">
      <dgm:prSet/>
      <dgm:spPr/>
      <dgm:t>
        <a:bodyPr/>
        <a:lstStyle/>
        <a:p>
          <a:endParaRPr lang="en-US" sz="2200"/>
        </a:p>
      </dgm:t>
    </dgm:pt>
    <dgm:pt modelId="{F0B67B05-136D-4930-A997-B74CF7960CB1}">
      <dgm:prSet phldrT="[Text]" custT="1"/>
      <dgm:spPr/>
      <dgm:t>
        <a:bodyPr/>
        <a:lstStyle/>
        <a:p>
          <a:r>
            <a:rPr lang="en-US" sz="2200" dirty="0" smtClean="0"/>
            <a:t>Director of Basketball Operations</a:t>
          </a:r>
          <a:endParaRPr lang="en-US" sz="2200" dirty="0"/>
        </a:p>
      </dgm:t>
    </dgm:pt>
    <dgm:pt modelId="{A8E7022E-C80C-42B5-85EC-E26075382E8F}" type="parTrans" cxnId="{F06A9031-7A26-4B7D-A87F-64C6A1A3053B}">
      <dgm:prSet/>
      <dgm:spPr/>
      <dgm:t>
        <a:bodyPr/>
        <a:lstStyle/>
        <a:p>
          <a:endParaRPr lang="en-US" sz="2200"/>
        </a:p>
      </dgm:t>
    </dgm:pt>
    <dgm:pt modelId="{A988E45A-399F-4286-89E2-7FFD33A98EC8}" type="sibTrans" cxnId="{F06A9031-7A26-4B7D-A87F-64C6A1A3053B}">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86FAECAD-E2F5-4E89-8BEC-73FF3D085025}" type="pres">
      <dgm:prSet presAssocID="{8624D7FA-147D-4BCA-A18F-42F064EC2031}" presName="compositeNode" presStyleCnt="0">
        <dgm:presLayoutVars>
          <dgm:bulletEnabled val="1"/>
        </dgm:presLayoutVars>
      </dgm:prSet>
      <dgm:spPr/>
    </dgm:pt>
    <dgm:pt modelId="{EF4CB12E-6AF4-4D1C-8C94-99696D198F41}" type="pres">
      <dgm:prSet presAssocID="{8624D7FA-147D-4BCA-A18F-42F064EC2031}" presName="bgRect" presStyleLbl="node1" presStyleIdx="0" presStyleCnt="3"/>
      <dgm:spPr/>
      <dgm:t>
        <a:bodyPr/>
        <a:lstStyle/>
        <a:p>
          <a:endParaRPr lang="en-US"/>
        </a:p>
      </dgm:t>
    </dgm:pt>
    <dgm:pt modelId="{BCC65D9D-939D-4221-BD26-2A9F433DACE2}" type="pres">
      <dgm:prSet presAssocID="{8624D7FA-147D-4BCA-A18F-42F064EC2031}" presName="parentNode" presStyleLbl="node1" presStyleIdx="0" presStyleCnt="3">
        <dgm:presLayoutVars>
          <dgm:chMax val="0"/>
          <dgm:bulletEnabled val="1"/>
        </dgm:presLayoutVars>
      </dgm:prSet>
      <dgm:spPr/>
      <dgm:t>
        <a:bodyPr/>
        <a:lstStyle/>
        <a:p>
          <a:endParaRPr lang="en-US"/>
        </a:p>
      </dgm:t>
    </dgm:pt>
    <dgm:pt modelId="{354EFBD4-9F54-489E-8359-FA4070584D44}" type="pres">
      <dgm:prSet presAssocID="{8624D7FA-147D-4BCA-A18F-42F064EC2031}" presName="childNode" presStyleLbl="node1" presStyleIdx="0" presStyleCnt="3">
        <dgm:presLayoutVars>
          <dgm:bulletEnabled val="1"/>
        </dgm:presLayoutVars>
      </dgm:prSet>
      <dgm:spPr/>
      <dgm:t>
        <a:bodyPr/>
        <a:lstStyle/>
        <a:p>
          <a:endParaRPr lang="en-US"/>
        </a:p>
      </dgm:t>
    </dgm:pt>
    <dgm:pt modelId="{6BC466D5-BBA7-4FAA-A4B0-0BB86FD19787}" type="pres">
      <dgm:prSet presAssocID="{C2E83D32-9548-401E-9486-AB7E407D00C1}" presName="hSp" presStyleCnt="0"/>
      <dgm:spPr/>
    </dgm:pt>
    <dgm:pt modelId="{77840C8C-3CA9-45F0-8D90-8F3EBD34AC3C}" type="pres">
      <dgm:prSet presAssocID="{C2E83D32-9548-401E-9486-AB7E407D00C1}" presName="vProcSp" presStyleCnt="0"/>
      <dgm:spPr/>
    </dgm:pt>
    <dgm:pt modelId="{1242E447-BF04-482D-A8F8-2E931898C00C}" type="pres">
      <dgm:prSet presAssocID="{C2E83D32-9548-401E-9486-AB7E407D00C1}" presName="vSp1" presStyleCnt="0"/>
      <dgm:spPr/>
    </dgm:pt>
    <dgm:pt modelId="{7D9A620E-26DB-48C1-A2EF-94B41AEF941C}" type="pres">
      <dgm:prSet presAssocID="{C2E83D32-9548-401E-9486-AB7E407D00C1}" presName="simulatedConn" presStyleLbl="solidFgAcc1" presStyleIdx="0" presStyleCnt="2"/>
      <dgm:spPr/>
    </dgm:pt>
    <dgm:pt modelId="{94304B6F-56B1-41C2-816C-E04323843850}" type="pres">
      <dgm:prSet presAssocID="{C2E83D32-9548-401E-9486-AB7E407D00C1}" presName="vSp2" presStyleCnt="0"/>
      <dgm:spPr/>
    </dgm:pt>
    <dgm:pt modelId="{17A2602C-9FFB-47D2-8E4F-73C065D33AAC}" type="pres">
      <dgm:prSet presAssocID="{C2E83D32-9548-401E-9486-AB7E407D00C1}" presName="sibTrans" presStyleCnt="0"/>
      <dgm:spPr/>
    </dgm:pt>
    <dgm:pt modelId="{AC8CD680-8B9F-4A68-92A4-E03FC5986754}" type="pres">
      <dgm:prSet presAssocID="{846BE8FB-FBDD-4856-ACD0-F3D0E2687230}" presName="compositeNode" presStyleCnt="0">
        <dgm:presLayoutVars>
          <dgm:bulletEnabled val="1"/>
        </dgm:presLayoutVars>
      </dgm:prSet>
      <dgm:spPr/>
    </dgm:pt>
    <dgm:pt modelId="{A42D5836-20A8-40E1-AC51-7A7D031D442C}" type="pres">
      <dgm:prSet presAssocID="{846BE8FB-FBDD-4856-ACD0-F3D0E2687230}" presName="bgRect" presStyleLbl="node1" presStyleIdx="1" presStyleCnt="3"/>
      <dgm:spPr/>
      <dgm:t>
        <a:bodyPr/>
        <a:lstStyle/>
        <a:p>
          <a:endParaRPr lang="en-US"/>
        </a:p>
      </dgm:t>
    </dgm:pt>
    <dgm:pt modelId="{B146C624-951F-4398-83F2-D8B3AF08B153}" type="pres">
      <dgm:prSet presAssocID="{846BE8FB-FBDD-4856-ACD0-F3D0E2687230}" presName="parentNode" presStyleLbl="node1" presStyleIdx="1" presStyleCnt="3">
        <dgm:presLayoutVars>
          <dgm:chMax val="0"/>
          <dgm:bulletEnabled val="1"/>
        </dgm:presLayoutVars>
      </dgm:prSet>
      <dgm:spPr/>
      <dgm:t>
        <a:bodyPr/>
        <a:lstStyle/>
        <a:p>
          <a:endParaRPr lang="en-US"/>
        </a:p>
      </dgm:t>
    </dgm:pt>
    <dgm:pt modelId="{10F8FF9B-5972-4EB3-9F96-B3A38D2299D3}" type="pres">
      <dgm:prSet presAssocID="{846BE8FB-FBDD-4856-ACD0-F3D0E2687230}" presName="childNode" presStyleLbl="node1" presStyleIdx="1" presStyleCnt="3">
        <dgm:presLayoutVars>
          <dgm:bulletEnabled val="1"/>
        </dgm:presLayoutVars>
      </dgm:prSet>
      <dgm:spPr/>
      <dgm:t>
        <a:bodyPr/>
        <a:lstStyle/>
        <a:p>
          <a:endParaRPr lang="en-US"/>
        </a:p>
      </dgm:t>
    </dgm:pt>
    <dgm:pt modelId="{46B9C107-B51F-44BD-8892-1D2918F7960C}" type="pres">
      <dgm:prSet presAssocID="{3FC3699F-3EA4-4FB5-9D00-B28BC2259B02}" presName="hSp" presStyleCnt="0"/>
      <dgm:spPr/>
    </dgm:pt>
    <dgm:pt modelId="{26655B87-7F5E-4E98-8D94-1F7664FC40A4}" type="pres">
      <dgm:prSet presAssocID="{3FC3699F-3EA4-4FB5-9D00-B28BC2259B02}" presName="vProcSp" presStyleCnt="0"/>
      <dgm:spPr/>
    </dgm:pt>
    <dgm:pt modelId="{83D1F8F6-E341-4E52-BF7D-CD30E0720B47}" type="pres">
      <dgm:prSet presAssocID="{3FC3699F-3EA4-4FB5-9D00-B28BC2259B02}" presName="vSp1" presStyleCnt="0"/>
      <dgm:spPr/>
    </dgm:pt>
    <dgm:pt modelId="{2EAD41A5-70A9-4E62-9FE0-C5C454004954}" type="pres">
      <dgm:prSet presAssocID="{3FC3699F-3EA4-4FB5-9D00-B28BC2259B02}" presName="simulatedConn" presStyleLbl="solidFgAcc1" presStyleIdx="1" presStyleCnt="2"/>
      <dgm:spPr/>
    </dgm:pt>
    <dgm:pt modelId="{5D98D1BC-B154-4D15-8354-9E7E7777F16B}" type="pres">
      <dgm:prSet presAssocID="{3FC3699F-3EA4-4FB5-9D00-B28BC2259B02}" presName="vSp2" presStyleCnt="0"/>
      <dgm:spPr/>
    </dgm:pt>
    <dgm:pt modelId="{1D8DFD7A-F95E-4744-9A1C-54AB16E43651}" type="pres">
      <dgm:prSet presAssocID="{3FC3699F-3EA4-4FB5-9D00-B28BC2259B02}" presName="sibTrans" presStyleCnt="0"/>
      <dgm:spPr/>
    </dgm:pt>
    <dgm:pt modelId="{022980BE-6AF1-41D0-9909-1EF7454159F2}" type="pres">
      <dgm:prSet presAssocID="{CEBB6976-8AA8-42E3-A595-9D8ABB9BF8C1}" presName="compositeNode" presStyleCnt="0">
        <dgm:presLayoutVars>
          <dgm:bulletEnabled val="1"/>
        </dgm:presLayoutVars>
      </dgm:prSet>
      <dgm:spPr/>
    </dgm:pt>
    <dgm:pt modelId="{3FEDEACC-950D-4E28-A468-521A6A93A358}" type="pres">
      <dgm:prSet presAssocID="{CEBB6976-8AA8-42E3-A595-9D8ABB9BF8C1}" presName="bgRect" presStyleLbl="node1" presStyleIdx="2" presStyleCnt="3"/>
      <dgm:spPr/>
      <dgm:t>
        <a:bodyPr/>
        <a:lstStyle/>
        <a:p>
          <a:endParaRPr lang="en-US"/>
        </a:p>
      </dgm:t>
    </dgm:pt>
    <dgm:pt modelId="{1AFFE85D-0EEC-4671-B49C-387B9115934B}" type="pres">
      <dgm:prSet presAssocID="{CEBB6976-8AA8-42E3-A595-9D8ABB9BF8C1}" presName="parentNode" presStyleLbl="node1" presStyleIdx="2" presStyleCnt="3">
        <dgm:presLayoutVars>
          <dgm:chMax val="0"/>
          <dgm:bulletEnabled val="1"/>
        </dgm:presLayoutVars>
      </dgm:prSet>
      <dgm:spPr/>
      <dgm:t>
        <a:bodyPr/>
        <a:lstStyle/>
        <a:p>
          <a:endParaRPr lang="en-US"/>
        </a:p>
      </dgm:t>
    </dgm:pt>
    <dgm:pt modelId="{ABC904E4-9503-49C8-9BFF-399091C934BB}" type="pres">
      <dgm:prSet presAssocID="{CEBB6976-8AA8-42E3-A595-9D8ABB9BF8C1}" presName="childNode" presStyleLbl="node1" presStyleIdx="2" presStyleCnt="3">
        <dgm:presLayoutVars>
          <dgm:bulletEnabled val="1"/>
        </dgm:presLayoutVars>
      </dgm:prSet>
      <dgm:spPr/>
      <dgm:t>
        <a:bodyPr/>
        <a:lstStyle/>
        <a:p>
          <a:endParaRPr lang="en-US"/>
        </a:p>
      </dgm:t>
    </dgm:pt>
  </dgm:ptLst>
  <dgm:cxnLst>
    <dgm:cxn modelId="{51985F85-8736-4722-9872-95DC31ED8960}" type="presOf" srcId="{A61C4B19-7400-4E6F-AC62-2E5B4CB9F38B}" destId="{10F8FF9B-5972-4EB3-9F96-B3A38D2299D3}" srcOrd="0" destOrd="0" presId="urn:microsoft.com/office/officeart/2005/8/layout/hProcess7"/>
    <dgm:cxn modelId="{F3B20239-1E61-4D5B-BC0A-1EF304EC5188}" type="presOf" srcId="{CEBB6976-8AA8-42E3-A595-9D8ABB9BF8C1}" destId="{3FEDEACC-950D-4E28-A468-521A6A93A358}" srcOrd="0" destOrd="0" presId="urn:microsoft.com/office/officeart/2005/8/layout/hProcess7"/>
    <dgm:cxn modelId="{E495DD7A-EECD-439D-8033-04DD17D26A15}" type="presOf" srcId="{8624D7FA-147D-4BCA-A18F-42F064EC2031}" destId="{EF4CB12E-6AF4-4D1C-8C94-99696D198F41}" srcOrd="0" destOrd="0" presId="urn:microsoft.com/office/officeart/2005/8/layout/hProcess7"/>
    <dgm:cxn modelId="{490F2B3C-42D7-4622-B1E5-ABF624DEA611}" type="presOf" srcId="{8B1C6B58-3DA9-46BF-88B9-9F73ABA80342}" destId="{354EFBD4-9F54-489E-8359-FA4070584D44}" srcOrd="0" destOrd="0" presId="urn:microsoft.com/office/officeart/2005/8/layout/hProcess7"/>
    <dgm:cxn modelId="{AE2DAC4A-1D42-4B8A-8C64-377D1C7AF017}" srcId="{914D04EC-0D43-45D2-B387-ECECCCB90C46}" destId="{846BE8FB-FBDD-4856-ACD0-F3D0E2687230}" srcOrd="1" destOrd="0" parTransId="{016BA71D-4B77-48C3-B312-0ED20C48141F}" sibTransId="{3FC3699F-3EA4-4FB5-9D00-B28BC2259B02}"/>
    <dgm:cxn modelId="{A949C4F2-1D2B-4363-AB26-B84D320AEC32}" type="presOf" srcId="{4C9CAF61-516A-46A7-8910-D6EA33BDB6B1}" destId="{ABC904E4-9503-49C8-9BFF-399091C934BB}" srcOrd="0" destOrd="0" presId="urn:microsoft.com/office/officeart/2005/8/layout/hProcess7"/>
    <dgm:cxn modelId="{D1331BD8-DD76-4045-9686-F5233A88FD38}" type="presOf" srcId="{846BE8FB-FBDD-4856-ACD0-F3D0E2687230}" destId="{B146C624-951F-4398-83F2-D8B3AF08B153}" srcOrd="1" destOrd="0" presId="urn:microsoft.com/office/officeart/2005/8/layout/hProcess7"/>
    <dgm:cxn modelId="{D32C6542-6195-4E0F-8720-F2B026AADF50}" srcId="{846BE8FB-FBDD-4856-ACD0-F3D0E2687230}" destId="{A61C4B19-7400-4E6F-AC62-2E5B4CB9F38B}" srcOrd="0" destOrd="0" parTransId="{E07973EC-3B8C-4BCF-AF0B-3162A7192D70}" sibTransId="{CF7E2349-4F5E-4823-93F1-6F340C37FECF}"/>
    <dgm:cxn modelId="{716ADA25-F2C3-440A-AFC0-78BA0C4F6FC0}" type="presOf" srcId="{4D02C0A0-0A17-41DB-8E73-B89134603F4A}" destId="{354EFBD4-9F54-489E-8359-FA4070584D44}" srcOrd="0" destOrd="1" presId="urn:microsoft.com/office/officeart/2005/8/layout/hProcess7"/>
    <dgm:cxn modelId="{D3EC1296-AFCB-4876-8B45-F11C5E8A9D4A}" srcId="{914D04EC-0D43-45D2-B387-ECECCCB90C46}" destId="{8624D7FA-147D-4BCA-A18F-42F064EC2031}" srcOrd="0" destOrd="0" parTransId="{90A50A30-474B-408C-91D0-D86A9997F477}" sibTransId="{C2E83D32-9548-401E-9486-AB7E407D00C1}"/>
    <dgm:cxn modelId="{357E8A9A-25F9-48E2-9C2C-0EDA03994F43}" type="presOf" srcId="{846BE8FB-FBDD-4856-ACD0-F3D0E2687230}" destId="{A42D5836-20A8-40E1-AC51-7A7D031D442C}" srcOrd="0" destOrd="0" presId="urn:microsoft.com/office/officeart/2005/8/layout/hProcess7"/>
    <dgm:cxn modelId="{CD1F46A0-613B-48CD-845B-8C3E4425EDE8}" srcId="{CEBB6976-8AA8-42E3-A595-9D8ABB9BF8C1}" destId="{4C9CAF61-516A-46A7-8910-D6EA33BDB6B1}" srcOrd="0" destOrd="0" parTransId="{168370BF-357B-4B75-A2FD-465DF122B97E}" sibTransId="{6CBEBBC4-FAAB-4BA0-B795-C26B7C4F3779}"/>
    <dgm:cxn modelId="{F06A9031-7A26-4B7D-A87F-64C6A1A3053B}" srcId="{CEBB6976-8AA8-42E3-A595-9D8ABB9BF8C1}" destId="{F0B67B05-136D-4930-A997-B74CF7960CB1}" srcOrd="1" destOrd="0" parTransId="{A8E7022E-C80C-42B5-85EC-E26075382E8F}" sibTransId="{A988E45A-399F-4286-89E2-7FFD33A98EC8}"/>
    <dgm:cxn modelId="{3202A9A4-6611-426E-8770-D4B6E5308D2B}" type="presOf" srcId="{CEBB6976-8AA8-42E3-A595-9D8ABB9BF8C1}" destId="{1AFFE85D-0EEC-4671-B49C-387B9115934B}" srcOrd="1" destOrd="0" presId="urn:microsoft.com/office/officeart/2005/8/layout/hProcess7"/>
    <dgm:cxn modelId="{E5651E97-FC8B-444F-B4ED-B6A3008C8844}" type="presOf" srcId="{D37B2B32-8E38-4066-B99C-F1D7B26D8098}" destId="{10F8FF9B-5972-4EB3-9F96-B3A38D2299D3}" srcOrd="0" destOrd="1" presId="urn:microsoft.com/office/officeart/2005/8/layout/hProcess7"/>
    <dgm:cxn modelId="{EA0E89D2-85DF-46AC-AEA7-BBB74E397638}" srcId="{8624D7FA-147D-4BCA-A18F-42F064EC2031}" destId="{4D02C0A0-0A17-41DB-8E73-B89134603F4A}" srcOrd="1" destOrd="0" parTransId="{DA42B2FD-2DD3-447C-B63E-C563D2E7BAF2}" sibTransId="{8A4D8DE4-8CE0-4974-B62E-017FA5DFD3A9}"/>
    <dgm:cxn modelId="{99789A20-88CE-4E5A-9B94-99FEC20FF28C}" srcId="{914D04EC-0D43-45D2-B387-ECECCCB90C46}" destId="{CEBB6976-8AA8-42E3-A595-9D8ABB9BF8C1}" srcOrd="2" destOrd="0" parTransId="{63DA0A71-093B-4CB4-901C-CE9D4F028793}" sibTransId="{DDBF5F8F-EDD5-4ADD-98E6-DEBE0A4D0BAC}"/>
    <dgm:cxn modelId="{BCE39681-1AE1-4980-A186-B68D72BCD046}" type="presOf" srcId="{8624D7FA-147D-4BCA-A18F-42F064EC2031}" destId="{BCC65D9D-939D-4221-BD26-2A9F433DACE2}" srcOrd="1" destOrd="0" presId="urn:microsoft.com/office/officeart/2005/8/layout/hProcess7"/>
    <dgm:cxn modelId="{0C576C8D-D53A-4E3C-81DA-69A65286A805}" type="presOf" srcId="{F0B67B05-136D-4930-A997-B74CF7960CB1}" destId="{ABC904E4-9503-49C8-9BFF-399091C934BB}" srcOrd="0" destOrd="1" presId="urn:microsoft.com/office/officeart/2005/8/layout/hProcess7"/>
    <dgm:cxn modelId="{9C22F71F-96B7-40AA-A0CB-EDA0DF6BB8F5}" srcId="{846BE8FB-FBDD-4856-ACD0-F3D0E2687230}" destId="{D37B2B32-8E38-4066-B99C-F1D7B26D8098}" srcOrd="1" destOrd="0" parTransId="{612EE145-1B5A-4DFD-A676-02463C967B43}" sibTransId="{28F476B3-4C52-4A42-AD56-C0D6FC3ACC6D}"/>
    <dgm:cxn modelId="{45FDF2A6-8205-4BA9-B7B7-F90BE52453C9}" type="presOf" srcId="{914D04EC-0D43-45D2-B387-ECECCCB90C46}" destId="{A4A9EC14-EF42-4F9F-A15D-806AD76BF786}" srcOrd="0" destOrd="0" presId="urn:microsoft.com/office/officeart/2005/8/layout/hProcess7"/>
    <dgm:cxn modelId="{75BBD140-16DA-47AF-9324-AAEB71FE5834}" srcId="{8624D7FA-147D-4BCA-A18F-42F064EC2031}" destId="{8B1C6B58-3DA9-46BF-88B9-9F73ABA80342}" srcOrd="0" destOrd="0" parTransId="{62D2B131-167D-4342-8301-6A5A09B58631}" sibTransId="{34391F44-1B26-4E5B-9151-C862B8580085}"/>
    <dgm:cxn modelId="{1853193E-A51C-4AF6-B782-A142BDF1F60F}" type="presParOf" srcId="{A4A9EC14-EF42-4F9F-A15D-806AD76BF786}" destId="{86FAECAD-E2F5-4E89-8BEC-73FF3D085025}" srcOrd="0" destOrd="0" presId="urn:microsoft.com/office/officeart/2005/8/layout/hProcess7"/>
    <dgm:cxn modelId="{5CD95431-3E7A-444E-A78A-CF640665161F}" type="presParOf" srcId="{86FAECAD-E2F5-4E89-8BEC-73FF3D085025}" destId="{EF4CB12E-6AF4-4D1C-8C94-99696D198F41}" srcOrd="0" destOrd="0" presId="urn:microsoft.com/office/officeart/2005/8/layout/hProcess7"/>
    <dgm:cxn modelId="{87E8FC59-E409-4F03-81B6-FA1FF07897A6}" type="presParOf" srcId="{86FAECAD-E2F5-4E89-8BEC-73FF3D085025}" destId="{BCC65D9D-939D-4221-BD26-2A9F433DACE2}" srcOrd="1" destOrd="0" presId="urn:microsoft.com/office/officeart/2005/8/layout/hProcess7"/>
    <dgm:cxn modelId="{9D4DE225-FEAF-4001-A11E-B36F5BC1E3AA}" type="presParOf" srcId="{86FAECAD-E2F5-4E89-8BEC-73FF3D085025}" destId="{354EFBD4-9F54-489E-8359-FA4070584D44}" srcOrd="2" destOrd="0" presId="urn:microsoft.com/office/officeart/2005/8/layout/hProcess7"/>
    <dgm:cxn modelId="{CDA08ED1-1FDC-4AF5-AA5F-03B5BFE1B2AE}" type="presParOf" srcId="{A4A9EC14-EF42-4F9F-A15D-806AD76BF786}" destId="{6BC466D5-BBA7-4FAA-A4B0-0BB86FD19787}" srcOrd="1" destOrd="0" presId="urn:microsoft.com/office/officeart/2005/8/layout/hProcess7"/>
    <dgm:cxn modelId="{E0803E0E-EE37-48B9-B0A4-F07730F54302}" type="presParOf" srcId="{A4A9EC14-EF42-4F9F-A15D-806AD76BF786}" destId="{77840C8C-3CA9-45F0-8D90-8F3EBD34AC3C}" srcOrd="2" destOrd="0" presId="urn:microsoft.com/office/officeart/2005/8/layout/hProcess7"/>
    <dgm:cxn modelId="{D5913247-3F2F-4907-AE6F-5FD735AE02BE}" type="presParOf" srcId="{77840C8C-3CA9-45F0-8D90-8F3EBD34AC3C}" destId="{1242E447-BF04-482D-A8F8-2E931898C00C}" srcOrd="0" destOrd="0" presId="urn:microsoft.com/office/officeart/2005/8/layout/hProcess7"/>
    <dgm:cxn modelId="{DCF99519-0272-42E6-A9D8-254AE0495B03}" type="presParOf" srcId="{77840C8C-3CA9-45F0-8D90-8F3EBD34AC3C}" destId="{7D9A620E-26DB-48C1-A2EF-94B41AEF941C}" srcOrd="1" destOrd="0" presId="urn:microsoft.com/office/officeart/2005/8/layout/hProcess7"/>
    <dgm:cxn modelId="{18B10E9D-B015-4806-922D-F7F9354C3550}" type="presParOf" srcId="{77840C8C-3CA9-45F0-8D90-8F3EBD34AC3C}" destId="{94304B6F-56B1-41C2-816C-E04323843850}" srcOrd="2" destOrd="0" presId="urn:microsoft.com/office/officeart/2005/8/layout/hProcess7"/>
    <dgm:cxn modelId="{2FDA42B1-D94D-4434-A36F-B3E7DF974F4E}" type="presParOf" srcId="{A4A9EC14-EF42-4F9F-A15D-806AD76BF786}" destId="{17A2602C-9FFB-47D2-8E4F-73C065D33AAC}" srcOrd="3" destOrd="0" presId="urn:microsoft.com/office/officeart/2005/8/layout/hProcess7"/>
    <dgm:cxn modelId="{969AED23-9DEC-45C9-9F48-DF225EDAA259}" type="presParOf" srcId="{A4A9EC14-EF42-4F9F-A15D-806AD76BF786}" destId="{AC8CD680-8B9F-4A68-92A4-E03FC5986754}" srcOrd="4" destOrd="0" presId="urn:microsoft.com/office/officeart/2005/8/layout/hProcess7"/>
    <dgm:cxn modelId="{1F7360AA-43E8-4806-B5FF-EC7DAFB2E84F}" type="presParOf" srcId="{AC8CD680-8B9F-4A68-92A4-E03FC5986754}" destId="{A42D5836-20A8-40E1-AC51-7A7D031D442C}" srcOrd="0" destOrd="0" presId="urn:microsoft.com/office/officeart/2005/8/layout/hProcess7"/>
    <dgm:cxn modelId="{80869C2A-FB53-4D69-8821-E80C51E248A5}" type="presParOf" srcId="{AC8CD680-8B9F-4A68-92A4-E03FC5986754}" destId="{B146C624-951F-4398-83F2-D8B3AF08B153}" srcOrd="1" destOrd="0" presId="urn:microsoft.com/office/officeart/2005/8/layout/hProcess7"/>
    <dgm:cxn modelId="{D060686F-A012-4DCB-821C-3781B0F43C99}" type="presParOf" srcId="{AC8CD680-8B9F-4A68-92A4-E03FC5986754}" destId="{10F8FF9B-5972-4EB3-9F96-B3A38D2299D3}" srcOrd="2" destOrd="0" presId="urn:microsoft.com/office/officeart/2005/8/layout/hProcess7"/>
    <dgm:cxn modelId="{D91F8928-7B8E-4E23-9E9C-48C1777A68B8}" type="presParOf" srcId="{A4A9EC14-EF42-4F9F-A15D-806AD76BF786}" destId="{46B9C107-B51F-44BD-8892-1D2918F7960C}" srcOrd="5" destOrd="0" presId="urn:microsoft.com/office/officeart/2005/8/layout/hProcess7"/>
    <dgm:cxn modelId="{86552301-7DC4-447C-8579-7C3027C4E54C}" type="presParOf" srcId="{A4A9EC14-EF42-4F9F-A15D-806AD76BF786}" destId="{26655B87-7F5E-4E98-8D94-1F7664FC40A4}" srcOrd="6" destOrd="0" presId="urn:microsoft.com/office/officeart/2005/8/layout/hProcess7"/>
    <dgm:cxn modelId="{E3E59049-E409-407A-8A49-E5774443645B}" type="presParOf" srcId="{26655B87-7F5E-4E98-8D94-1F7664FC40A4}" destId="{83D1F8F6-E341-4E52-BF7D-CD30E0720B47}" srcOrd="0" destOrd="0" presId="urn:microsoft.com/office/officeart/2005/8/layout/hProcess7"/>
    <dgm:cxn modelId="{F6E87760-9A89-4DF1-B257-782B1470D0A8}" type="presParOf" srcId="{26655B87-7F5E-4E98-8D94-1F7664FC40A4}" destId="{2EAD41A5-70A9-4E62-9FE0-C5C454004954}" srcOrd="1" destOrd="0" presId="urn:microsoft.com/office/officeart/2005/8/layout/hProcess7"/>
    <dgm:cxn modelId="{00A8EE07-CB6E-4335-862D-0FF73591775A}" type="presParOf" srcId="{26655B87-7F5E-4E98-8D94-1F7664FC40A4}" destId="{5D98D1BC-B154-4D15-8354-9E7E7777F16B}" srcOrd="2" destOrd="0" presId="urn:microsoft.com/office/officeart/2005/8/layout/hProcess7"/>
    <dgm:cxn modelId="{50B0143F-721A-4205-BF50-80C3255D3878}" type="presParOf" srcId="{A4A9EC14-EF42-4F9F-A15D-806AD76BF786}" destId="{1D8DFD7A-F95E-4744-9A1C-54AB16E43651}" srcOrd="7" destOrd="0" presId="urn:microsoft.com/office/officeart/2005/8/layout/hProcess7"/>
    <dgm:cxn modelId="{375701EA-140D-4510-9101-F64BAA284AC3}" type="presParOf" srcId="{A4A9EC14-EF42-4F9F-A15D-806AD76BF786}" destId="{022980BE-6AF1-41D0-9909-1EF7454159F2}" srcOrd="8" destOrd="0" presId="urn:microsoft.com/office/officeart/2005/8/layout/hProcess7"/>
    <dgm:cxn modelId="{4B122F74-5F38-4984-828C-2D5D5B071F85}" type="presParOf" srcId="{022980BE-6AF1-41D0-9909-1EF7454159F2}" destId="{3FEDEACC-950D-4E28-A468-521A6A93A358}" srcOrd="0" destOrd="0" presId="urn:microsoft.com/office/officeart/2005/8/layout/hProcess7"/>
    <dgm:cxn modelId="{67752FD1-DD32-4BC1-94C1-2C0E27FB8AEB}" type="presParOf" srcId="{022980BE-6AF1-41D0-9909-1EF7454159F2}" destId="{1AFFE85D-0EEC-4671-B49C-387B9115934B}" srcOrd="1" destOrd="0" presId="urn:microsoft.com/office/officeart/2005/8/layout/hProcess7"/>
    <dgm:cxn modelId="{9659FC9D-3865-4D89-8ABF-F623A2C43892}" type="presParOf" srcId="{022980BE-6AF1-41D0-9909-1EF7454159F2}" destId="{ABC904E4-9503-49C8-9BFF-399091C934BB}" srcOrd="2" destOrd="0" presId="urn:microsoft.com/office/officeart/2005/8/layout/hProcess7"/>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2FA1911A-C56C-462C-A21E-ECDA17FE47F2}">
      <dgm:prSet phldrT="[Text]" custT="1"/>
      <dgm:spPr>
        <a:solidFill>
          <a:schemeClr val="accent2">
            <a:lumMod val="50000"/>
          </a:schemeClr>
        </a:solidFill>
      </dgm:spPr>
      <dgm:t>
        <a:bodyPr/>
        <a:lstStyle/>
        <a:p>
          <a:r>
            <a:rPr lang="en-US" sz="2200" dirty="0" smtClean="0"/>
            <a:t>2011</a:t>
          </a:r>
          <a:endParaRPr lang="en-US" sz="2200" dirty="0"/>
        </a:p>
      </dgm:t>
    </dgm:pt>
    <dgm:pt modelId="{4F5E7B15-D153-48E7-AC74-FF2D0BD59DD9}" type="parTrans" cxnId="{6F49519C-DCF2-45CF-80DE-BD7F4FDC2BE1}">
      <dgm:prSet/>
      <dgm:spPr/>
      <dgm:t>
        <a:bodyPr/>
        <a:lstStyle/>
        <a:p>
          <a:endParaRPr lang="en-US" sz="2200"/>
        </a:p>
      </dgm:t>
    </dgm:pt>
    <dgm:pt modelId="{44063B1C-16C5-426B-A57E-8EC68AC415C6}" type="sibTrans" cxnId="{6F49519C-DCF2-45CF-80DE-BD7F4FDC2BE1}">
      <dgm:prSet/>
      <dgm:spPr/>
      <dgm:t>
        <a:bodyPr/>
        <a:lstStyle/>
        <a:p>
          <a:endParaRPr lang="en-US" sz="2200"/>
        </a:p>
      </dgm:t>
    </dgm:pt>
    <dgm:pt modelId="{725A0CD4-67C0-44DC-9B37-747AD6B03D70}">
      <dgm:prSet phldrT="[Text]" custT="1"/>
      <dgm:spPr/>
      <dgm:t>
        <a:bodyPr/>
        <a:lstStyle/>
        <a:p>
          <a:r>
            <a:rPr lang="en-US" sz="2200" dirty="0" smtClean="0"/>
            <a:t>AAU</a:t>
          </a:r>
          <a:endParaRPr lang="en-US" sz="2200" dirty="0"/>
        </a:p>
      </dgm:t>
    </dgm:pt>
    <dgm:pt modelId="{21F4C7FB-D77C-4643-BD35-7913672229B8}" type="parTrans" cxnId="{05CADE19-AECF-4EA4-8974-C9726CA9F18E}">
      <dgm:prSet/>
      <dgm:spPr/>
      <dgm:t>
        <a:bodyPr/>
        <a:lstStyle/>
        <a:p>
          <a:endParaRPr lang="en-US" sz="2200"/>
        </a:p>
      </dgm:t>
    </dgm:pt>
    <dgm:pt modelId="{6884DC04-2AA0-455B-8426-5CE3A3A3A702}" type="sibTrans" cxnId="{05CADE19-AECF-4EA4-8974-C9726CA9F18E}">
      <dgm:prSet/>
      <dgm:spPr/>
      <dgm:t>
        <a:bodyPr/>
        <a:lstStyle/>
        <a:p>
          <a:endParaRPr lang="en-US" sz="2200"/>
        </a:p>
      </dgm:t>
    </dgm:pt>
    <dgm:pt modelId="{0D668E0C-790E-4EBA-AD4E-7324E6512BA2}">
      <dgm:prSet phldrT="[Text]" custT="1"/>
      <dgm:spPr>
        <a:ln w="76200">
          <a:solidFill>
            <a:srgbClr val="FFFF00"/>
          </a:solidFill>
        </a:ln>
      </dgm:spPr>
      <dgm:t>
        <a:bodyPr/>
        <a:lstStyle/>
        <a:p>
          <a:r>
            <a:rPr lang="en-US" sz="2200" dirty="0" smtClean="0"/>
            <a:t>2012</a:t>
          </a:r>
          <a:endParaRPr lang="en-US" sz="2200" dirty="0"/>
        </a:p>
      </dgm:t>
    </dgm:pt>
    <dgm:pt modelId="{33837F47-7539-46A6-B01B-26B742445799}" type="parTrans" cxnId="{34F392C4-D203-47BD-9FFB-C21BFC9A023E}">
      <dgm:prSet/>
      <dgm:spPr/>
      <dgm:t>
        <a:bodyPr/>
        <a:lstStyle/>
        <a:p>
          <a:endParaRPr lang="en-US" sz="2200"/>
        </a:p>
      </dgm:t>
    </dgm:pt>
    <dgm:pt modelId="{31E5AABB-E15A-4C87-8D17-AD423B7B770F}" type="sibTrans" cxnId="{34F392C4-D203-47BD-9FFB-C21BFC9A023E}">
      <dgm:prSet/>
      <dgm:spPr/>
      <dgm:t>
        <a:bodyPr/>
        <a:lstStyle/>
        <a:p>
          <a:endParaRPr lang="en-US" sz="2200"/>
        </a:p>
      </dgm:t>
    </dgm:pt>
    <dgm:pt modelId="{5A45BF48-4AF3-47BA-A687-C07C3C8FACCC}">
      <dgm:prSet phldrT="[Text]" custT="1"/>
      <dgm:spPr/>
      <dgm:t>
        <a:bodyPr/>
        <a:lstStyle/>
        <a:p>
          <a:r>
            <a:rPr lang="en-US" sz="2200" dirty="0" smtClean="0"/>
            <a:t>Institution No. 1</a:t>
          </a:r>
          <a:endParaRPr lang="en-US" sz="2200" dirty="0"/>
        </a:p>
      </dgm:t>
    </dgm:pt>
    <dgm:pt modelId="{B51C15C0-16CD-4FB5-A5D8-DF67354BBE9F}" type="parTrans" cxnId="{9B66AFEC-6726-4AD1-8EA8-20E7C0971C98}">
      <dgm:prSet/>
      <dgm:spPr/>
      <dgm:t>
        <a:bodyPr/>
        <a:lstStyle/>
        <a:p>
          <a:endParaRPr lang="en-US" sz="2200"/>
        </a:p>
      </dgm:t>
    </dgm:pt>
    <dgm:pt modelId="{170A1EB1-CA46-4E3D-B737-6A4982E69415}" type="sibTrans" cxnId="{9B66AFEC-6726-4AD1-8EA8-20E7C0971C98}">
      <dgm:prSet/>
      <dgm:spPr/>
      <dgm:t>
        <a:bodyPr/>
        <a:lstStyle/>
        <a:p>
          <a:endParaRPr lang="en-US" sz="2200"/>
        </a:p>
      </dgm:t>
    </dgm:pt>
    <dgm:pt modelId="{2E213E15-704F-4EA2-B684-DA69CD30F87A}">
      <dgm:prSet phldrT="[Text]" custT="1"/>
      <dgm:spPr>
        <a:ln w="76200">
          <a:solidFill>
            <a:srgbClr val="FFFF00"/>
          </a:solidFill>
        </a:ln>
      </dgm:spPr>
      <dgm:t>
        <a:bodyPr/>
        <a:lstStyle/>
        <a:p>
          <a:r>
            <a:rPr lang="en-US" sz="2200" dirty="0" smtClean="0"/>
            <a:t>2013</a:t>
          </a:r>
          <a:endParaRPr lang="en-US" sz="2200" dirty="0"/>
        </a:p>
      </dgm:t>
    </dgm:pt>
    <dgm:pt modelId="{09399E00-DE63-430D-B484-7983AD7617E6}" type="parTrans" cxnId="{69F720A4-B577-467E-83BC-2B6D604DCF5E}">
      <dgm:prSet/>
      <dgm:spPr/>
      <dgm:t>
        <a:bodyPr/>
        <a:lstStyle/>
        <a:p>
          <a:endParaRPr lang="en-US" sz="2200"/>
        </a:p>
      </dgm:t>
    </dgm:pt>
    <dgm:pt modelId="{1E4E876D-0F69-43F7-A695-5E062C738F90}" type="sibTrans" cxnId="{69F720A4-B577-467E-83BC-2B6D604DCF5E}">
      <dgm:prSet/>
      <dgm:spPr/>
      <dgm:t>
        <a:bodyPr/>
        <a:lstStyle/>
        <a:p>
          <a:endParaRPr lang="en-US" sz="2200"/>
        </a:p>
      </dgm:t>
    </dgm:pt>
    <dgm:pt modelId="{D3D01048-61C9-4BCE-B3DF-270D4D6DA618}">
      <dgm:prSet phldrT="[Text]" custT="1"/>
      <dgm:spPr/>
      <dgm:t>
        <a:bodyPr/>
        <a:lstStyle/>
        <a:p>
          <a:r>
            <a:rPr lang="en-US" sz="2200" dirty="0" smtClean="0"/>
            <a:t>Institution No. 1</a:t>
          </a:r>
          <a:endParaRPr lang="en-US" sz="2200" dirty="0"/>
        </a:p>
      </dgm:t>
    </dgm:pt>
    <dgm:pt modelId="{71B73660-C08D-4777-B244-96E4694707D1}" type="parTrans" cxnId="{9ECD850B-B7DD-4AC2-9627-4F44616BF72A}">
      <dgm:prSet/>
      <dgm:spPr/>
      <dgm:t>
        <a:bodyPr/>
        <a:lstStyle/>
        <a:p>
          <a:endParaRPr lang="en-US" sz="2200"/>
        </a:p>
      </dgm:t>
    </dgm:pt>
    <dgm:pt modelId="{392BA7B2-976F-48F0-99CC-1FEC916ABC48}" type="sibTrans" cxnId="{9ECD850B-B7DD-4AC2-9627-4F44616BF72A}">
      <dgm:prSet/>
      <dgm:spPr/>
      <dgm:t>
        <a:bodyPr/>
        <a:lstStyle/>
        <a:p>
          <a:endParaRPr lang="en-US" sz="2200"/>
        </a:p>
      </dgm:t>
    </dgm:pt>
    <dgm:pt modelId="{BCA27A28-7915-4035-AB08-705FA0D00D1A}">
      <dgm:prSet phldrT="[Text]" custT="1"/>
      <dgm:spPr>
        <a:ln w="76200">
          <a:solidFill>
            <a:srgbClr val="FFFF00"/>
          </a:solidFill>
        </a:ln>
      </dgm:spPr>
      <dgm:t>
        <a:bodyPr/>
        <a:lstStyle/>
        <a:p>
          <a:r>
            <a:rPr lang="en-US" sz="2200" dirty="0" smtClean="0"/>
            <a:t>2014</a:t>
          </a:r>
          <a:endParaRPr lang="en-US" sz="2200" dirty="0"/>
        </a:p>
      </dgm:t>
    </dgm:pt>
    <dgm:pt modelId="{64CA5417-16E9-4027-A1D2-6AAEAAAD5300}" type="parTrans" cxnId="{E820B022-9786-409F-AB5A-16556E03AFBB}">
      <dgm:prSet/>
      <dgm:spPr/>
      <dgm:t>
        <a:bodyPr/>
        <a:lstStyle/>
        <a:p>
          <a:endParaRPr lang="en-US" sz="2200"/>
        </a:p>
      </dgm:t>
    </dgm:pt>
    <dgm:pt modelId="{ED0CC3BE-D167-402F-BD14-58FAFD560C92}" type="sibTrans" cxnId="{E820B022-9786-409F-AB5A-16556E03AFBB}">
      <dgm:prSet/>
      <dgm:spPr/>
      <dgm:t>
        <a:bodyPr/>
        <a:lstStyle/>
        <a:p>
          <a:endParaRPr lang="en-US" sz="2200"/>
        </a:p>
      </dgm:t>
    </dgm:pt>
    <dgm:pt modelId="{CE4C97B4-D030-4EC2-92D5-E5EFD61F4D7D}">
      <dgm:prSet phldrT="[Text]" custT="1"/>
      <dgm:spPr/>
      <dgm:t>
        <a:bodyPr/>
        <a:lstStyle/>
        <a:p>
          <a:r>
            <a:rPr lang="en-US" sz="2200" dirty="0" smtClean="0"/>
            <a:t>Institution No. 1</a:t>
          </a:r>
          <a:endParaRPr lang="en-US" sz="2200" dirty="0"/>
        </a:p>
      </dgm:t>
    </dgm:pt>
    <dgm:pt modelId="{DE9600AE-4B3B-4E17-85DA-C3FD0BD96FD3}" type="parTrans" cxnId="{61DEEA36-B1AD-41E7-A9B3-C2BAE8DAA93C}">
      <dgm:prSet/>
      <dgm:spPr/>
      <dgm:t>
        <a:bodyPr/>
        <a:lstStyle/>
        <a:p>
          <a:endParaRPr lang="en-US" sz="2200"/>
        </a:p>
      </dgm:t>
    </dgm:pt>
    <dgm:pt modelId="{5689CC10-F7B1-411B-961E-63B9B3020997}" type="sibTrans" cxnId="{61DEEA36-B1AD-41E7-A9B3-C2BAE8DAA93C}">
      <dgm:prSet/>
      <dgm:spPr/>
      <dgm:t>
        <a:bodyPr/>
        <a:lstStyle/>
        <a:p>
          <a:endParaRPr lang="en-US" sz="2200"/>
        </a:p>
      </dgm:t>
    </dgm:pt>
    <dgm:pt modelId="{7F2CC7CF-76B4-4105-AF5B-6C54CC68D6F3}">
      <dgm:prSet phldrT="[Text]" custT="1"/>
      <dgm:spPr/>
      <dgm:t>
        <a:bodyPr/>
        <a:lstStyle/>
        <a:p>
          <a:r>
            <a:rPr lang="en-US" sz="2200" dirty="0" smtClean="0"/>
            <a:t>Assistant Coach</a:t>
          </a:r>
          <a:endParaRPr lang="en-US" sz="2200" dirty="0"/>
        </a:p>
      </dgm:t>
    </dgm:pt>
    <dgm:pt modelId="{CD4B6FD6-CE77-4A16-AA60-0C5E6F807B74}" type="parTrans" cxnId="{48189AB8-0408-4F10-A7FF-5C2FB21F62F2}">
      <dgm:prSet/>
      <dgm:spPr/>
      <dgm:t>
        <a:bodyPr/>
        <a:lstStyle/>
        <a:p>
          <a:endParaRPr lang="en-US" sz="2200"/>
        </a:p>
      </dgm:t>
    </dgm:pt>
    <dgm:pt modelId="{63EE5AAC-C9F6-4CC5-89C9-DDD063D6ED7B}" type="sibTrans" cxnId="{48189AB8-0408-4F10-A7FF-5C2FB21F62F2}">
      <dgm:prSet/>
      <dgm:spPr/>
      <dgm:t>
        <a:bodyPr/>
        <a:lstStyle/>
        <a:p>
          <a:endParaRPr lang="en-US" sz="2200"/>
        </a:p>
      </dgm:t>
    </dgm:pt>
    <dgm:pt modelId="{5D0D1B90-1BA1-4A23-95CB-F6FD587FFF12}">
      <dgm:prSet phldrT="[Text]" custT="1"/>
      <dgm:spPr/>
      <dgm:t>
        <a:bodyPr/>
        <a:lstStyle/>
        <a:p>
          <a:r>
            <a:rPr lang="en-US" sz="2200" dirty="0" smtClean="0"/>
            <a:t>Assistant Coach</a:t>
          </a:r>
          <a:endParaRPr lang="en-US" sz="2200" dirty="0"/>
        </a:p>
      </dgm:t>
    </dgm:pt>
    <dgm:pt modelId="{BFEFE73F-56C7-4F38-A0DA-937AAD842242}" type="parTrans" cxnId="{660C2F66-86F7-4BC7-AAF1-AFA516679542}">
      <dgm:prSet/>
      <dgm:spPr/>
      <dgm:t>
        <a:bodyPr/>
        <a:lstStyle/>
        <a:p>
          <a:endParaRPr lang="en-US" sz="2200"/>
        </a:p>
      </dgm:t>
    </dgm:pt>
    <dgm:pt modelId="{AC702C33-8712-4DE8-ABCB-109CE136D9E6}" type="sibTrans" cxnId="{660C2F66-86F7-4BC7-AAF1-AFA516679542}">
      <dgm:prSet/>
      <dgm:spPr/>
      <dgm:t>
        <a:bodyPr/>
        <a:lstStyle/>
        <a:p>
          <a:endParaRPr lang="en-US" sz="2200"/>
        </a:p>
      </dgm:t>
    </dgm:pt>
    <dgm:pt modelId="{269EB88B-D385-448A-8239-9908AF2A9532}">
      <dgm:prSet phldrT="[Text]" custT="1"/>
      <dgm:spPr/>
      <dgm:t>
        <a:bodyPr/>
        <a:lstStyle/>
        <a:p>
          <a:r>
            <a:rPr lang="en-US" sz="2200" dirty="0" smtClean="0"/>
            <a:t>Assistant Coach</a:t>
          </a:r>
          <a:endParaRPr lang="en-US" sz="2200" dirty="0"/>
        </a:p>
      </dgm:t>
    </dgm:pt>
    <dgm:pt modelId="{610B8A96-C746-4FA4-84C9-3828AAC79819}" type="parTrans" cxnId="{E1DE7DD1-1B2D-45B4-8FA8-C55ED2C24605}">
      <dgm:prSet/>
      <dgm:spPr/>
      <dgm:t>
        <a:bodyPr/>
        <a:lstStyle/>
        <a:p>
          <a:endParaRPr lang="en-US" sz="2200"/>
        </a:p>
      </dgm:t>
    </dgm:pt>
    <dgm:pt modelId="{4721E6AA-75A0-4E0D-BECD-03F2CB63CBC0}" type="sibTrans" cxnId="{E1DE7DD1-1B2D-45B4-8FA8-C55ED2C24605}">
      <dgm:prSet/>
      <dgm:spPr/>
      <dgm:t>
        <a:bodyPr/>
        <a:lstStyle/>
        <a:p>
          <a:endParaRPr lang="en-US" sz="2200"/>
        </a:p>
      </dgm:t>
    </dgm:pt>
    <dgm:pt modelId="{AB2A3C98-C116-48EC-BC60-C931B6E203F7}">
      <dgm:prSet phldrT="[Text]" custT="1"/>
      <dgm:spPr/>
      <dgm:t>
        <a:bodyPr/>
        <a:lstStyle/>
        <a:p>
          <a:r>
            <a:rPr lang="en-US" sz="2200" dirty="0" smtClean="0"/>
            <a:t>Head Coach</a:t>
          </a:r>
          <a:endParaRPr lang="en-US" sz="2200" dirty="0"/>
        </a:p>
      </dgm:t>
    </dgm:pt>
    <dgm:pt modelId="{7962BD53-1F75-48D5-A4AB-897882E72566}" type="parTrans" cxnId="{317F1D0E-7EE6-475A-8DEB-7A7CEA869643}">
      <dgm:prSet/>
      <dgm:spPr/>
      <dgm:t>
        <a:bodyPr/>
        <a:lstStyle/>
        <a:p>
          <a:endParaRPr lang="en-US" sz="2200"/>
        </a:p>
      </dgm:t>
    </dgm:pt>
    <dgm:pt modelId="{975B5BFC-8F27-40DE-A4CC-A061143D166B}" type="sibTrans" cxnId="{317F1D0E-7EE6-475A-8DEB-7A7CEA869643}">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5FDC907F-F74D-48F4-8806-9181DF7F4FAA}" type="pres">
      <dgm:prSet presAssocID="{2FA1911A-C56C-462C-A21E-ECDA17FE47F2}" presName="compositeNode" presStyleCnt="0">
        <dgm:presLayoutVars>
          <dgm:bulletEnabled val="1"/>
        </dgm:presLayoutVars>
      </dgm:prSet>
      <dgm:spPr/>
    </dgm:pt>
    <dgm:pt modelId="{F0DF22F1-4050-4080-B450-CB9B367D25F0}" type="pres">
      <dgm:prSet presAssocID="{2FA1911A-C56C-462C-A21E-ECDA17FE47F2}" presName="bgRect" presStyleLbl="node1" presStyleIdx="0" presStyleCnt="4"/>
      <dgm:spPr/>
      <dgm:t>
        <a:bodyPr/>
        <a:lstStyle/>
        <a:p>
          <a:endParaRPr lang="en-US"/>
        </a:p>
      </dgm:t>
    </dgm:pt>
    <dgm:pt modelId="{F638B081-A1EA-47B0-BCF8-8C02A0E0C505}" type="pres">
      <dgm:prSet presAssocID="{2FA1911A-C56C-462C-A21E-ECDA17FE47F2}" presName="parentNode" presStyleLbl="node1" presStyleIdx="0" presStyleCnt="4">
        <dgm:presLayoutVars>
          <dgm:chMax val="0"/>
          <dgm:bulletEnabled val="1"/>
        </dgm:presLayoutVars>
      </dgm:prSet>
      <dgm:spPr/>
      <dgm:t>
        <a:bodyPr/>
        <a:lstStyle/>
        <a:p>
          <a:endParaRPr lang="en-US"/>
        </a:p>
      </dgm:t>
    </dgm:pt>
    <dgm:pt modelId="{4E7CE75F-BEF9-4564-9ADD-DAA066F60A61}" type="pres">
      <dgm:prSet presAssocID="{2FA1911A-C56C-462C-A21E-ECDA17FE47F2}" presName="childNode" presStyleLbl="node1" presStyleIdx="0" presStyleCnt="4">
        <dgm:presLayoutVars>
          <dgm:bulletEnabled val="1"/>
        </dgm:presLayoutVars>
      </dgm:prSet>
      <dgm:spPr/>
      <dgm:t>
        <a:bodyPr/>
        <a:lstStyle/>
        <a:p>
          <a:endParaRPr lang="en-US"/>
        </a:p>
      </dgm:t>
    </dgm:pt>
    <dgm:pt modelId="{95684FF3-ECE0-4D1C-B755-BD608DA3634E}" type="pres">
      <dgm:prSet presAssocID="{44063B1C-16C5-426B-A57E-8EC68AC415C6}" presName="hSp" presStyleCnt="0"/>
      <dgm:spPr/>
    </dgm:pt>
    <dgm:pt modelId="{25FC47FC-4941-46B5-A90A-76CDB1E10AE7}" type="pres">
      <dgm:prSet presAssocID="{44063B1C-16C5-426B-A57E-8EC68AC415C6}" presName="vProcSp" presStyleCnt="0"/>
      <dgm:spPr/>
    </dgm:pt>
    <dgm:pt modelId="{70EA28BA-3A47-49C3-B8CF-19480D731E2D}" type="pres">
      <dgm:prSet presAssocID="{44063B1C-16C5-426B-A57E-8EC68AC415C6}" presName="vSp1" presStyleCnt="0"/>
      <dgm:spPr/>
    </dgm:pt>
    <dgm:pt modelId="{A9AE35EC-2744-40D9-AD69-8BC9B72B30C0}" type="pres">
      <dgm:prSet presAssocID="{44063B1C-16C5-426B-A57E-8EC68AC415C6}" presName="simulatedConn" presStyleLbl="solidFgAcc1" presStyleIdx="0" presStyleCnt="3"/>
      <dgm:spPr/>
    </dgm:pt>
    <dgm:pt modelId="{5D55670A-3BB4-47A9-A0B1-B31E89E31D43}" type="pres">
      <dgm:prSet presAssocID="{44063B1C-16C5-426B-A57E-8EC68AC415C6}" presName="vSp2" presStyleCnt="0"/>
      <dgm:spPr/>
    </dgm:pt>
    <dgm:pt modelId="{70BADAF1-6C18-44CC-B5CA-616D83EE01DA}" type="pres">
      <dgm:prSet presAssocID="{44063B1C-16C5-426B-A57E-8EC68AC415C6}" presName="sibTrans" presStyleCnt="0"/>
      <dgm:spPr/>
    </dgm:pt>
    <dgm:pt modelId="{AC645E3A-26BF-4A45-851A-E353E39E3B88}" type="pres">
      <dgm:prSet presAssocID="{0D668E0C-790E-4EBA-AD4E-7324E6512BA2}" presName="compositeNode" presStyleCnt="0">
        <dgm:presLayoutVars>
          <dgm:bulletEnabled val="1"/>
        </dgm:presLayoutVars>
      </dgm:prSet>
      <dgm:spPr/>
    </dgm:pt>
    <dgm:pt modelId="{D26BE85A-4BEA-49EC-B15A-945E01E02A42}" type="pres">
      <dgm:prSet presAssocID="{0D668E0C-790E-4EBA-AD4E-7324E6512BA2}" presName="bgRect" presStyleLbl="node1" presStyleIdx="1" presStyleCnt="4"/>
      <dgm:spPr/>
      <dgm:t>
        <a:bodyPr/>
        <a:lstStyle/>
        <a:p>
          <a:endParaRPr lang="en-US"/>
        </a:p>
      </dgm:t>
    </dgm:pt>
    <dgm:pt modelId="{74825579-D46B-42C8-A221-FE46B6222BF5}" type="pres">
      <dgm:prSet presAssocID="{0D668E0C-790E-4EBA-AD4E-7324E6512BA2}" presName="parentNode" presStyleLbl="node1" presStyleIdx="1" presStyleCnt="4">
        <dgm:presLayoutVars>
          <dgm:chMax val="0"/>
          <dgm:bulletEnabled val="1"/>
        </dgm:presLayoutVars>
      </dgm:prSet>
      <dgm:spPr/>
      <dgm:t>
        <a:bodyPr/>
        <a:lstStyle/>
        <a:p>
          <a:endParaRPr lang="en-US"/>
        </a:p>
      </dgm:t>
    </dgm:pt>
    <dgm:pt modelId="{E2CFDD93-06FA-4D2A-B46D-85F0464DA239}" type="pres">
      <dgm:prSet presAssocID="{0D668E0C-790E-4EBA-AD4E-7324E6512BA2}" presName="childNode" presStyleLbl="node1" presStyleIdx="1" presStyleCnt="4">
        <dgm:presLayoutVars>
          <dgm:bulletEnabled val="1"/>
        </dgm:presLayoutVars>
      </dgm:prSet>
      <dgm:spPr/>
      <dgm:t>
        <a:bodyPr/>
        <a:lstStyle/>
        <a:p>
          <a:endParaRPr lang="en-US"/>
        </a:p>
      </dgm:t>
    </dgm:pt>
    <dgm:pt modelId="{5B279782-910B-4BDA-9A3A-322546E6CBCB}" type="pres">
      <dgm:prSet presAssocID="{31E5AABB-E15A-4C87-8D17-AD423B7B770F}" presName="hSp" presStyleCnt="0"/>
      <dgm:spPr/>
    </dgm:pt>
    <dgm:pt modelId="{2E09473D-CE36-40EC-ADFA-D4B2DACCF7F4}" type="pres">
      <dgm:prSet presAssocID="{31E5AABB-E15A-4C87-8D17-AD423B7B770F}" presName="vProcSp" presStyleCnt="0"/>
      <dgm:spPr/>
    </dgm:pt>
    <dgm:pt modelId="{29FDF8F2-368A-4EA3-8D79-6B6D66A7AE5B}" type="pres">
      <dgm:prSet presAssocID="{31E5AABB-E15A-4C87-8D17-AD423B7B770F}" presName="vSp1" presStyleCnt="0"/>
      <dgm:spPr/>
    </dgm:pt>
    <dgm:pt modelId="{05A42E00-3F05-426E-A10B-A2EB00376C1D}" type="pres">
      <dgm:prSet presAssocID="{31E5AABB-E15A-4C87-8D17-AD423B7B770F}" presName="simulatedConn" presStyleLbl="solidFgAcc1" presStyleIdx="1" presStyleCnt="3"/>
      <dgm:spPr/>
    </dgm:pt>
    <dgm:pt modelId="{0A0F9CE5-6936-41EE-900C-AAFA63263337}" type="pres">
      <dgm:prSet presAssocID="{31E5AABB-E15A-4C87-8D17-AD423B7B770F}" presName="vSp2" presStyleCnt="0"/>
      <dgm:spPr/>
    </dgm:pt>
    <dgm:pt modelId="{11954546-F996-4BFC-844C-90C45D581459}" type="pres">
      <dgm:prSet presAssocID="{31E5AABB-E15A-4C87-8D17-AD423B7B770F}" presName="sibTrans" presStyleCnt="0"/>
      <dgm:spPr/>
    </dgm:pt>
    <dgm:pt modelId="{3B7C0B5E-FA10-49A5-B5F8-B91C3ABAB8C4}" type="pres">
      <dgm:prSet presAssocID="{2E213E15-704F-4EA2-B684-DA69CD30F87A}" presName="compositeNode" presStyleCnt="0">
        <dgm:presLayoutVars>
          <dgm:bulletEnabled val="1"/>
        </dgm:presLayoutVars>
      </dgm:prSet>
      <dgm:spPr/>
    </dgm:pt>
    <dgm:pt modelId="{88799F63-6A3B-46C4-AB8A-A4A8A98F7B0A}" type="pres">
      <dgm:prSet presAssocID="{2E213E15-704F-4EA2-B684-DA69CD30F87A}" presName="bgRect" presStyleLbl="node1" presStyleIdx="2" presStyleCnt="4"/>
      <dgm:spPr/>
      <dgm:t>
        <a:bodyPr/>
        <a:lstStyle/>
        <a:p>
          <a:endParaRPr lang="en-US"/>
        </a:p>
      </dgm:t>
    </dgm:pt>
    <dgm:pt modelId="{12CAE31D-AF55-492F-983D-7E3CF491F414}" type="pres">
      <dgm:prSet presAssocID="{2E213E15-704F-4EA2-B684-DA69CD30F87A}" presName="parentNode" presStyleLbl="node1" presStyleIdx="2" presStyleCnt="4">
        <dgm:presLayoutVars>
          <dgm:chMax val="0"/>
          <dgm:bulletEnabled val="1"/>
        </dgm:presLayoutVars>
      </dgm:prSet>
      <dgm:spPr/>
      <dgm:t>
        <a:bodyPr/>
        <a:lstStyle/>
        <a:p>
          <a:endParaRPr lang="en-US"/>
        </a:p>
      </dgm:t>
    </dgm:pt>
    <dgm:pt modelId="{5C85A3FB-9C52-43C0-B4CC-DBE0C604A057}" type="pres">
      <dgm:prSet presAssocID="{2E213E15-704F-4EA2-B684-DA69CD30F87A}" presName="childNode" presStyleLbl="node1" presStyleIdx="2" presStyleCnt="4">
        <dgm:presLayoutVars>
          <dgm:bulletEnabled val="1"/>
        </dgm:presLayoutVars>
      </dgm:prSet>
      <dgm:spPr/>
      <dgm:t>
        <a:bodyPr/>
        <a:lstStyle/>
        <a:p>
          <a:endParaRPr lang="en-US"/>
        </a:p>
      </dgm:t>
    </dgm:pt>
    <dgm:pt modelId="{081B3E8B-5862-4E4D-B71D-D23421AE3CB8}" type="pres">
      <dgm:prSet presAssocID="{1E4E876D-0F69-43F7-A695-5E062C738F90}" presName="hSp" presStyleCnt="0"/>
      <dgm:spPr/>
    </dgm:pt>
    <dgm:pt modelId="{4EBD2EBD-8A92-41D2-954D-47C42EFA69EF}" type="pres">
      <dgm:prSet presAssocID="{1E4E876D-0F69-43F7-A695-5E062C738F90}" presName="vProcSp" presStyleCnt="0"/>
      <dgm:spPr/>
    </dgm:pt>
    <dgm:pt modelId="{91B863A6-CE7D-471F-A868-A5FAD81B204D}" type="pres">
      <dgm:prSet presAssocID="{1E4E876D-0F69-43F7-A695-5E062C738F90}" presName="vSp1" presStyleCnt="0"/>
      <dgm:spPr/>
    </dgm:pt>
    <dgm:pt modelId="{932C6225-C52F-46F1-AEA5-6D771036436B}" type="pres">
      <dgm:prSet presAssocID="{1E4E876D-0F69-43F7-A695-5E062C738F90}" presName="simulatedConn" presStyleLbl="solidFgAcc1" presStyleIdx="2" presStyleCnt="3"/>
      <dgm:spPr/>
    </dgm:pt>
    <dgm:pt modelId="{EE80CC93-EF03-4C55-A42E-4436F537C1DA}" type="pres">
      <dgm:prSet presAssocID="{1E4E876D-0F69-43F7-A695-5E062C738F90}" presName="vSp2" presStyleCnt="0"/>
      <dgm:spPr/>
    </dgm:pt>
    <dgm:pt modelId="{946B7754-C0E1-4367-AF28-6F705921DD0B}" type="pres">
      <dgm:prSet presAssocID="{1E4E876D-0F69-43F7-A695-5E062C738F90}" presName="sibTrans" presStyleCnt="0"/>
      <dgm:spPr/>
    </dgm:pt>
    <dgm:pt modelId="{E123BB6E-BA78-4431-A90B-937EE5795D66}" type="pres">
      <dgm:prSet presAssocID="{BCA27A28-7915-4035-AB08-705FA0D00D1A}" presName="compositeNode" presStyleCnt="0">
        <dgm:presLayoutVars>
          <dgm:bulletEnabled val="1"/>
        </dgm:presLayoutVars>
      </dgm:prSet>
      <dgm:spPr/>
    </dgm:pt>
    <dgm:pt modelId="{E7A1821B-0CC3-4F30-8370-A6936337CFCA}" type="pres">
      <dgm:prSet presAssocID="{BCA27A28-7915-4035-AB08-705FA0D00D1A}" presName="bgRect" presStyleLbl="node1" presStyleIdx="3" presStyleCnt="4"/>
      <dgm:spPr/>
      <dgm:t>
        <a:bodyPr/>
        <a:lstStyle/>
        <a:p>
          <a:endParaRPr lang="en-US"/>
        </a:p>
      </dgm:t>
    </dgm:pt>
    <dgm:pt modelId="{6DAF8084-5A95-4E4A-958D-7938F2D903D0}" type="pres">
      <dgm:prSet presAssocID="{BCA27A28-7915-4035-AB08-705FA0D00D1A}" presName="parentNode" presStyleLbl="node1" presStyleIdx="3" presStyleCnt="4">
        <dgm:presLayoutVars>
          <dgm:chMax val="0"/>
          <dgm:bulletEnabled val="1"/>
        </dgm:presLayoutVars>
      </dgm:prSet>
      <dgm:spPr/>
      <dgm:t>
        <a:bodyPr/>
        <a:lstStyle/>
        <a:p>
          <a:endParaRPr lang="en-US"/>
        </a:p>
      </dgm:t>
    </dgm:pt>
    <dgm:pt modelId="{4CBC265D-2820-4665-AACD-7AAD44AD78BB}" type="pres">
      <dgm:prSet presAssocID="{BCA27A28-7915-4035-AB08-705FA0D00D1A}" presName="childNode" presStyleLbl="node1" presStyleIdx="3" presStyleCnt="4">
        <dgm:presLayoutVars>
          <dgm:bulletEnabled val="1"/>
        </dgm:presLayoutVars>
      </dgm:prSet>
      <dgm:spPr/>
      <dgm:t>
        <a:bodyPr/>
        <a:lstStyle/>
        <a:p>
          <a:endParaRPr lang="en-US"/>
        </a:p>
      </dgm:t>
    </dgm:pt>
  </dgm:ptLst>
  <dgm:cxnLst>
    <dgm:cxn modelId="{37D3139E-F5D4-482D-A03E-E1B5962CD72C}" type="presOf" srcId="{269EB88B-D385-448A-8239-9908AF2A9532}" destId="{4CBC265D-2820-4665-AACD-7AAD44AD78BB}" srcOrd="0" destOrd="1" presId="urn:microsoft.com/office/officeart/2005/8/layout/hProcess7"/>
    <dgm:cxn modelId="{130677BE-C1CD-42E4-8BAF-CFB68297EF09}" type="presOf" srcId="{725A0CD4-67C0-44DC-9B37-747AD6B03D70}" destId="{4E7CE75F-BEF9-4564-9ADD-DAA066F60A61}" srcOrd="0" destOrd="0" presId="urn:microsoft.com/office/officeart/2005/8/layout/hProcess7"/>
    <dgm:cxn modelId="{A73E38E7-AD9F-4838-A7B0-D5DCA28EFE75}" type="presOf" srcId="{D3D01048-61C9-4BCE-B3DF-270D4D6DA618}" destId="{5C85A3FB-9C52-43C0-B4CC-DBE0C604A057}" srcOrd="0" destOrd="0" presId="urn:microsoft.com/office/officeart/2005/8/layout/hProcess7"/>
    <dgm:cxn modelId="{D816840D-A026-45F8-B2F0-F9A261D814FA}" type="presOf" srcId="{AB2A3C98-C116-48EC-BC60-C931B6E203F7}" destId="{4E7CE75F-BEF9-4564-9ADD-DAA066F60A61}" srcOrd="0" destOrd="1" presId="urn:microsoft.com/office/officeart/2005/8/layout/hProcess7"/>
    <dgm:cxn modelId="{61DEEA36-B1AD-41E7-A9B3-C2BAE8DAA93C}" srcId="{BCA27A28-7915-4035-AB08-705FA0D00D1A}" destId="{CE4C97B4-D030-4EC2-92D5-E5EFD61F4D7D}" srcOrd="0" destOrd="0" parTransId="{DE9600AE-4B3B-4E17-85DA-C3FD0BD96FD3}" sibTransId="{5689CC10-F7B1-411B-961E-63B9B3020997}"/>
    <dgm:cxn modelId="{48189AB8-0408-4F10-A7FF-5C2FB21F62F2}" srcId="{0D668E0C-790E-4EBA-AD4E-7324E6512BA2}" destId="{7F2CC7CF-76B4-4105-AF5B-6C54CC68D6F3}" srcOrd="1" destOrd="0" parTransId="{CD4B6FD6-CE77-4A16-AA60-0C5E6F807B74}" sibTransId="{63EE5AAC-C9F6-4CC5-89C9-DDD063D6ED7B}"/>
    <dgm:cxn modelId="{E1DE7DD1-1B2D-45B4-8FA8-C55ED2C24605}" srcId="{BCA27A28-7915-4035-AB08-705FA0D00D1A}" destId="{269EB88B-D385-448A-8239-9908AF2A9532}" srcOrd="1" destOrd="0" parTransId="{610B8A96-C746-4FA4-84C9-3828AAC79819}" sibTransId="{4721E6AA-75A0-4E0D-BECD-03F2CB63CBC0}"/>
    <dgm:cxn modelId="{720BE95E-51C1-4F8F-A76B-3A72CC3E0DA4}" type="presOf" srcId="{2FA1911A-C56C-462C-A21E-ECDA17FE47F2}" destId="{F638B081-A1EA-47B0-BCF8-8C02A0E0C505}" srcOrd="1" destOrd="0" presId="urn:microsoft.com/office/officeart/2005/8/layout/hProcess7"/>
    <dgm:cxn modelId="{F0D179D5-0D7D-451F-AE6B-73AE491AA12D}" type="presOf" srcId="{0D668E0C-790E-4EBA-AD4E-7324E6512BA2}" destId="{74825579-D46B-42C8-A221-FE46B6222BF5}" srcOrd="1" destOrd="0" presId="urn:microsoft.com/office/officeart/2005/8/layout/hProcess7"/>
    <dgm:cxn modelId="{4FC3A03D-2F4D-4107-BE97-A764399A1ADF}" type="presOf" srcId="{CE4C97B4-D030-4EC2-92D5-E5EFD61F4D7D}" destId="{4CBC265D-2820-4665-AACD-7AAD44AD78BB}" srcOrd="0" destOrd="0" presId="urn:microsoft.com/office/officeart/2005/8/layout/hProcess7"/>
    <dgm:cxn modelId="{660C2F66-86F7-4BC7-AAF1-AFA516679542}" srcId="{2E213E15-704F-4EA2-B684-DA69CD30F87A}" destId="{5D0D1B90-1BA1-4A23-95CB-F6FD587FFF12}" srcOrd="1" destOrd="0" parTransId="{BFEFE73F-56C7-4F38-A0DA-937AAD842242}" sibTransId="{AC702C33-8712-4DE8-ABCB-109CE136D9E6}"/>
    <dgm:cxn modelId="{6F49519C-DCF2-45CF-80DE-BD7F4FDC2BE1}" srcId="{914D04EC-0D43-45D2-B387-ECECCCB90C46}" destId="{2FA1911A-C56C-462C-A21E-ECDA17FE47F2}" srcOrd="0" destOrd="0" parTransId="{4F5E7B15-D153-48E7-AC74-FF2D0BD59DD9}" sibTransId="{44063B1C-16C5-426B-A57E-8EC68AC415C6}"/>
    <dgm:cxn modelId="{37329FBE-27C2-497A-8736-71A6361F536B}" type="presOf" srcId="{BCA27A28-7915-4035-AB08-705FA0D00D1A}" destId="{6DAF8084-5A95-4E4A-958D-7938F2D903D0}" srcOrd="1" destOrd="0" presId="urn:microsoft.com/office/officeart/2005/8/layout/hProcess7"/>
    <dgm:cxn modelId="{08B51C52-7745-4EE0-87DC-15783EDC02C7}" type="presOf" srcId="{914D04EC-0D43-45D2-B387-ECECCCB90C46}" destId="{A4A9EC14-EF42-4F9F-A15D-806AD76BF786}" srcOrd="0" destOrd="0" presId="urn:microsoft.com/office/officeart/2005/8/layout/hProcess7"/>
    <dgm:cxn modelId="{73540F72-567B-465A-BEAC-F46A7CC49166}" type="presOf" srcId="{BCA27A28-7915-4035-AB08-705FA0D00D1A}" destId="{E7A1821B-0CC3-4F30-8370-A6936337CFCA}" srcOrd="0" destOrd="0" presId="urn:microsoft.com/office/officeart/2005/8/layout/hProcess7"/>
    <dgm:cxn modelId="{633F2163-1858-46F9-9B6D-43EAA3DD325D}" type="presOf" srcId="{2E213E15-704F-4EA2-B684-DA69CD30F87A}" destId="{12CAE31D-AF55-492F-983D-7E3CF491F414}" srcOrd="1" destOrd="0" presId="urn:microsoft.com/office/officeart/2005/8/layout/hProcess7"/>
    <dgm:cxn modelId="{76310E62-48E9-4EF8-97B2-4505B9C5C8DB}" type="presOf" srcId="{5A45BF48-4AF3-47BA-A687-C07C3C8FACCC}" destId="{E2CFDD93-06FA-4D2A-B46D-85F0464DA239}" srcOrd="0" destOrd="0" presId="urn:microsoft.com/office/officeart/2005/8/layout/hProcess7"/>
    <dgm:cxn modelId="{9BD8FFD6-56D8-4E9D-8B89-CE084B428925}" type="presOf" srcId="{5D0D1B90-1BA1-4A23-95CB-F6FD587FFF12}" destId="{5C85A3FB-9C52-43C0-B4CC-DBE0C604A057}" srcOrd="0" destOrd="1" presId="urn:microsoft.com/office/officeart/2005/8/layout/hProcess7"/>
    <dgm:cxn modelId="{A1469F54-30B9-4EA7-B197-A2691FE4ED6D}" type="presOf" srcId="{2E213E15-704F-4EA2-B684-DA69CD30F87A}" destId="{88799F63-6A3B-46C4-AB8A-A4A8A98F7B0A}" srcOrd="0" destOrd="0" presId="urn:microsoft.com/office/officeart/2005/8/layout/hProcess7"/>
    <dgm:cxn modelId="{9B66AFEC-6726-4AD1-8EA8-20E7C0971C98}" srcId="{0D668E0C-790E-4EBA-AD4E-7324E6512BA2}" destId="{5A45BF48-4AF3-47BA-A687-C07C3C8FACCC}" srcOrd="0" destOrd="0" parTransId="{B51C15C0-16CD-4FB5-A5D8-DF67354BBE9F}" sibTransId="{170A1EB1-CA46-4E3D-B737-6A4982E69415}"/>
    <dgm:cxn modelId="{567DF80D-82D5-47D0-80D0-0A92EE1BC41E}" type="presOf" srcId="{2FA1911A-C56C-462C-A21E-ECDA17FE47F2}" destId="{F0DF22F1-4050-4080-B450-CB9B367D25F0}" srcOrd="0" destOrd="0" presId="urn:microsoft.com/office/officeart/2005/8/layout/hProcess7"/>
    <dgm:cxn modelId="{34F392C4-D203-47BD-9FFB-C21BFC9A023E}" srcId="{914D04EC-0D43-45D2-B387-ECECCCB90C46}" destId="{0D668E0C-790E-4EBA-AD4E-7324E6512BA2}" srcOrd="1" destOrd="0" parTransId="{33837F47-7539-46A6-B01B-26B742445799}" sibTransId="{31E5AABB-E15A-4C87-8D17-AD423B7B770F}"/>
    <dgm:cxn modelId="{317F1D0E-7EE6-475A-8DEB-7A7CEA869643}" srcId="{2FA1911A-C56C-462C-A21E-ECDA17FE47F2}" destId="{AB2A3C98-C116-48EC-BC60-C931B6E203F7}" srcOrd="1" destOrd="0" parTransId="{7962BD53-1F75-48D5-A4AB-897882E72566}" sibTransId="{975B5BFC-8F27-40DE-A4CC-A061143D166B}"/>
    <dgm:cxn modelId="{43BA8A7B-BD7A-4EBD-B28D-A2099352D759}" type="presOf" srcId="{7F2CC7CF-76B4-4105-AF5B-6C54CC68D6F3}" destId="{E2CFDD93-06FA-4D2A-B46D-85F0464DA239}" srcOrd="0" destOrd="1" presId="urn:microsoft.com/office/officeart/2005/8/layout/hProcess7"/>
    <dgm:cxn modelId="{69F720A4-B577-467E-83BC-2B6D604DCF5E}" srcId="{914D04EC-0D43-45D2-B387-ECECCCB90C46}" destId="{2E213E15-704F-4EA2-B684-DA69CD30F87A}" srcOrd="2" destOrd="0" parTransId="{09399E00-DE63-430D-B484-7983AD7617E6}" sibTransId="{1E4E876D-0F69-43F7-A695-5E062C738F90}"/>
    <dgm:cxn modelId="{E820B022-9786-409F-AB5A-16556E03AFBB}" srcId="{914D04EC-0D43-45D2-B387-ECECCCB90C46}" destId="{BCA27A28-7915-4035-AB08-705FA0D00D1A}" srcOrd="3" destOrd="0" parTransId="{64CA5417-16E9-4027-A1D2-6AAEAAAD5300}" sibTransId="{ED0CC3BE-D167-402F-BD14-58FAFD560C92}"/>
    <dgm:cxn modelId="{05CADE19-AECF-4EA4-8974-C9726CA9F18E}" srcId="{2FA1911A-C56C-462C-A21E-ECDA17FE47F2}" destId="{725A0CD4-67C0-44DC-9B37-747AD6B03D70}" srcOrd="0" destOrd="0" parTransId="{21F4C7FB-D77C-4643-BD35-7913672229B8}" sibTransId="{6884DC04-2AA0-455B-8426-5CE3A3A3A702}"/>
    <dgm:cxn modelId="{9ECD850B-B7DD-4AC2-9627-4F44616BF72A}" srcId="{2E213E15-704F-4EA2-B684-DA69CD30F87A}" destId="{D3D01048-61C9-4BCE-B3DF-270D4D6DA618}" srcOrd="0" destOrd="0" parTransId="{71B73660-C08D-4777-B244-96E4694707D1}" sibTransId="{392BA7B2-976F-48F0-99CC-1FEC916ABC48}"/>
    <dgm:cxn modelId="{D6A111A1-95B0-4B01-AB73-FA85493DB94D}" type="presOf" srcId="{0D668E0C-790E-4EBA-AD4E-7324E6512BA2}" destId="{D26BE85A-4BEA-49EC-B15A-945E01E02A42}" srcOrd="0" destOrd="0" presId="urn:microsoft.com/office/officeart/2005/8/layout/hProcess7"/>
    <dgm:cxn modelId="{2BB781D0-5D9C-46B2-9516-316847E8E100}" type="presParOf" srcId="{A4A9EC14-EF42-4F9F-A15D-806AD76BF786}" destId="{5FDC907F-F74D-48F4-8806-9181DF7F4FAA}" srcOrd="0" destOrd="0" presId="urn:microsoft.com/office/officeart/2005/8/layout/hProcess7"/>
    <dgm:cxn modelId="{67F8BAEB-F53B-4E11-A5CB-9E3458A71D4B}" type="presParOf" srcId="{5FDC907F-F74D-48F4-8806-9181DF7F4FAA}" destId="{F0DF22F1-4050-4080-B450-CB9B367D25F0}" srcOrd="0" destOrd="0" presId="urn:microsoft.com/office/officeart/2005/8/layout/hProcess7"/>
    <dgm:cxn modelId="{D918FA8B-5822-4EF7-8AAD-1BA8444903D7}" type="presParOf" srcId="{5FDC907F-F74D-48F4-8806-9181DF7F4FAA}" destId="{F638B081-A1EA-47B0-BCF8-8C02A0E0C505}" srcOrd="1" destOrd="0" presId="urn:microsoft.com/office/officeart/2005/8/layout/hProcess7"/>
    <dgm:cxn modelId="{C83D9AC7-DBBD-44A9-84A3-9B9CF9161D02}" type="presParOf" srcId="{5FDC907F-F74D-48F4-8806-9181DF7F4FAA}" destId="{4E7CE75F-BEF9-4564-9ADD-DAA066F60A61}" srcOrd="2" destOrd="0" presId="urn:microsoft.com/office/officeart/2005/8/layout/hProcess7"/>
    <dgm:cxn modelId="{195C5878-C05E-4D8A-931B-FD5B6D1D0177}" type="presParOf" srcId="{A4A9EC14-EF42-4F9F-A15D-806AD76BF786}" destId="{95684FF3-ECE0-4D1C-B755-BD608DA3634E}" srcOrd="1" destOrd="0" presId="urn:microsoft.com/office/officeart/2005/8/layout/hProcess7"/>
    <dgm:cxn modelId="{F880E68F-1396-40B7-92AE-78AD829DF605}" type="presParOf" srcId="{A4A9EC14-EF42-4F9F-A15D-806AD76BF786}" destId="{25FC47FC-4941-46B5-A90A-76CDB1E10AE7}" srcOrd="2" destOrd="0" presId="urn:microsoft.com/office/officeart/2005/8/layout/hProcess7"/>
    <dgm:cxn modelId="{E3B7980D-16F3-4B1F-A186-CD49A6091F68}" type="presParOf" srcId="{25FC47FC-4941-46B5-A90A-76CDB1E10AE7}" destId="{70EA28BA-3A47-49C3-B8CF-19480D731E2D}" srcOrd="0" destOrd="0" presId="urn:microsoft.com/office/officeart/2005/8/layout/hProcess7"/>
    <dgm:cxn modelId="{CC374F24-43A2-465C-A12C-1B6C2010AA6F}" type="presParOf" srcId="{25FC47FC-4941-46B5-A90A-76CDB1E10AE7}" destId="{A9AE35EC-2744-40D9-AD69-8BC9B72B30C0}" srcOrd="1" destOrd="0" presId="urn:microsoft.com/office/officeart/2005/8/layout/hProcess7"/>
    <dgm:cxn modelId="{8ECF2F70-9C21-4083-A140-CE09CEA03B71}" type="presParOf" srcId="{25FC47FC-4941-46B5-A90A-76CDB1E10AE7}" destId="{5D55670A-3BB4-47A9-A0B1-B31E89E31D43}" srcOrd="2" destOrd="0" presId="urn:microsoft.com/office/officeart/2005/8/layout/hProcess7"/>
    <dgm:cxn modelId="{E4CD88E5-3522-4686-B561-5EE45E8963EA}" type="presParOf" srcId="{A4A9EC14-EF42-4F9F-A15D-806AD76BF786}" destId="{70BADAF1-6C18-44CC-B5CA-616D83EE01DA}" srcOrd="3" destOrd="0" presId="urn:microsoft.com/office/officeart/2005/8/layout/hProcess7"/>
    <dgm:cxn modelId="{90AB9B3C-BBAF-45EF-B017-726F9E4805E8}" type="presParOf" srcId="{A4A9EC14-EF42-4F9F-A15D-806AD76BF786}" destId="{AC645E3A-26BF-4A45-851A-E353E39E3B88}" srcOrd="4" destOrd="0" presId="urn:microsoft.com/office/officeart/2005/8/layout/hProcess7"/>
    <dgm:cxn modelId="{DF0A89BD-ECF2-4681-A8CB-EC96F8A32BE3}" type="presParOf" srcId="{AC645E3A-26BF-4A45-851A-E353E39E3B88}" destId="{D26BE85A-4BEA-49EC-B15A-945E01E02A42}" srcOrd="0" destOrd="0" presId="urn:microsoft.com/office/officeart/2005/8/layout/hProcess7"/>
    <dgm:cxn modelId="{913D8282-7C17-4C0C-BE88-009A0BEFCB61}" type="presParOf" srcId="{AC645E3A-26BF-4A45-851A-E353E39E3B88}" destId="{74825579-D46B-42C8-A221-FE46B6222BF5}" srcOrd="1" destOrd="0" presId="urn:microsoft.com/office/officeart/2005/8/layout/hProcess7"/>
    <dgm:cxn modelId="{AD47AAAD-97E2-4992-A107-42D788B8B809}" type="presParOf" srcId="{AC645E3A-26BF-4A45-851A-E353E39E3B88}" destId="{E2CFDD93-06FA-4D2A-B46D-85F0464DA239}" srcOrd="2" destOrd="0" presId="urn:microsoft.com/office/officeart/2005/8/layout/hProcess7"/>
    <dgm:cxn modelId="{A875D4BE-1C94-41F1-8A90-8C69CFCEC3DD}" type="presParOf" srcId="{A4A9EC14-EF42-4F9F-A15D-806AD76BF786}" destId="{5B279782-910B-4BDA-9A3A-322546E6CBCB}" srcOrd="5" destOrd="0" presId="urn:microsoft.com/office/officeart/2005/8/layout/hProcess7"/>
    <dgm:cxn modelId="{D22F3FE4-0DB7-4A63-B889-F6038FE612FD}" type="presParOf" srcId="{A4A9EC14-EF42-4F9F-A15D-806AD76BF786}" destId="{2E09473D-CE36-40EC-ADFA-D4B2DACCF7F4}" srcOrd="6" destOrd="0" presId="urn:microsoft.com/office/officeart/2005/8/layout/hProcess7"/>
    <dgm:cxn modelId="{0378B526-9D83-4B83-811E-0909E80C8387}" type="presParOf" srcId="{2E09473D-CE36-40EC-ADFA-D4B2DACCF7F4}" destId="{29FDF8F2-368A-4EA3-8D79-6B6D66A7AE5B}" srcOrd="0" destOrd="0" presId="urn:microsoft.com/office/officeart/2005/8/layout/hProcess7"/>
    <dgm:cxn modelId="{598E4B93-110D-4D8E-A98F-5A779DCD4599}" type="presParOf" srcId="{2E09473D-CE36-40EC-ADFA-D4B2DACCF7F4}" destId="{05A42E00-3F05-426E-A10B-A2EB00376C1D}" srcOrd="1" destOrd="0" presId="urn:microsoft.com/office/officeart/2005/8/layout/hProcess7"/>
    <dgm:cxn modelId="{C2A3014D-369D-4A02-9C41-6CAEF519FAA2}" type="presParOf" srcId="{2E09473D-CE36-40EC-ADFA-D4B2DACCF7F4}" destId="{0A0F9CE5-6936-41EE-900C-AAFA63263337}" srcOrd="2" destOrd="0" presId="urn:microsoft.com/office/officeart/2005/8/layout/hProcess7"/>
    <dgm:cxn modelId="{378FEDF8-A200-462B-8BDE-2AD7D8EBA459}" type="presParOf" srcId="{A4A9EC14-EF42-4F9F-A15D-806AD76BF786}" destId="{11954546-F996-4BFC-844C-90C45D581459}" srcOrd="7" destOrd="0" presId="urn:microsoft.com/office/officeart/2005/8/layout/hProcess7"/>
    <dgm:cxn modelId="{C14E6272-DCAD-444A-9C4B-A7F49C352552}" type="presParOf" srcId="{A4A9EC14-EF42-4F9F-A15D-806AD76BF786}" destId="{3B7C0B5E-FA10-49A5-B5F8-B91C3ABAB8C4}" srcOrd="8" destOrd="0" presId="urn:microsoft.com/office/officeart/2005/8/layout/hProcess7"/>
    <dgm:cxn modelId="{0BBF2652-AF97-4902-ADA9-D5F66F340489}" type="presParOf" srcId="{3B7C0B5E-FA10-49A5-B5F8-B91C3ABAB8C4}" destId="{88799F63-6A3B-46C4-AB8A-A4A8A98F7B0A}" srcOrd="0" destOrd="0" presId="urn:microsoft.com/office/officeart/2005/8/layout/hProcess7"/>
    <dgm:cxn modelId="{F6EF2E1E-58FB-418E-BC8C-176620B20959}" type="presParOf" srcId="{3B7C0B5E-FA10-49A5-B5F8-B91C3ABAB8C4}" destId="{12CAE31D-AF55-492F-983D-7E3CF491F414}" srcOrd="1" destOrd="0" presId="urn:microsoft.com/office/officeart/2005/8/layout/hProcess7"/>
    <dgm:cxn modelId="{1DC010C7-A8FA-4E7F-826B-4F5396499D04}" type="presParOf" srcId="{3B7C0B5E-FA10-49A5-B5F8-B91C3ABAB8C4}" destId="{5C85A3FB-9C52-43C0-B4CC-DBE0C604A057}" srcOrd="2" destOrd="0" presId="urn:microsoft.com/office/officeart/2005/8/layout/hProcess7"/>
    <dgm:cxn modelId="{D500CF0C-EB56-4C13-AD17-4A0636465A17}" type="presParOf" srcId="{A4A9EC14-EF42-4F9F-A15D-806AD76BF786}" destId="{081B3E8B-5862-4E4D-B71D-D23421AE3CB8}" srcOrd="9" destOrd="0" presId="urn:microsoft.com/office/officeart/2005/8/layout/hProcess7"/>
    <dgm:cxn modelId="{C3800462-5F22-43E6-B6C0-BC9E5B974BE7}" type="presParOf" srcId="{A4A9EC14-EF42-4F9F-A15D-806AD76BF786}" destId="{4EBD2EBD-8A92-41D2-954D-47C42EFA69EF}" srcOrd="10" destOrd="0" presId="urn:microsoft.com/office/officeart/2005/8/layout/hProcess7"/>
    <dgm:cxn modelId="{D46E66B6-50D4-443C-97F1-9925839F62E4}" type="presParOf" srcId="{4EBD2EBD-8A92-41D2-954D-47C42EFA69EF}" destId="{91B863A6-CE7D-471F-A868-A5FAD81B204D}" srcOrd="0" destOrd="0" presId="urn:microsoft.com/office/officeart/2005/8/layout/hProcess7"/>
    <dgm:cxn modelId="{B41E47C0-7133-4959-91BA-7166D8CC5E65}" type="presParOf" srcId="{4EBD2EBD-8A92-41D2-954D-47C42EFA69EF}" destId="{932C6225-C52F-46F1-AEA5-6D771036436B}" srcOrd="1" destOrd="0" presId="urn:microsoft.com/office/officeart/2005/8/layout/hProcess7"/>
    <dgm:cxn modelId="{9E1C3D98-7417-4191-B926-1F60849B70EC}" type="presParOf" srcId="{4EBD2EBD-8A92-41D2-954D-47C42EFA69EF}" destId="{EE80CC93-EF03-4C55-A42E-4436F537C1DA}" srcOrd="2" destOrd="0" presId="urn:microsoft.com/office/officeart/2005/8/layout/hProcess7"/>
    <dgm:cxn modelId="{B116A153-1BCC-4CED-8F20-88173646F0BB}" type="presParOf" srcId="{A4A9EC14-EF42-4F9F-A15D-806AD76BF786}" destId="{946B7754-C0E1-4367-AF28-6F705921DD0B}" srcOrd="11" destOrd="0" presId="urn:microsoft.com/office/officeart/2005/8/layout/hProcess7"/>
    <dgm:cxn modelId="{639E0F6F-1E50-4A6C-8024-328E648C5500}" type="presParOf" srcId="{A4A9EC14-EF42-4F9F-A15D-806AD76BF786}" destId="{E123BB6E-BA78-4431-A90B-937EE5795D66}" srcOrd="12" destOrd="0" presId="urn:microsoft.com/office/officeart/2005/8/layout/hProcess7"/>
    <dgm:cxn modelId="{1FCC3BF9-4D23-4B3E-A79B-5D67E4622E8B}" type="presParOf" srcId="{E123BB6E-BA78-4431-A90B-937EE5795D66}" destId="{E7A1821B-0CC3-4F30-8370-A6936337CFCA}" srcOrd="0" destOrd="0" presId="urn:microsoft.com/office/officeart/2005/8/layout/hProcess7"/>
    <dgm:cxn modelId="{BC9A4DD3-B858-428D-B283-0B314CD5CBC0}" type="presParOf" srcId="{E123BB6E-BA78-4431-A90B-937EE5795D66}" destId="{6DAF8084-5A95-4E4A-958D-7938F2D903D0}" srcOrd="1" destOrd="0" presId="urn:microsoft.com/office/officeart/2005/8/layout/hProcess7"/>
    <dgm:cxn modelId="{0A5B1DA2-6C46-4400-92C3-510752A99CB1}" type="presParOf" srcId="{E123BB6E-BA78-4431-A90B-937EE5795D66}" destId="{4CBC265D-2820-4665-AACD-7AAD44AD78BB}"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8624D7FA-147D-4BCA-A18F-42F064EC2031}">
      <dgm:prSet phldrT="[Text]" custT="1"/>
      <dgm:spPr>
        <a:solidFill>
          <a:schemeClr val="accent5">
            <a:lumMod val="50000"/>
          </a:schemeClr>
        </a:solidFill>
      </dgm:spPr>
      <dgm:t>
        <a:bodyPr/>
        <a:lstStyle/>
        <a:p>
          <a:r>
            <a:rPr lang="en-US" sz="2200" dirty="0" smtClean="0"/>
            <a:t>2015</a:t>
          </a:r>
          <a:endParaRPr lang="en-US" sz="2200" dirty="0"/>
        </a:p>
      </dgm:t>
    </dgm:pt>
    <dgm:pt modelId="{90A50A30-474B-408C-91D0-D86A9997F477}" type="parTrans" cxnId="{D3EC1296-AFCB-4876-8B45-F11C5E8A9D4A}">
      <dgm:prSet/>
      <dgm:spPr/>
      <dgm:t>
        <a:bodyPr/>
        <a:lstStyle/>
        <a:p>
          <a:endParaRPr lang="en-US" sz="2200"/>
        </a:p>
      </dgm:t>
    </dgm:pt>
    <dgm:pt modelId="{C2E83D32-9548-401E-9486-AB7E407D00C1}" type="sibTrans" cxnId="{D3EC1296-AFCB-4876-8B45-F11C5E8A9D4A}">
      <dgm:prSet/>
      <dgm:spPr/>
      <dgm:t>
        <a:bodyPr/>
        <a:lstStyle/>
        <a:p>
          <a:endParaRPr lang="en-US" sz="2200"/>
        </a:p>
      </dgm:t>
    </dgm:pt>
    <dgm:pt modelId="{8B1C6B58-3DA9-46BF-88B9-9F73ABA80342}">
      <dgm:prSet phldrT="[Text]" custT="1"/>
      <dgm:spPr/>
      <dgm:t>
        <a:bodyPr/>
        <a:lstStyle/>
        <a:p>
          <a:r>
            <a:rPr lang="en-US" sz="2200" dirty="0" smtClean="0"/>
            <a:t>Institution No. 2</a:t>
          </a:r>
          <a:endParaRPr lang="en-US" sz="2200" dirty="0"/>
        </a:p>
      </dgm:t>
    </dgm:pt>
    <dgm:pt modelId="{62D2B131-167D-4342-8301-6A5A09B58631}" type="parTrans" cxnId="{75BBD140-16DA-47AF-9324-AAEB71FE5834}">
      <dgm:prSet/>
      <dgm:spPr/>
      <dgm:t>
        <a:bodyPr/>
        <a:lstStyle/>
        <a:p>
          <a:endParaRPr lang="en-US" sz="2200"/>
        </a:p>
      </dgm:t>
    </dgm:pt>
    <dgm:pt modelId="{34391F44-1B26-4E5B-9151-C862B8580085}" type="sibTrans" cxnId="{75BBD140-16DA-47AF-9324-AAEB71FE5834}">
      <dgm:prSet/>
      <dgm:spPr/>
      <dgm:t>
        <a:bodyPr/>
        <a:lstStyle/>
        <a:p>
          <a:endParaRPr lang="en-US" sz="2200"/>
        </a:p>
      </dgm:t>
    </dgm:pt>
    <dgm:pt modelId="{4D02C0A0-0A17-41DB-8E73-B89134603F4A}">
      <dgm:prSet phldrT="[Text]" custT="1"/>
      <dgm:spPr/>
      <dgm:t>
        <a:bodyPr/>
        <a:lstStyle/>
        <a:p>
          <a:r>
            <a:rPr lang="en-US" sz="2200" dirty="0" smtClean="0"/>
            <a:t>Director of Basketball Operations</a:t>
          </a:r>
          <a:endParaRPr lang="en-US" sz="2200" dirty="0"/>
        </a:p>
      </dgm:t>
    </dgm:pt>
    <dgm:pt modelId="{DA42B2FD-2DD3-447C-B63E-C563D2E7BAF2}" type="parTrans" cxnId="{EA0E89D2-85DF-46AC-AEA7-BBB74E397638}">
      <dgm:prSet/>
      <dgm:spPr/>
      <dgm:t>
        <a:bodyPr/>
        <a:lstStyle/>
        <a:p>
          <a:endParaRPr lang="en-US" sz="2200"/>
        </a:p>
      </dgm:t>
    </dgm:pt>
    <dgm:pt modelId="{8A4D8DE4-8CE0-4974-B62E-017FA5DFD3A9}" type="sibTrans" cxnId="{EA0E89D2-85DF-46AC-AEA7-BBB74E397638}">
      <dgm:prSet/>
      <dgm:spPr/>
      <dgm:t>
        <a:bodyPr/>
        <a:lstStyle/>
        <a:p>
          <a:endParaRPr lang="en-US" sz="2200"/>
        </a:p>
      </dgm:t>
    </dgm:pt>
    <dgm:pt modelId="{846BE8FB-FBDD-4856-ACD0-F3D0E2687230}">
      <dgm:prSet phldrT="[Text]" custT="1"/>
      <dgm:spPr>
        <a:solidFill>
          <a:schemeClr val="accent5">
            <a:lumMod val="50000"/>
          </a:schemeClr>
        </a:solidFill>
      </dgm:spPr>
      <dgm:t>
        <a:bodyPr/>
        <a:lstStyle/>
        <a:p>
          <a:r>
            <a:rPr lang="en-US" sz="2200" dirty="0" smtClean="0"/>
            <a:t>2016</a:t>
          </a:r>
          <a:endParaRPr lang="en-US" sz="2200" dirty="0"/>
        </a:p>
      </dgm:t>
    </dgm:pt>
    <dgm:pt modelId="{016BA71D-4B77-48C3-B312-0ED20C48141F}" type="parTrans" cxnId="{AE2DAC4A-1D42-4B8A-8C64-377D1C7AF017}">
      <dgm:prSet/>
      <dgm:spPr/>
      <dgm:t>
        <a:bodyPr/>
        <a:lstStyle/>
        <a:p>
          <a:endParaRPr lang="en-US" sz="2200"/>
        </a:p>
      </dgm:t>
    </dgm:pt>
    <dgm:pt modelId="{3FC3699F-3EA4-4FB5-9D00-B28BC2259B02}" type="sibTrans" cxnId="{AE2DAC4A-1D42-4B8A-8C64-377D1C7AF017}">
      <dgm:prSet/>
      <dgm:spPr/>
      <dgm:t>
        <a:bodyPr/>
        <a:lstStyle/>
        <a:p>
          <a:endParaRPr lang="en-US" sz="2200"/>
        </a:p>
      </dgm:t>
    </dgm:pt>
    <dgm:pt modelId="{D37B2B32-8E38-4066-B99C-F1D7B26D8098}">
      <dgm:prSet phldrT="[Text]" custT="1"/>
      <dgm:spPr/>
      <dgm:t>
        <a:bodyPr/>
        <a:lstStyle/>
        <a:p>
          <a:r>
            <a:rPr lang="en-US" sz="2200" dirty="0" smtClean="0"/>
            <a:t>Director of Basketball Operations</a:t>
          </a:r>
          <a:endParaRPr lang="en-US" sz="2200" dirty="0"/>
        </a:p>
      </dgm:t>
    </dgm:pt>
    <dgm:pt modelId="{612EE145-1B5A-4DFD-A676-02463C967B43}" type="parTrans" cxnId="{9C22F71F-96B7-40AA-A0CB-EDA0DF6BB8F5}">
      <dgm:prSet/>
      <dgm:spPr/>
      <dgm:t>
        <a:bodyPr/>
        <a:lstStyle/>
        <a:p>
          <a:endParaRPr lang="en-US" sz="2200"/>
        </a:p>
      </dgm:t>
    </dgm:pt>
    <dgm:pt modelId="{28F476B3-4C52-4A42-AD56-C0D6FC3ACC6D}" type="sibTrans" cxnId="{9C22F71F-96B7-40AA-A0CB-EDA0DF6BB8F5}">
      <dgm:prSet/>
      <dgm:spPr/>
      <dgm:t>
        <a:bodyPr/>
        <a:lstStyle/>
        <a:p>
          <a:endParaRPr lang="en-US" sz="2200"/>
        </a:p>
      </dgm:t>
    </dgm:pt>
    <dgm:pt modelId="{A61C4B19-7400-4E6F-AC62-2E5B4CB9F38B}">
      <dgm:prSet phldrT="[Text]" custT="1"/>
      <dgm:spPr/>
      <dgm:t>
        <a:bodyPr/>
        <a:lstStyle/>
        <a:p>
          <a:r>
            <a:rPr lang="en-US" sz="2200" dirty="0" smtClean="0"/>
            <a:t>Institution No. 2</a:t>
          </a:r>
          <a:endParaRPr lang="en-US" sz="2200" dirty="0"/>
        </a:p>
      </dgm:t>
    </dgm:pt>
    <dgm:pt modelId="{E07973EC-3B8C-4BCF-AF0B-3162A7192D70}" type="parTrans" cxnId="{D32C6542-6195-4E0F-8720-F2B026AADF50}">
      <dgm:prSet/>
      <dgm:spPr/>
      <dgm:t>
        <a:bodyPr/>
        <a:lstStyle/>
        <a:p>
          <a:endParaRPr lang="en-US" sz="2200"/>
        </a:p>
      </dgm:t>
    </dgm:pt>
    <dgm:pt modelId="{CF7E2349-4F5E-4823-93F1-6F340C37FECF}" type="sibTrans" cxnId="{D32C6542-6195-4E0F-8720-F2B026AADF50}">
      <dgm:prSet/>
      <dgm:spPr/>
      <dgm:t>
        <a:bodyPr/>
        <a:lstStyle/>
        <a:p>
          <a:endParaRPr lang="en-US" sz="2200"/>
        </a:p>
      </dgm:t>
    </dgm:pt>
    <dgm:pt modelId="{CEBB6976-8AA8-42E3-A595-9D8ABB9BF8C1}">
      <dgm:prSet phldrT="[Text]" custT="1"/>
      <dgm:spPr>
        <a:solidFill>
          <a:schemeClr val="accent5">
            <a:lumMod val="50000"/>
          </a:schemeClr>
        </a:solidFill>
      </dgm:spPr>
      <dgm:t>
        <a:bodyPr/>
        <a:lstStyle/>
        <a:p>
          <a:r>
            <a:rPr lang="en-US" sz="2200" dirty="0" smtClean="0"/>
            <a:t>2017 </a:t>
          </a:r>
          <a:endParaRPr lang="en-US" sz="2200" dirty="0"/>
        </a:p>
      </dgm:t>
    </dgm:pt>
    <dgm:pt modelId="{63DA0A71-093B-4CB4-901C-CE9D4F028793}" type="parTrans" cxnId="{99789A20-88CE-4E5A-9B94-99FEC20FF28C}">
      <dgm:prSet/>
      <dgm:spPr/>
      <dgm:t>
        <a:bodyPr/>
        <a:lstStyle/>
        <a:p>
          <a:endParaRPr lang="en-US" sz="2200"/>
        </a:p>
      </dgm:t>
    </dgm:pt>
    <dgm:pt modelId="{DDBF5F8F-EDD5-4ADD-98E6-DEBE0A4D0BAC}" type="sibTrans" cxnId="{99789A20-88CE-4E5A-9B94-99FEC20FF28C}">
      <dgm:prSet/>
      <dgm:spPr/>
      <dgm:t>
        <a:bodyPr/>
        <a:lstStyle/>
        <a:p>
          <a:endParaRPr lang="en-US" sz="2200"/>
        </a:p>
      </dgm:t>
    </dgm:pt>
    <dgm:pt modelId="{4C9CAF61-516A-46A7-8910-D6EA33BDB6B1}">
      <dgm:prSet phldrT="[Text]" custT="1"/>
      <dgm:spPr/>
      <dgm:t>
        <a:bodyPr/>
        <a:lstStyle/>
        <a:p>
          <a:r>
            <a:rPr lang="en-US" sz="2200" dirty="0" smtClean="0"/>
            <a:t>Institution No. 2 </a:t>
          </a:r>
          <a:endParaRPr lang="en-US" sz="2200" dirty="0"/>
        </a:p>
      </dgm:t>
    </dgm:pt>
    <dgm:pt modelId="{168370BF-357B-4B75-A2FD-465DF122B97E}" type="parTrans" cxnId="{CD1F46A0-613B-48CD-845B-8C3E4425EDE8}">
      <dgm:prSet/>
      <dgm:spPr/>
      <dgm:t>
        <a:bodyPr/>
        <a:lstStyle/>
        <a:p>
          <a:endParaRPr lang="en-US" sz="2200"/>
        </a:p>
      </dgm:t>
    </dgm:pt>
    <dgm:pt modelId="{6CBEBBC4-FAAB-4BA0-B795-C26B7C4F3779}" type="sibTrans" cxnId="{CD1F46A0-613B-48CD-845B-8C3E4425EDE8}">
      <dgm:prSet/>
      <dgm:spPr/>
      <dgm:t>
        <a:bodyPr/>
        <a:lstStyle/>
        <a:p>
          <a:endParaRPr lang="en-US" sz="2200"/>
        </a:p>
      </dgm:t>
    </dgm:pt>
    <dgm:pt modelId="{F0B67B05-136D-4930-A997-B74CF7960CB1}">
      <dgm:prSet phldrT="[Text]" custT="1"/>
      <dgm:spPr/>
      <dgm:t>
        <a:bodyPr/>
        <a:lstStyle/>
        <a:p>
          <a:r>
            <a:rPr lang="en-US" sz="2200" dirty="0" smtClean="0"/>
            <a:t>Director of Basketball Operations</a:t>
          </a:r>
          <a:endParaRPr lang="en-US" sz="2200" dirty="0"/>
        </a:p>
      </dgm:t>
    </dgm:pt>
    <dgm:pt modelId="{A8E7022E-C80C-42B5-85EC-E26075382E8F}" type="parTrans" cxnId="{F06A9031-7A26-4B7D-A87F-64C6A1A3053B}">
      <dgm:prSet/>
      <dgm:spPr/>
      <dgm:t>
        <a:bodyPr/>
        <a:lstStyle/>
        <a:p>
          <a:endParaRPr lang="en-US" sz="2200"/>
        </a:p>
      </dgm:t>
    </dgm:pt>
    <dgm:pt modelId="{A988E45A-399F-4286-89E2-7FFD33A98EC8}" type="sibTrans" cxnId="{F06A9031-7A26-4B7D-A87F-64C6A1A3053B}">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86FAECAD-E2F5-4E89-8BEC-73FF3D085025}" type="pres">
      <dgm:prSet presAssocID="{8624D7FA-147D-4BCA-A18F-42F064EC2031}" presName="compositeNode" presStyleCnt="0">
        <dgm:presLayoutVars>
          <dgm:bulletEnabled val="1"/>
        </dgm:presLayoutVars>
      </dgm:prSet>
      <dgm:spPr/>
    </dgm:pt>
    <dgm:pt modelId="{EF4CB12E-6AF4-4D1C-8C94-99696D198F41}" type="pres">
      <dgm:prSet presAssocID="{8624D7FA-147D-4BCA-A18F-42F064EC2031}" presName="bgRect" presStyleLbl="node1" presStyleIdx="0" presStyleCnt="3"/>
      <dgm:spPr/>
      <dgm:t>
        <a:bodyPr/>
        <a:lstStyle/>
        <a:p>
          <a:endParaRPr lang="en-US"/>
        </a:p>
      </dgm:t>
    </dgm:pt>
    <dgm:pt modelId="{BCC65D9D-939D-4221-BD26-2A9F433DACE2}" type="pres">
      <dgm:prSet presAssocID="{8624D7FA-147D-4BCA-A18F-42F064EC2031}" presName="parentNode" presStyleLbl="node1" presStyleIdx="0" presStyleCnt="3">
        <dgm:presLayoutVars>
          <dgm:chMax val="0"/>
          <dgm:bulletEnabled val="1"/>
        </dgm:presLayoutVars>
      </dgm:prSet>
      <dgm:spPr/>
      <dgm:t>
        <a:bodyPr/>
        <a:lstStyle/>
        <a:p>
          <a:endParaRPr lang="en-US"/>
        </a:p>
      </dgm:t>
    </dgm:pt>
    <dgm:pt modelId="{354EFBD4-9F54-489E-8359-FA4070584D44}" type="pres">
      <dgm:prSet presAssocID="{8624D7FA-147D-4BCA-A18F-42F064EC2031}" presName="childNode" presStyleLbl="node1" presStyleIdx="0" presStyleCnt="3">
        <dgm:presLayoutVars>
          <dgm:bulletEnabled val="1"/>
        </dgm:presLayoutVars>
      </dgm:prSet>
      <dgm:spPr/>
      <dgm:t>
        <a:bodyPr/>
        <a:lstStyle/>
        <a:p>
          <a:endParaRPr lang="en-US"/>
        </a:p>
      </dgm:t>
    </dgm:pt>
    <dgm:pt modelId="{6BC466D5-BBA7-4FAA-A4B0-0BB86FD19787}" type="pres">
      <dgm:prSet presAssocID="{C2E83D32-9548-401E-9486-AB7E407D00C1}" presName="hSp" presStyleCnt="0"/>
      <dgm:spPr/>
    </dgm:pt>
    <dgm:pt modelId="{77840C8C-3CA9-45F0-8D90-8F3EBD34AC3C}" type="pres">
      <dgm:prSet presAssocID="{C2E83D32-9548-401E-9486-AB7E407D00C1}" presName="vProcSp" presStyleCnt="0"/>
      <dgm:spPr/>
    </dgm:pt>
    <dgm:pt modelId="{1242E447-BF04-482D-A8F8-2E931898C00C}" type="pres">
      <dgm:prSet presAssocID="{C2E83D32-9548-401E-9486-AB7E407D00C1}" presName="vSp1" presStyleCnt="0"/>
      <dgm:spPr/>
    </dgm:pt>
    <dgm:pt modelId="{7D9A620E-26DB-48C1-A2EF-94B41AEF941C}" type="pres">
      <dgm:prSet presAssocID="{C2E83D32-9548-401E-9486-AB7E407D00C1}" presName="simulatedConn" presStyleLbl="solidFgAcc1" presStyleIdx="0" presStyleCnt="2"/>
      <dgm:spPr/>
    </dgm:pt>
    <dgm:pt modelId="{94304B6F-56B1-41C2-816C-E04323843850}" type="pres">
      <dgm:prSet presAssocID="{C2E83D32-9548-401E-9486-AB7E407D00C1}" presName="vSp2" presStyleCnt="0"/>
      <dgm:spPr/>
    </dgm:pt>
    <dgm:pt modelId="{17A2602C-9FFB-47D2-8E4F-73C065D33AAC}" type="pres">
      <dgm:prSet presAssocID="{C2E83D32-9548-401E-9486-AB7E407D00C1}" presName="sibTrans" presStyleCnt="0"/>
      <dgm:spPr/>
    </dgm:pt>
    <dgm:pt modelId="{AC8CD680-8B9F-4A68-92A4-E03FC5986754}" type="pres">
      <dgm:prSet presAssocID="{846BE8FB-FBDD-4856-ACD0-F3D0E2687230}" presName="compositeNode" presStyleCnt="0">
        <dgm:presLayoutVars>
          <dgm:bulletEnabled val="1"/>
        </dgm:presLayoutVars>
      </dgm:prSet>
      <dgm:spPr/>
    </dgm:pt>
    <dgm:pt modelId="{A42D5836-20A8-40E1-AC51-7A7D031D442C}" type="pres">
      <dgm:prSet presAssocID="{846BE8FB-FBDD-4856-ACD0-F3D0E2687230}" presName="bgRect" presStyleLbl="node1" presStyleIdx="1" presStyleCnt="3"/>
      <dgm:spPr/>
      <dgm:t>
        <a:bodyPr/>
        <a:lstStyle/>
        <a:p>
          <a:endParaRPr lang="en-US"/>
        </a:p>
      </dgm:t>
    </dgm:pt>
    <dgm:pt modelId="{B146C624-951F-4398-83F2-D8B3AF08B153}" type="pres">
      <dgm:prSet presAssocID="{846BE8FB-FBDD-4856-ACD0-F3D0E2687230}" presName="parentNode" presStyleLbl="node1" presStyleIdx="1" presStyleCnt="3">
        <dgm:presLayoutVars>
          <dgm:chMax val="0"/>
          <dgm:bulletEnabled val="1"/>
        </dgm:presLayoutVars>
      </dgm:prSet>
      <dgm:spPr/>
      <dgm:t>
        <a:bodyPr/>
        <a:lstStyle/>
        <a:p>
          <a:endParaRPr lang="en-US"/>
        </a:p>
      </dgm:t>
    </dgm:pt>
    <dgm:pt modelId="{10F8FF9B-5972-4EB3-9F96-B3A38D2299D3}" type="pres">
      <dgm:prSet presAssocID="{846BE8FB-FBDD-4856-ACD0-F3D0E2687230}" presName="childNode" presStyleLbl="node1" presStyleIdx="1" presStyleCnt="3">
        <dgm:presLayoutVars>
          <dgm:bulletEnabled val="1"/>
        </dgm:presLayoutVars>
      </dgm:prSet>
      <dgm:spPr/>
      <dgm:t>
        <a:bodyPr/>
        <a:lstStyle/>
        <a:p>
          <a:endParaRPr lang="en-US"/>
        </a:p>
      </dgm:t>
    </dgm:pt>
    <dgm:pt modelId="{46B9C107-B51F-44BD-8892-1D2918F7960C}" type="pres">
      <dgm:prSet presAssocID="{3FC3699F-3EA4-4FB5-9D00-B28BC2259B02}" presName="hSp" presStyleCnt="0"/>
      <dgm:spPr/>
    </dgm:pt>
    <dgm:pt modelId="{26655B87-7F5E-4E98-8D94-1F7664FC40A4}" type="pres">
      <dgm:prSet presAssocID="{3FC3699F-3EA4-4FB5-9D00-B28BC2259B02}" presName="vProcSp" presStyleCnt="0"/>
      <dgm:spPr/>
    </dgm:pt>
    <dgm:pt modelId="{83D1F8F6-E341-4E52-BF7D-CD30E0720B47}" type="pres">
      <dgm:prSet presAssocID="{3FC3699F-3EA4-4FB5-9D00-B28BC2259B02}" presName="vSp1" presStyleCnt="0"/>
      <dgm:spPr/>
    </dgm:pt>
    <dgm:pt modelId="{2EAD41A5-70A9-4E62-9FE0-C5C454004954}" type="pres">
      <dgm:prSet presAssocID="{3FC3699F-3EA4-4FB5-9D00-B28BC2259B02}" presName="simulatedConn" presStyleLbl="solidFgAcc1" presStyleIdx="1" presStyleCnt="2"/>
      <dgm:spPr/>
    </dgm:pt>
    <dgm:pt modelId="{5D98D1BC-B154-4D15-8354-9E7E7777F16B}" type="pres">
      <dgm:prSet presAssocID="{3FC3699F-3EA4-4FB5-9D00-B28BC2259B02}" presName="vSp2" presStyleCnt="0"/>
      <dgm:spPr/>
    </dgm:pt>
    <dgm:pt modelId="{1D8DFD7A-F95E-4744-9A1C-54AB16E43651}" type="pres">
      <dgm:prSet presAssocID="{3FC3699F-3EA4-4FB5-9D00-B28BC2259B02}" presName="sibTrans" presStyleCnt="0"/>
      <dgm:spPr/>
    </dgm:pt>
    <dgm:pt modelId="{022980BE-6AF1-41D0-9909-1EF7454159F2}" type="pres">
      <dgm:prSet presAssocID="{CEBB6976-8AA8-42E3-A595-9D8ABB9BF8C1}" presName="compositeNode" presStyleCnt="0">
        <dgm:presLayoutVars>
          <dgm:bulletEnabled val="1"/>
        </dgm:presLayoutVars>
      </dgm:prSet>
      <dgm:spPr/>
    </dgm:pt>
    <dgm:pt modelId="{3FEDEACC-950D-4E28-A468-521A6A93A358}" type="pres">
      <dgm:prSet presAssocID="{CEBB6976-8AA8-42E3-A595-9D8ABB9BF8C1}" presName="bgRect" presStyleLbl="node1" presStyleIdx="2" presStyleCnt="3"/>
      <dgm:spPr/>
      <dgm:t>
        <a:bodyPr/>
        <a:lstStyle/>
        <a:p>
          <a:endParaRPr lang="en-US"/>
        </a:p>
      </dgm:t>
    </dgm:pt>
    <dgm:pt modelId="{1AFFE85D-0EEC-4671-B49C-387B9115934B}" type="pres">
      <dgm:prSet presAssocID="{CEBB6976-8AA8-42E3-A595-9D8ABB9BF8C1}" presName="parentNode" presStyleLbl="node1" presStyleIdx="2" presStyleCnt="3">
        <dgm:presLayoutVars>
          <dgm:chMax val="0"/>
          <dgm:bulletEnabled val="1"/>
        </dgm:presLayoutVars>
      </dgm:prSet>
      <dgm:spPr/>
      <dgm:t>
        <a:bodyPr/>
        <a:lstStyle/>
        <a:p>
          <a:endParaRPr lang="en-US"/>
        </a:p>
      </dgm:t>
    </dgm:pt>
    <dgm:pt modelId="{ABC904E4-9503-49C8-9BFF-399091C934BB}" type="pres">
      <dgm:prSet presAssocID="{CEBB6976-8AA8-42E3-A595-9D8ABB9BF8C1}" presName="childNode" presStyleLbl="node1" presStyleIdx="2" presStyleCnt="3">
        <dgm:presLayoutVars>
          <dgm:bulletEnabled val="1"/>
        </dgm:presLayoutVars>
      </dgm:prSet>
      <dgm:spPr/>
      <dgm:t>
        <a:bodyPr/>
        <a:lstStyle/>
        <a:p>
          <a:endParaRPr lang="en-US"/>
        </a:p>
      </dgm:t>
    </dgm:pt>
  </dgm:ptLst>
  <dgm:cxnLst>
    <dgm:cxn modelId="{E8F76CE7-6CEC-44DC-A30B-1A1687EFEF5D}" type="presOf" srcId="{8624D7FA-147D-4BCA-A18F-42F064EC2031}" destId="{EF4CB12E-6AF4-4D1C-8C94-99696D198F41}" srcOrd="0" destOrd="0" presId="urn:microsoft.com/office/officeart/2005/8/layout/hProcess7"/>
    <dgm:cxn modelId="{CD1F46A0-613B-48CD-845B-8C3E4425EDE8}" srcId="{CEBB6976-8AA8-42E3-A595-9D8ABB9BF8C1}" destId="{4C9CAF61-516A-46A7-8910-D6EA33BDB6B1}" srcOrd="0" destOrd="0" parTransId="{168370BF-357B-4B75-A2FD-465DF122B97E}" sibTransId="{6CBEBBC4-FAAB-4BA0-B795-C26B7C4F3779}"/>
    <dgm:cxn modelId="{EA0E89D2-85DF-46AC-AEA7-BBB74E397638}" srcId="{8624D7FA-147D-4BCA-A18F-42F064EC2031}" destId="{4D02C0A0-0A17-41DB-8E73-B89134603F4A}" srcOrd="1" destOrd="0" parTransId="{DA42B2FD-2DD3-447C-B63E-C563D2E7BAF2}" sibTransId="{8A4D8DE4-8CE0-4974-B62E-017FA5DFD3A9}"/>
    <dgm:cxn modelId="{99789A20-88CE-4E5A-9B94-99FEC20FF28C}" srcId="{914D04EC-0D43-45D2-B387-ECECCCB90C46}" destId="{CEBB6976-8AA8-42E3-A595-9D8ABB9BF8C1}" srcOrd="2" destOrd="0" parTransId="{63DA0A71-093B-4CB4-901C-CE9D4F028793}" sibTransId="{DDBF5F8F-EDD5-4ADD-98E6-DEBE0A4D0BAC}"/>
    <dgm:cxn modelId="{F652B983-A2DB-4198-A25A-6EDCA097F6A5}" type="presOf" srcId="{A61C4B19-7400-4E6F-AC62-2E5B4CB9F38B}" destId="{10F8FF9B-5972-4EB3-9F96-B3A38D2299D3}" srcOrd="0" destOrd="0" presId="urn:microsoft.com/office/officeart/2005/8/layout/hProcess7"/>
    <dgm:cxn modelId="{D3EC1296-AFCB-4876-8B45-F11C5E8A9D4A}" srcId="{914D04EC-0D43-45D2-B387-ECECCCB90C46}" destId="{8624D7FA-147D-4BCA-A18F-42F064EC2031}" srcOrd="0" destOrd="0" parTransId="{90A50A30-474B-408C-91D0-D86A9997F477}" sibTransId="{C2E83D32-9548-401E-9486-AB7E407D00C1}"/>
    <dgm:cxn modelId="{9C22F71F-96B7-40AA-A0CB-EDA0DF6BB8F5}" srcId="{846BE8FB-FBDD-4856-ACD0-F3D0E2687230}" destId="{D37B2B32-8E38-4066-B99C-F1D7B26D8098}" srcOrd="1" destOrd="0" parTransId="{612EE145-1B5A-4DFD-A676-02463C967B43}" sibTransId="{28F476B3-4C52-4A42-AD56-C0D6FC3ACC6D}"/>
    <dgm:cxn modelId="{75BBD140-16DA-47AF-9324-AAEB71FE5834}" srcId="{8624D7FA-147D-4BCA-A18F-42F064EC2031}" destId="{8B1C6B58-3DA9-46BF-88B9-9F73ABA80342}" srcOrd="0" destOrd="0" parTransId="{62D2B131-167D-4342-8301-6A5A09B58631}" sibTransId="{34391F44-1B26-4E5B-9151-C862B8580085}"/>
    <dgm:cxn modelId="{02798850-5CB8-4E27-A7A8-ED87F5CCB398}" type="presOf" srcId="{8B1C6B58-3DA9-46BF-88B9-9F73ABA80342}" destId="{354EFBD4-9F54-489E-8359-FA4070584D44}" srcOrd="0" destOrd="0" presId="urn:microsoft.com/office/officeart/2005/8/layout/hProcess7"/>
    <dgm:cxn modelId="{67CF2DC1-E2B3-4CF0-928E-8A6008CA7D01}" type="presOf" srcId="{4D02C0A0-0A17-41DB-8E73-B89134603F4A}" destId="{354EFBD4-9F54-489E-8359-FA4070584D44}" srcOrd="0" destOrd="1" presId="urn:microsoft.com/office/officeart/2005/8/layout/hProcess7"/>
    <dgm:cxn modelId="{AE2DAC4A-1D42-4B8A-8C64-377D1C7AF017}" srcId="{914D04EC-0D43-45D2-B387-ECECCCB90C46}" destId="{846BE8FB-FBDD-4856-ACD0-F3D0E2687230}" srcOrd="1" destOrd="0" parTransId="{016BA71D-4B77-48C3-B312-0ED20C48141F}" sibTransId="{3FC3699F-3EA4-4FB5-9D00-B28BC2259B02}"/>
    <dgm:cxn modelId="{1AD6484E-1866-4F6C-9957-7CDECE6E01F1}" type="presOf" srcId="{CEBB6976-8AA8-42E3-A595-9D8ABB9BF8C1}" destId="{3FEDEACC-950D-4E28-A468-521A6A93A358}" srcOrd="0" destOrd="0" presId="urn:microsoft.com/office/officeart/2005/8/layout/hProcess7"/>
    <dgm:cxn modelId="{F8328409-87B3-432D-B6A9-D5AAC1EA2264}" type="presOf" srcId="{D37B2B32-8E38-4066-B99C-F1D7B26D8098}" destId="{10F8FF9B-5972-4EB3-9F96-B3A38D2299D3}" srcOrd="0" destOrd="1" presId="urn:microsoft.com/office/officeart/2005/8/layout/hProcess7"/>
    <dgm:cxn modelId="{150178AC-A97F-40F6-99A2-26D503356DEA}" type="presOf" srcId="{914D04EC-0D43-45D2-B387-ECECCCB90C46}" destId="{A4A9EC14-EF42-4F9F-A15D-806AD76BF786}" srcOrd="0" destOrd="0" presId="urn:microsoft.com/office/officeart/2005/8/layout/hProcess7"/>
    <dgm:cxn modelId="{6890E968-208C-412F-94B1-45115D514E8B}" type="presOf" srcId="{CEBB6976-8AA8-42E3-A595-9D8ABB9BF8C1}" destId="{1AFFE85D-0EEC-4671-B49C-387B9115934B}" srcOrd="1" destOrd="0" presId="urn:microsoft.com/office/officeart/2005/8/layout/hProcess7"/>
    <dgm:cxn modelId="{F06A9031-7A26-4B7D-A87F-64C6A1A3053B}" srcId="{CEBB6976-8AA8-42E3-A595-9D8ABB9BF8C1}" destId="{F0B67B05-136D-4930-A997-B74CF7960CB1}" srcOrd="1" destOrd="0" parTransId="{A8E7022E-C80C-42B5-85EC-E26075382E8F}" sibTransId="{A988E45A-399F-4286-89E2-7FFD33A98EC8}"/>
    <dgm:cxn modelId="{D32C6542-6195-4E0F-8720-F2B026AADF50}" srcId="{846BE8FB-FBDD-4856-ACD0-F3D0E2687230}" destId="{A61C4B19-7400-4E6F-AC62-2E5B4CB9F38B}" srcOrd="0" destOrd="0" parTransId="{E07973EC-3B8C-4BCF-AF0B-3162A7192D70}" sibTransId="{CF7E2349-4F5E-4823-93F1-6F340C37FECF}"/>
    <dgm:cxn modelId="{2EA2C941-C1AD-459D-9653-0F39DBEC7653}" type="presOf" srcId="{8624D7FA-147D-4BCA-A18F-42F064EC2031}" destId="{BCC65D9D-939D-4221-BD26-2A9F433DACE2}" srcOrd="1" destOrd="0" presId="urn:microsoft.com/office/officeart/2005/8/layout/hProcess7"/>
    <dgm:cxn modelId="{B657E585-C1B5-4A28-91D7-B06042457E19}" type="presOf" srcId="{846BE8FB-FBDD-4856-ACD0-F3D0E2687230}" destId="{B146C624-951F-4398-83F2-D8B3AF08B153}" srcOrd="1" destOrd="0" presId="urn:microsoft.com/office/officeart/2005/8/layout/hProcess7"/>
    <dgm:cxn modelId="{1D9C7A0C-28E6-4290-B3F1-E390CDCD1A34}" type="presOf" srcId="{846BE8FB-FBDD-4856-ACD0-F3D0E2687230}" destId="{A42D5836-20A8-40E1-AC51-7A7D031D442C}" srcOrd="0" destOrd="0" presId="urn:microsoft.com/office/officeart/2005/8/layout/hProcess7"/>
    <dgm:cxn modelId="{4AD01407-14D2-4B82-8F9A-5182969D11A0}" type="presOf" srcId="{4C9CAF61-516A-46A7-8910-D6EA33BDB6B1}" destId="{ABC904E4-9503-49C8-9BFF-399091C934BB}" srcOrd="0" destOrd="0" presId="urn:microsoft.com/office/officeart/2005/8/layout/hProcess7"/>
    <dgm:cxn modelId="{549FE1B4-5A93-4295-A166-2B3855EE068F}" type="presOf" srcId="{F0B67B05-136D-4930-A997-B74CF7960CB1}" destId="{ABC904E4-9503-49C8-9BFF-399091C934BB}" srcOrd="0" destOrd="1" presId="urn:microsoft.com/office/officeart/2005/8/layout/hProcess7"/>
    <dgm:cxn modelId="{269B9825-34E5-4D40-B4F6-7DB49E51305B}" type="presParOf" srcId="{A4A9EC14-EF42-4F9F-A15D-806AD76BF786}" destId="{86FAECAD-E2F5-4E89-8BEC-73FF3D085025}" srcOrd="0" destOrd="0" presId="urn:microsoft.com/office/officeart/2005/8/layout/hProcess7"/>
    <dgm:cxn modelId="{7B6742A3-0171-492A-A5DF-EBEB608B3C0A}" type="presParOf" srcId="{86FAECAD-E2F5-4E89-8BEC-73FF3D085025}" destId="{EF4CB12E-6AF4-4D1C-8C94-99696D198F41}" srcOrd="0" destOrd="0" presId="urn:microsoft.com/office/officeart/2005/8/layout/hProcess7"/>
    <dgm:cxn modelId="{E81C5415-9E3D-496F-87A1-895FA0453B39}" type="presParOf" srcId="{86FAECAD-E2F5-4E89-8BEC-73FF3D085025}" destId="{BCC65D9D-939D-4221-BD26-2A9F433DACE2}" srcOrd="1" destOrd="0" presId="urn:microsoft.com/office/officeart/2005/8/layout/hProcess7"/>
    <dgm:cxn modelId="{51656A6A-1C4A-4B1F-AA48-C16B80270866}" type="presParOf" srcId="{86FAECAD-E2F5-4E89-8BEC-73FF3D085025}" destId="{354EFBD4-9F54-489E-8359-FA4070584D44}" srcOrd="2" destOrd="0" presId="urn:microsoft.com/office/officeart/2005/8/layout/hProcess7"/>
    <dgm:cxn modelId="{0135D074-D400-4778-9F25-C6DED143ED39}" type="presParOf" srcId="{A4A9EC14-EF42-4F9F-A15D-806AD76BF786}" destId="{6BC466D5-BBA7-4FAA-A4B0-0BB86FD19787}" srcOrd="1" destOrd="0" presId="urn:microsoft.com/office/officeart/2005/8/layout/hProcess7"/>
    <dgm:cxn modelId="{0087BEE5-CDDC-488A-9BDE-8F904B7A01DA}" type="presParOf" srcId="{A4A9EC14-EF42-4F9F-A15D-806AD76BF786}" destId="{77840C8C-3CA9-45F0-8D90-8F3EBD34AC3C}" srcOrd="2" destOrd="0" presId="urn:microsoft.com/office/officeart/2005/8/layout/hProcess7"/>
    <dgm:cxn modelId="{5F30CDD8-3081-4474-98F7-9DD85488687B}" type="presParOf" srcId="{77840C8C-3CA9-45F0-8D90-8F3EBD34AC3C}" destId="{1242E447-BF04-482D-A8F8-2E931898C00C}" srcOrd="0" destOrd="0" presId="urn:microsoft.com/office/officeart/2005/8/layout/hProcess7"/>
    <dgm:cxn modelId="{EDD9F8EB-13D8-4D5A-B4F5-EEC1412A6571}" type="presParOf" srcId="{77840C8C-3CA9-45F0-8D90-8F3EBD34AC3C}" destId="{7D9A620E-26DB-48C1-A2EF-94B41AEF941C}" srcOrd="1" destOrd="0" presId="urn:microsoft.com/office/officeart/2005/8/layout/hProcess7"/>
    <dgm:cxn modelId="{91270AD4-60B0-4723-B9F7-82191A2913BD}" type="presParOf" srcId="{77840C8C-3CA9-45F0-8D90-8F3EBD34AC3C}" destId="{94304B6F-56B1-41C2-816C-E04323843850}" srcOrd="2" destOrd="0" presId="urn:microsoft.com/office/officeart/2005/8/layout/hProcess7"/>
    <dgm:cxn modelId="{D3FD11FF-8D9D-42C2-811D-E132EBAF351C}" type="presParOf" srcId="{A4A9EC14-EF42-4F9F-A15D-806AD76BF786}" destId="{17A2602C-9FFB-47D2-8E4F-73C065D33AAC}" srcOrd="3" destOrd="0" presId="urn:microsoft.com/office/officeart/2005/8/layout/hProcess7"/>
    <dgm:cxn modelId="{EC4CDBBA-EE7C-44B7-BD6D-E78CB697ABC6}" type="presParOf" srcId="{A4A9EC14-EF42-4F9F-A15D-806AD76BF786}" destId="{AC8CD680-8B9F-4A68-92A4-E03FC5986754}" srcOrd="4" destOrd="0" presId="urn:microsoft.com/office/officeart/2005/8/layout/hProcess7"/>
    <dgm:cxn modelId="{D4DDE596-AB95-4A2F-8221-74389F37F6D0}" type="presParOf" srcId="{AC8CD680-8B9F-4A68-92A4-E03FC5986754}" destId="{A42D5836-20A8-40E1-AC51-7A7D031D442C}" srcOrd="0" destOrd="0" presId="urn:microsoft.com/office/officeart/2005/8/layout/hProcess7"/>
    <dgm:cxn modelId="{8DB93AA8-0BE6-4769-AA11-6880B3B21DEA}" type="presParOf" srcId="{AC8CD680-8B9F-4A68-92A4-E03FC5986754}" destId="{B146C624-951F-4398-83F2-D8B3AF08B153}" srcOrd="1" destOrd="0" presId="urn:microsoft.com/office/officeart/2005/8/layout/hProcess7"/>
    <dgm:cxn modelId="{52B6A944-FF9D-4732-A7C5-1106F1097835}" type="presParOf" srcId="{AC8CD680-8B9F-4A68-92A4-E03FC5986754}" destId="{10F8FF9B-5972-4EB3-9F96-B3A38D2299D3}" srcOrd="2" destOrd="0" presId="urn:microsoft.com/office/officeart/2005/8/layout/hProcess7"/>
    <dgm:cxn modelId="{8DF6C1E7-B152-40D0-89B4-3A81DBB0F335}" type="presParOf" srcId="{A4A9EC14-EF42-4F9F-A15D-806AD76BF786}" destId="{46B9C107-B51F-44BD-8892-1D2918F7960C}" srcOrd="5" destOrd="0" presId="urn:microsoft.com/office/officeart/2005/8/layout/hProcess7"/>
    <dgm:cxn modelId="{40CF4F08-37B5-4D80-BE5D-14E1F07C4F6E}" type="presParOf" srcId="{A4A9EC14-EF42-4F9F-A15D-806AD76BF786}" destId="{26655B87-7F5E-4E98-8D94-1F7664FC40A4}" srcOrd="6" destOrd="0" presId="urn:microsoft.com/office/officeart/2005/8/layout/hProcess7"/>
    <dgm:cxn modelId="{0B31EC4A-918F-4C1C-96BF-AAED47650BF3}" type="presParOf" srcId="{26655B87-7F5E-4E98-8D94-1F7664FC40A4}" destId="{83D1F8F6-E341-4E52-BF7D-CD30E0720B47}" srcOrd="0" destOrd="0" presId="urn:microsoft.com/office/officeart/2005/8/layout/hProcess7"/>
    <dgm:cxn modelId="{35DC981F-3CEE-49BA-A6A8-19EA8E8CAE7F}" type="presParOf" srcId="{26655B87-7F5E-4E98-8D94-1F7664FC40A4}" destId="{2EAD41A5-70A9-4E62-9FE0-C5C454004954}" srcOrd="1" destOrd="0" presId="urn:microsoft.com/office/officeart/2005/8/layout/hProcess7"/>
    <dgm:cxn modelId="{A482FA1A-C111-48B8-A839-7133F048DF28}" type="presParOf" srcId="{26655B87-7F5E-4E98-8D94-1F7664FC40A4}" destId="{5D98D1BC-B154-4D15-8354-9E7E7777F16B}" srcOrd="2" destOrd="0" presId="urn:microsoft.com/office/officeart/2005/8/layout/hProcess7"/>
    <dgm:cxn modelId="{BB29793E-4F2F-49BF-8813-AEA939E71F49}" type="presParOf" srcId="{A4A9EC14-EF42-4F9F-A15D-806AD76BF786}" destId="{1D8DFD7A-F95E-4744-9A1C-54AB16E43651}" srcOrd="7" destOrd="0" presId="urn:microsoft.com/office/officeart/2005/8/layout/hProcess7"/>
    <dgm:cxn modelId="{FD6985A9-12BC-438E-8155-C2EAFB765242}" type="presParOf" srcId="{A4A9EC14-EF42-4F9F-A15D-806AD76BF786}" destId="{022980BE-6AF1-41D0-9909-1EF7454159F2}" srcOrd="8" destOrd="0" presId="urn:microsoft.com/office/officeart/2005/8/layout/hProcess7"/>
    <dgm:cxn modelId="{D42E6857-4499-4B3B-878D-BD06B06C8BC6}" type="presParOf" srcId="{022980BE-6AF1-41D0-9909-1EF7454159F2}" destId="{3FEDEACC-950D-4E28-A468-521A6A93A358}" srcOrd="0" destOrd="0" presId="urn:microsoft.com/office/officeart/2005/8/layout/hProcess7"/>
    <dgm:cxn modelId="{F966F00D-7FD3-4D67-9B99-32116FCE9E35}" type="presParOf" srcId="{022980BE-6AF1-41D0-9909-1EF7454159F2}" destId="{1AFFE85D-0EEC-4671-B49C-387B9115934B}" srcOrd="1" destOrd="0" presId="urn:microsoft.com/office/officeart/2005/8/layout/hProcess7"/>
    <dgm:cxn modelId="{703E9989-1E96-413D-9C94-F0E5FF249853}" type="presParOf" srcId="{022980BE-6AF1-41D0-9909-1EF7454159F2}" destId="{ABC904E4-9503-49C8-9BFF-399091C934BB}" srcOrd="2" destOrd="0" presId="urn:microsoft.com/office/officeart/2005/8/layout/hProcess7"/>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2FA1911A-C56C-462C-A21E-ECDA17FE47F2}">
      <dgm:prSet phldrT="[Text]" custT="1"/>
      <dgm:spPr>
        <a:solidFill>
          <a:schemeClr val="accent2">
            <a:lumMod val="50000"/>
          </a:schemeClr>
        </a:solidFill>
      </dgm:spPr>
      <dgm:t>
        <a:bodyPr/>
        <a:lstStyle/>
        <a:p>
          <a:r>
            <a:rPr lang="en-US" sz="2200" dirty="0" smtClean="0"/>
            <a:t>2011</a:t>
          </a:r>
          <a:endParaRPr lang="en-US" sz="2200" dirty="0"/>
        </a:p>
      </dgm:t>
    </dgm:pt>
    <dgm:pt modelId="{4F5E7B15-D153-48E7-AC74-FF2D0BD59DD9}" type="parTrans" cxnId="{6F49519C-DCF2-45CF-80DE-BD7F4FDC2BE1}">
      <dgm:prSet/>
      <dgm:spPr/>
      <dgm:t>
        <a:bodyPr/>
        <a:lstStyle/>
        <a:p>
          <a:endParaRPr lang="en-US" sz="2200"/>
        </a:p>
      </dgm:t>
    </dgm:pt>
    <dgm:pt modelId="{44063B1C-16C5-426B-A57E-8EC68AC415C6}" type="sibTrans" cxnId="{6F49519C-DCF2-45CF-80DE-BD7F4FDC2BE1}">
      <dgm:prSet/>
      <dgm:spPr/>
      <dgm:t>
        <a:bodyPr/>
        <a:lstStyle/>
        <a:p>
          <a:endParaRPr lang="en-US" sz="2200"/>
        </a:p>
      </dgm:t>
    </dgm:pt>
    <dgm:pt modelId="{725A0CD4-67C0-44DC-9B37-747AD6B03D70}">
      <dgm:prSet phldrT="[Text]" custT="1"/>
      <dgm:spPr/>
      <dgm:t>
        <a:bodyPr/>
        <a:lstStyle/>
        <a:p>
          <a:r>
            <a:rPr lang="en-US" sz="2200" dirty="0" smtClean="0"/>
            <a:t>AAU</a:t>
          </a:r>
          <a:endParaRPr lang="en-US" sz="2200" dirty="0"/>
        </a:p>
      </dgm:t>
    </dgm:pt>
    <dgm:pt modelId="{21F4C7FB-D77C-4643-BD35-7913672229B8}" type="parTrans" cxnId="{05CADE19-AECF-4EA4-8974-C9726CA9F18E}">
      <dgm:prSet/>
      <dgm:spPr/>
      <dgm:t>
        <a:bodyPr/>
        <a:lstStyle/>
        <a:p>
          <a:endParaRPr lang="en-US" sz="2200"/>
        </a:p>
      </dgm:t>
    </dgm:pt>
    <dgm:pt modelId="{6884DC04-2AA0-455B-8426-5CE3A3A3A702}" type="sibTrans" cxnId="{05CADE19-AECF-4EA4-8974-C9726CA9F18E}">
      <dgm:prSet/>
      <dgm:spPr/>
      <dgm:t>
        <a:bodyPr/>
        <a:lstStyle/>
        <a:p>
          <a:endParaRPr lang="en-US" sz="2200"/>
        </a:p>
      </dgm:t>
    </dgm:pt>
    <dgm:pt modelId="{0D668E0C-790E-4EBA-AD4E-7324E6512BA2}">
      <dgm:prSet phldrT="[Text]" custT="1"/>
      <dgm:spPr/>
      <dgm:t>
        <a:bodyPr/>
        <a:lstStyle/>
        <a:p>
          <a:r>
            <a:rPr lang="en-US" sz="2200" dirty="0" smtClean="0"/>
            <a:t>2012</a:t>
          </a:r>
          <a:endParaRPr lang="en-US" sz="2200" dirty="0"/>
        </a:p>
      </dgm:t>
    </dgm:pt>
    <dgm:pt modelId="{33837F47-7539-46A6-B01B-26B742445799}" type="parTrans" cxnId="{34F392C4-D203-47BD-9FFB-C21BFC9A023E}">
      <dgm:prSet/>
      <dgm:spPr/>
      <dgm:t>
        <a:bodyPr/>
        <a:lstStyle/>
        <a:p>
          <a:endParaRPr lang="en-US" sz="2200"/>
        </a:p>
      </dgm:t>
    </dgm:pt>
    <dgm:pt modelId="{31E5AABB-E15A-4C87-8D17-AD423B7B770F}" type="sibTrans" cxnId="{34F392C4-D203-47BD-9FFB-C21BFC9A023E}">
      <dgm:prSet/>
      <dgm:spPr/>
      <dgm:t>
        <a:bodyPr/>
        <a:lstStyle/>
        <a:p>
          <a:endParaRPr lang="en-US" sz="2200"/>
        </a:p>
      </dgm:t>
    </dgm:pt>
    <dgm:pt modelId="{5A45BF48-4AF3-47BA-A687-C07C3C8FACCC}">
      <dgm:prSet phldrT="[Text]" custT="1"/>
      <dgm:spPr/>
      <dgm:t>
        <a:bodyPr/>
        <a:lstStyle/>
        <a:p>
          <a:r>
            <a:rPr lang="en-US" sz="2200" dirty="0" smtClean="0"/>
            <a:t>Institution No. 1</a:t>
          </a:r>
          <a:endParaRPr lang="en-US" sz="2200" dirty="0"/>
        </a:p>
      </dgm:t>
    </dgm:pt>
    <dgm:pt modelId="{B51C15C0-16CD-4FB5-A5D8-DF67354BBE9F}" type="parTrans" cxnId="{9B66AFEC-6726-4AD1-8EA8-20E7C0971C98}">
      <dgm:prSet/>
      <dgm:spPr/>
      <dgm:t>
        <a:bodyPr/>
        <a:lstStyle/>
        <a:p>
          <a:endParaRPr lang="en-US" sz="2200"/>
        </a:p>
      </dgm:t>
    </dgm:pt>
    <dgm:pt modelId="{170A1EB1-CA46-4E3D-B737-6A4982E69415}" type="sibTrans" cxnId="{9B66AFEC-6726-4AD1-8EA8-20E7C0971C98}">
      <dgm:prSet/>
      <dgm:spPr/>
      <dgm:t>
        <a:bodyPr/>
        <a:lstStyle/>
        <a:p>
          <a:endParaRPr lang="en-US" sz="2200"/>
        </a:p>
      </dgm:t>
    </dgm:pt>
    <dgm:pt modelId="{2E213E15-704F-4EA2-B684-DA69CD30F87A}">
      <dgm:prSet phldrT="[Text]" custT="1"/>
      <dgm:spPr/>
      <dgm:t>
        <a:bodyPr/>
        <a:lstStyle/>
        <a:p>
          <a:r>
            <a:rPr lang="en-US" sz="2200" dirty="0" smtClean="0"/>
            <a:t>2013</a:t>
          </a:r>
          <a:endParaRPr lang="en-US" sz="2200" dirty="0"/>
        </a:p>
      </dgm:t>
    </dgm:pt>
    <dgm:pt modelId="{09399E00-DE63-430D-B484-7983AD7617E6}" type="parTrans" cxnId="{69F720A4-B577-467E-83BC-2B6D604DCF5E}">
      <dgm:prSet/>
      <dgm:spPr/>
      <dgm:t>
        <a:bodyPr/>
        <a:lstStyle/>
        <a:p>
          <a:endParaRPr lang="en-US" sz="2200"/>
        </a:p>
      </dgm:t>
    </dgm:pt>
    <dgm:pt modelId="{1E4E876D-0F69-43F7-A695-5E062C738F90}" type="sibTrans" cxnId="{69F720A4-B577-467E-83BC-2B6D604DCF5E}">
      <dgm:prSet/>
      <dgm:spPr/>
      <dgm:t>
        <a:bodyPr/>
        <a:lstStyle/>
        <a:p>
          <a:endParaRPr lang="en-US" sz="2200"/>
        </a:p>
      </dgm:t>
    </dgm:pt>
    <dgm:pt modelId="{D3D01048-61C9-4BCE-B3DF-270D4D6DA618}">
      <dgm:prSet phldrT="[Text]" custT="1"/>
      <dgm:spPr/>
      <dgm:t>
        <a:bodyPr/>
        <a:lstStyle/>
        <a:p>
          <a:r>
            <a:rPr lang="en-US" sz="2200" dirty="0" smtClean="0"/>
            <a:t>Institution No. 1</a:t>
          </a:r>
          <a:endParaRPr lang="en-US" sz="2200" dirty="0"/>
        </a:p>
      </dgm:t>
    </dgm:pt>
    <dgm:pt modelId="{71B73660-C08D-4777-B244-96E4694707D1}" type="parTrans" cxnId="{9ECD850B-B7DD-4AC2-9627-4F44616BF72A}">
      <dgm:prSet/>
      <dgm:spPr/>
      <dgm:t>
        <a:bodyPr/>
        <a:lstStyle/>
        <a:p>
          <a:endParaRPr lang="en-US" sz="2200"/>
        </a:p>
      </dgm:t>
    </dgm:pt>
    <dgm:pt modelId="{392BA7B2-976F-48F0-99CC-1FEC916ABC48}" type="sibTrans" cxnId="{9ECD850B-B7DD-4AC2-9627-4F44616BF72A}">
      <dgm:prSet/>
      <dgm:spPr/>
      <dgm:t>
        <a:bodyPr/>
        <a:lstStyle/>
        <a:p>
          <a:endParaRPr lang="en-US" sz="2200"/>
        </a:p>
      </dgm:t>
    </dgm:pt>
    <dgm:pt modelId="{BCA27A28-7915-4035-AB08-705FA0D00D1A}">
      <dgm:prSet phldrT="[Text]" custT="1"/>
      <dgm:spPr/>
      <dgm:t>
        <a:bodyPr/>
        <a:lstStyle/>
        <a:p>
          <a:r>
            <a:rPr lang="en-US" sz="2200" dirty="0" smtClean="0"/>
            <a:t>2014</a:t>
          </a:r>
          <a:endParaRPr lang="en-US" sz="2200" dirty="0"/>
        </a:p>
      </dgm:t>
    </dgm:pt>
    <dgm:pt modelId="{64CA5417-16E9-4027-A1D2-6AAEAAAD5300}" type="parTrans" cxnId="{E820B022-9786-409F-AB5A-16556E03AFBB}">
      <dgm:prSet/>
      <dgm:spPr/>
      <dgm:t>
        <a:bodyPr/>
        <a:lstStyle/>
        <a:p>
          <a:endParaRPr lang="en-US" sz="2200"/>
        </a:p>
      </dgm:t>
    </dgm:pt>
    <dgm:pt modelId="{ED0CC3BE-D167-402F-BD14-58FAFD560C92}" type="sibTrans" cxnId="{E820B022-9786-409F-AB5A-16556E03AFBB}">
      <dgm:prSet/>
      <dgm:spPr/>
      <dgm:t>
        <a:bodyPr/>
        <a:lstStyle/>
        <a:p>
          <a:endParaRPr lang="en-US" sz="2200"/>
        </a:p>
      </dgm:t>
    </dgm:pt>
    <dgm:pt modelId="{CE4C97B4-D030-4EC2-92D5-E5EFD61F4D7D}">
      <dgm:prSet phldrT="[Text]" custT="1"/>
      <dgm:spPr/>
      <dgm:t>
        <a:bodyPr/>
        <a:lstStyle/>
        <a:p>
          <a:r>
            <a:rPr lang="en-US" sz="2200" dirty="0" smtClean="0"/>
            <a:t>Institution No. 1</a:t>
          </a:r>
          <a:endParaRPr lang="en-US" sz="2200" dirty="0"/>
        </a:p>
      </dgm:t>
    </dgm:pt>
    <dgm:pt modelId="{DE9600AE-4B3B-4E17-85DA-C3FD0BD96FD3}" type="parTrans" cxnId="{61DEEA36-B1AD-41E7-A9B3-C2BAE8DAA93C}">
      <dgm:prSet/>
      <dgm:spPr/>
      <dgm:t>
        <a:bodyPr/>
        <a:lstStyle/>
        <a:p>
          <a:endParaRPr lang="en-US" sz="2200"/>
        </a:p>
      </dgm:t>
    </dgm:pt>
    <dgm:pt modelId="{5689CC10-F7B1-411B-961E-63B9B3020997}" type="sibTrans" cxnId="{61DEEA36-B1AD-41E7-A9B3-C2BAE8DAA93C}">
      <dgm:prSet/>
      <dgm:spPr/>
      <dgm:t>
        <a:bodyPr/>
        <a:lstStyle/>
        <a:p>
          <a:endParaRPr lang="en-US" sz="2200"/>
        </a:p>
      </dgm:t>
    </dgm:pt>
    <dgm:pt modelId="{7F2CC7CF-76B4-4105-AF5B-6C54CC68D6F3}">
      <dgm:prSet phldrT="[Text]" custT="1"/>
      <dgm:spPr/>
      <dgm:t>
        <a:bodyPr/>
        <a:lstStyle/>
        <a:p>
          <a:r>
            <a:rPr lang="en-US" sz="2200" dirty="0" smtClean="0"/>
            <a:t>Assistant Coach</a:t>
          </a:r>
          <a:endParaRPr lang="en-US" sz="2200" dirty="0"/>
        </a:p>
      </dgm:t>
    </dgm:pt>
    <dgm:pt modelId="{CD4B6FD6-CE77-4A16-AA60-0C5E6F807B74}" type="parTrans" cxnId="{48189AB8-0408-4F10-A7FF-5C2FB21F62F2}">
      <dgm:prSet/>
      <dgm:spPr/>
      <dgm:t>
        <a:bodyPr/>
        <a:lstStyle/>
        <a:p>
          <a:endParaRPr lang="en-US" sz="2200"/>
        </a:p>
      </dgm:t>
    </dgm:pt>
    <dgm:pt modelId="{63EE5AAC-C9F6-4CC5-89C9-DDD063D6ED7B}" type="sibTrans" cxnId="{48189AB8-0408-4F10-A7FF-5C2FB21F62F2}">
      <dgm:prSet/>
      <dgm:spPr/>
      <dgm:t>
        <a:bodyPr/>
        <a:lstStyle/>
        <a:p>
          <a:endParaRPr lang="en-US" sz="2200"/>
        </a:p>
      </dgm:t>
    </dgm:pt>
    <dgm:pt modelId="{5D0D1B90-1BA1-4A23-95CB-F6FD587FFF12}">
      <dgm:prSet phldrT="[Text]" custT="1"/>
      <dgm:spPr/>
      <dgm:t>
        <a:bodyPr/>
        <a:lstStyle/>
        <a:p>
          <a:r>
            <a:rPr lang="en-US" sz="2200" dirty="0" smtClean="0"/>
            <a:t>Assistant Coach</a:t>
          </a:r>
          <a:endParaRPr lang="en-US" sz="2200" dirty="0"/>
        </a:p>
      </dgm:t>
    </dgm:pt>
    <dgm:pt modelId="{BFEFE73F-56C7-4F38-A0DA-937AAD842242}" type="parTrans" cxnId="{660C2F66-86F7-4BC7-AAF1-AFA516679542}">
      <dgm:prSet/>
      <dgm:spPr/>
      <dgm:t>
        <a:bodyPr/>
        <a:lstStyle/>
        <a:p>
          <a:endParaRPr lang="en-US" sz="2200"/>
        </a:p>
      </dgm:t>
    </dgm:pt>
    <dgm:pt modelId="{AC702C33-8712-4DE8-ABCB-109CE136D9E6}" type="sibTrans" cxnId="{660C2F66-86F7-4BC7-AAF1-AFA516679542}">
      <dgm:prSet/>
      <dgm:spPr/>
      <dgm:t>
        <a:bodyPr/>
        <a:lstStyle/>
        <a:p>
          <a:endParaRPr lang="en-US" sz="2200"/>
        </a:p>
      </dgm:t>
    </dgm:pt>
    <dgm:pt modelId="{269EB88B-D385-448A-8239-9908AF2A9532}">
      <dgm:prSet phldrT="[Text]" custT="1"/>
      <dgm:spPr/>
      <dgm:t>
        <a:bodyPr/>
        <a:lstStyle/>
        <a:p>
          <a:r>
            <a:rPr lang="en-US" sz="2200" dirty="0" smtClean="0"/>
            <a:t>Assistant Coach</a:t>
          </a:r>
          <a:endParaRPr lang="en-US" sz="2200" dirty="0"/>
        </a:p>
      </dgm:t>
    </dgm:pt>
    <dgm:pt modelId="{610B8A96-C746-4FA4-84C9-3828AAC79819}" type="parTrans" cxnId="{E1DE7DD1-1B2D-45B4-8FA8-C55ED2C24605}">
      <dgm:prSet/>
      <dgm:spPr/>
      <dgm:t>
        <a:bodyPr/>
        <a:lstStyle/>
        <a:p>
          <a:endParaRPr lang="en-US" sz="2200"/>
        </a:p>
      </dgm:t>
    </dgm:pt>
    <dgm:pt modelId="{4721E6AA-75A0-4E0D-BECD-03F2CB63CBC0}" type="sibTrans" cxnId="{E1DE7DD1-1B2D-45B4-8FA8-C55ED2C24605}">
      <dgm:prSet/>
      <dgm:spPr/>
      <dgm:t>
        <a:bodyPr/>
        <a:lstStyle/>
        <a:p>
          <a:endParaRPr lang="en-US" sz="2200"/>
        </a:p>
      </dgm:t>
    </dgm:pt>
    <dgm:pt modelId="{AB2A3C98-C116-48EC-BC60-C931B6E203F7}">
      <dgm:prSet phldrT="[Text]" custT="1"/>
      <dgm:spPr/>
      <dgm:t>
        <a:bodyPr/>
        <a:lstStyle/>
        <a:p>
          <a:r>
            <a:rPr lang="en-US" sz="2200" dirty="0" smtClean="0"/>
            <a:t>Head Coach</a:t>
          </a:r>
          <a:endParaRPr lang="en-US" sz="2200" dirty="0"/>
        </a:p>
      </dgm:t>
    </dgm:pt>
    <dgm:pt modelId="{7962BD53-1F75-48D5-A4AB-897882E72566}" type="parTrans" cxnId="{317F1D0E-7EE6-475A-8DEB-7A7CEA869643}">
      <dgm:prSet/>
      <dgm:spPr/>
      <dgm:t>
        <a:bodyPr/>
        <a:lstStyle/>
        <a:p>
          <a:endParaRPr lang="en-US" sz="2200"/>
        </a:p>
      </dgm:t>
    </dgm:pt>
    <dgm:pt modelId="{975B5BFC-8F27-40DE-A4CC-A061143D166B}" type="sibTrans" cxnId="{317F1D0E-7EE6-475A-8DEB-7A7CEA869643}">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5FDC907F-F74D-48F4-8806-9181DF7F4FAA}" type="pres">
      <dgm:prSet presAssocID="{2FA1911A-C56C-462C-A21E-ECDA17FE47F2}" presName="compositeNode" presStyleCnt="0">
        <dgm:presLayoutVars>
          <dgm:bulletEnabled val="1"/>
        </dgm:presLayoutVars>
      </dgm:prSet>
      <dgm:spPr/>
    </dgm:pt>
    <dgm:pt modelId="{F0DF22F1-4050-4080-B450-CB9B367D25F0}" type="pres">
      <dgm:prSet presAssocID="{2FA1911A-C56C-462C-A21E-ECDA17FE47F2}" presName="bgRect" presStyleLbl="node1" presStyleIdx="0" presStyleCnt="4"/>
      <dgm:spPr/>
      <dgm:t>
        <a:bodyPr/>
        <a:lstStyle/>
        <a:p>
          <a:endParaRPr lang="en-US"/>
        </a:p>
      </dgm:t>
    </dgm:pt>
    <dgm:pt modelId="{F638B081-A1EA-47B0-BCF8-8C02A0E0C505}" type="pres">
      <dgm:prSet presAssocID="{2FA1911A-C56C-462C-A21E-ECDA17FE47F2}" presName="parentNode" presStyleLbl="node1" presStyleIdx="0" presStyleCnt="4">
        <dgm:presLayoutVars>
          <dgm:chMax val="0"/>
          <dgm:bulletEnabled val="1"/>
        </dgm:presLayoutVars>
      </dgm:prSet>
      <dgm:spPr/>
      <dgm:t>
        <a:bodyPr/>
        <a:lstStyle/>
        <a:p>
          <a:endParaRPr lang="en-US"/>
        </a:p>
      </dgm:t>
    </dgm:pt>
    <dgm:pt modelId="{4E7CE75F-BEF9-4564-9ADD-DAA066F60A61}" type="pres">
      <dgm:prSet presAssocID="{2FA1911A-C56C-462C-A21E-ECDA17FE47F2}" presName="childNode" presStyleLbl="node1" presStyleIdx="0" presStyleCnt="4">
        <dgm:presLayoutVars>
          <dgm:bulletEnabled val="1"/>
        </dgm:presLayoutVars>
      </dgm:prSet>
      <dgm:spPr/>
      <dgm:t>
        <a:bodyPr/>
        <a:lstStyle/>
        <a:p>
          <a:endParaRPr lang="en-US"/>
        </a:p>
      </dgm:t>
    </dgm:pt>
    <dgm:pt modelId="{95684FF3-ECE0-4D1C-B755-BD608DA3634E}" type="pres">
      <dgm:prSet presAssocID="{44063B1C-16C5-426B-A57E-8EC68AC415C6}" presName="hSp" presStyleCnt="0"/>
      <dgm:spPr/>
    </dgm:pt>
    <dgm:pt modelId="{25FC47FC-4941-46B5-A90A-76CDB1E10AE7}" type="pres">
      <dgm:prSet presAssocID="{44063B1C-16C5-426B-A57E-8EC68AC415C6}" presName="vProcSp" presStyleCnt="0"/>
      <dgm:spPr/>
    </dgm:pt>
    <dgm:pt modelId="{70EA28BA-3A47-49C3-B8CF-19480D731E2D}" type="pres">
      <dgm:prSet presAssocID="{44063B1C-16C5-426B-A57E-8EC68AC415C6}" presName="vSp1" presStyleCnt="0"/>
      <dgm:spPr/>
    </dgm:pt>
    <dgm:pt modelId="{A9AE35EC-2744-40D9-AD69-8BC9B72B30C0}" type="pres">
      <dgm:prSet presAssocID="{44063B1C-16C5-426B-A57E-8EC68AC415C6}" presName="simulatedConn" presStyleLbl="solidFgAcc1" presStyleIdx="0" presStyleCnt="3"/>
      <dgm:spPr/>
    </dgm:pt>
    <dgm:pt modelId="{5D55670A-3BB4-47A9-A0B1-B31E89E31D43}" type="pres">
      <dgm:prSet presAssocID="{44063B1C-16C5-426B-A57E-8EC68AC415C6}" presName="vSp2" presStyleCnt="0"/>
      <dgm:spPr/>
    </dgm:pt>
    <dgm:pt modelId="{70BADAF1-6C18-44CC-B5CA-616D83EE01DA}" type="pres">
      <dgm:prSet presAssocID="{44063B1C-16C5-426B-A57E-8EC68AC415C6}" presName="sibTrans" presStyleCnt="0"/>
      <dgm:spPr/>
    </dgm:pt>
    <dgm:pt modelId="{AC645E3A-26BF-4A45-851A-E353E39E3B88}" type="pres">
      <dgm:prSet presAssocID="{0D668E0C-790E-4EBA-AD4E-7324E6512BA2}" presName="compositeNode" presStyleCnt="0">
        <dgm:presLayoutVars>
          <dgm:bulletEnabled val="1"/>
        </dgm:presLayoutVars>
      </dgm:prSet>
      <dgm:spPr/>
    </dgm:pt>
    <dgm:pt modelId="{D26BE85A-4BEA-49EC-B15A-945E01E02A42}" type="pres">
      <dgm:prSet presAssocID="{0D668E0C-790E-4EBA-AD4E-7324E6512BA2}" presName="bgRect" presStyleLbl="node1" presStyleIdx="1" presStyleCnt="4"/>
      <dgm:spPr/>
      <dgm:t>
        <a:bodyPr/>
        <a:lstStyle/>
        <a:p>
          <a:endParaRPr lang="en-US"/>
        </a:p>
      </dgm:t>
    </dgm:pt>
    <dgm:pt modelId="{74825579-D46B-42C8-A221-FE46B6222BF5}" type="pres">
      <dgm:prSet presAssocID="{0D668E0C-790E-4EBA-AD4E-7324E6512BA2}" presName="parentNode" presStyleLbl="node1" presStyleIdx="1" presStyleCnt="4">
        <dgm:presLayoutVars>
          <dgm:chMax val="0"/>
          <dgm:bulletEnabled val="1"/>
        </dgm:presLayoutVars>
      </dgm:prSet>
      <dgm:spPr/>
      <dgm:t>
        <a:bodyPr/>
        <a:lstStyle/>
        <a:p>
          <a:endParaRPr lang="en-US"/>
        </a:p>
      </dgm:t>
    </dgm:pt>
    <dgm:pt modelId="{E2CFDD93-06FA-4D2A-B46D-85F0464DA239}" type="pres">
      <dgm:prSet presAssocID="{0D668E0C-790E-4EBA-AD4E-7324E6512BA2}" presName="childNode" presStyleLbl="node1" presStyleIdx="1" presStyleCnt="4">
        <dgm:presLayoutVars>
          <dgm:bulletEnabled val="1"/>
        </dgm:presLayoutVars>
      </dgm:prSet>
      <dgm:spPr/>
      <dgm:t>
        <a:bodyPr/>
        <a:lstStyle/>
        <a:p>
          <a:endParaRPr lang="en-US"/>
        </a:p>
      </dgm:t>
    </dgm:pt>
    <dgm:pt modelId="{5B279782-910B-4BDA-9A3A-322546E6CBCB}" type="pres">
      <dgm:prSet presAssocID="{31E5AABB-E15A-4C87-8D17-AD423B7B770F}" presName="hSp" presStyleCnt="0"/>
      <dgm:spPr/>
    </dgm:pt>
    <dgm:pt modelId="{2E09473D-CE36-40EC-ADFA-D4B2DACCF7F4}" type="pres">
      <dgm:prSet presAssocID="{31E5AABB-E15A-4C87-8D17-AD423B7B770F}" presName="vProcSp" presStyleCnt="0"/>
      <dgm:spPr/>
    </dgm:pt>
    <dgm:pt modelId="{29FDF8F2-368A-4EA3-8D79-6B6D66A7AE5B}" type="pres">
      <dgm:prSet presAssocID="{31E5AABB-E15A-4C87-8D17-AD423B7B770F}" presName="vSp1" presStyleCnt="0"/>
      <dgm:spPr/>
    </dgm:pt>
    <dgm:pt modelId="{05A42E00-3F05-426E-A10B-A2EB00376C1D}" type="pres">
      <dgm:prSet presAssocID="{31E5AABB-E15A-4C87-8D17-AD423B7B770F}" presName="simulatedConn" presStyleLbl="solidFgAcc1" presStyleIdx="1" presStyleCnt="3"/>
      <dgm:spPr/>
    </dgm:pt>
    <dgm:pt modelId="{0A0F9CE5-6936-41EE-900C-AAFA63263337}" type="pres">
      <dgm:prSet presAssocID="{31E5AABB-E15A-4C87-8D17-AD423B7B770F}" presName="vSp2" presStyleCnt="0"/>
      <dgm:spPr/>
    </dgm:pt>
    <dgm:pt modelId="{11954546-F996-4BFC-844C-90C45D581459}" type="pres">
      <dgm:prSet presAssocID="{31E5AABB-E15A-4C87-8D17-AD423B7B770F}" presName="sibTrans" presStyleCnt="0"/>
      <dgm:spPr/>
    </dgm:pt>
    <dgm:pt modelId="{3B7C0B5E-FA10-49A5-B5F8-B91C3ABAB8C4}" type="pres">
      <dgm:prSet presAssocID="{2E213E15-704F-4EA2-B684-DA69CD30F87A}" presName="compositeNode" presStyleCnt="0">
        <dgm:presLayoutVars>
          <dgm:bulletEnabled val="1"/>
        </dgm:presLayoutVars>
      </dgm:prSet>
      <dgm:spPr/>
    </dgm:pt>
    <dgm:pt modelId="{88799F63-6A3B-46C4-AB8A-A4A8A98F7B0A}" type="pres">
      <dgm:prSet presAssocID="{2E213E15-704F-4EA2-B684-DA69CD30F87A}" presName="bgRect" presStyleLbl="node1" presStyleIdx="2" presStyleCnt="4"/>
      <dgm:spPr/>
      <dgm:t>
        <a:bodyPr/>
        <a:lstStyle/>
        <a:p>
          <a:endParaRPr lang="en-US"/>
        </a:p>
      </dgm:t>
    </dgm:pt>
    <dgm:pt modelId="{12CAE31D-AF55-492F-983D-7E3CF491F414}" type="pres">
      <dgm:prSet presAssocID="{2E213E15-704F-4EA2-B684-DA69CD30F87A}" presName="parentNode" presStyleLbl="node1" presStyleIdx="2" presStyleCnt="4">
        <dgm:presLayoutVars>
          <dgm:chMax val="0"/>
          <dgm:bulletEnabled val="1"/>
        </dgm:presLayoutVars>
      </dgm:prSet>
      <dgm:spPr/>
      <dgm:t>
        <a:bodyPr/>
        <a:lstStyle/>
        <a:p>
          <a:endParaRPr lang="en-US"/>
        </a:p>
      </dgm:t>
    </dgm:pt>
    <dgm:pt modelId="{5C85A3FB-9C52-43C0-B4CC-DBE0C604A057}" type="pres">
      <dgm:prSet presAssocID="{2E213E15-704F-4EA2-B684-DA69CD30F87A}" presName="childNode" presStyleLbl="node1" presStyleIdx="2" presStyleCnt="4">
        <dgm:presLayoutVars>
          <dgm:bulletEnabled val="1"/>
        </dgm:presLayoutVars>
      </dgm:prSet>
      <dgm:spPr/>
      <dgm:t>
        <a:bodyPr/>
        <a:lstStyle/>
        <a:p>
          <a:endParaRPr lang="en-US"/>
        </a:p>
      </dgm:t>
    </dgm:pt>
    <dgm:pt modelId="{081B3E8B-5862-4E4D-B71D-D23421AE3CB8}" type="pres">
      <dgm:prSet presAssocID="{1E4E876D-0F69-43F7-A695-5E062C738F90}" presName="hSp" presStyleCnt="0"/>
      <dgm:spPr/>
    </dgm:pt>
    <dgm:pt modelId="{4EBD2EBD-8A92-41D2-954D-47C42EFA69EF}" type="pres">
      <dgm:prSet presAssocID="{1E4E876D-0F69-43F7-A695-5E062C738F90}" presName="vProcSp" presStyleCnt="0"/>
      <dgm:spPr/>
    </dgm:pt>
    <dgm:pt modelId="{91B863A6-CE7D-471F-A868-A5FAD81B204D}" type="pres">
      <dgm:prSet presAssocID="{1E4E876D-0F69-43F7-A695-5E062C738F90}" presName="vSp1" presStyleCnt="0"/>
      <dgm:spPr/>
    </dgm:pt>
    <dgm:pt modelId="{932C6225-C52F-46F1-AEA5-6D771036436B}" type="pres">
      <dgm:prSet presAssocID="{1E4E876D-0F69-43F7-A695-5E062C738F90}" presName="simulatedConn" presStyleLbl="solidFgAcc1" presStyleIdx="2" presStyleCnt="3"/>
      <dgm:spPr/>
    </dgm:pt>
    <dgm:pt modelId="{EE80CC93-EF03-4C55-A42E-4436F537C1DA}" type="pres">
      <dgm:prSet presAssocID="{1E4E876D-0F69-43F7-A695-5E062C738F90}" presName="vSp2" presStyleCnt="0"/>
      <dgm:spPr/>
    </dgm:pt>
    <dgm:pt modelId="{946B7754-C0E1-4367-AF28-6F705921DD0B}" type="pres">
      <dgm:prSet presAssocID="{1E4E876D-0F69-43F7-A695-5E062C738F90}" presName="sibTrans" presStyleCnt="0"/>
      <dgm:spPr/>
    </dgm:pt>
    <dgm:pt modelId="{E123BB6E-BA78-4431-A90B-937EE5795D66}" type="pres">
      <dgm:prSet presAssocID="{BCA27A28-7915-4035-AB08-705FA0D00D1A}" presName="compositeNode" presStyleCnt="0">
        <dgm:presLayoutVars>
          <dgm:bulletEnabled val="1"/>
        </dgm:presLayoutVars>
      </dgm:prSet>
      <dgm:spPr/>
    </dgm:pt>
    <dgm:pt modelId="{E7A1821B-0CC3-4F30-8370-A6936337CFCA}" type="pres">
      <dgm:prSet presAssocID="{BCA27A28-7915-4035-AB08-705FA0D00D1A}" presName="bgRect" presStyleLbl="node1" presStyleIdx="3" presStyleCnt="4"/>
      <dgm:spPr/>
      <dgm:t>
        <a:bodyPr/>
        <a:lstStyle/>
        <a:p>
          <a:endParaRPr lang="en-US"/>
        </a:p>
      </dgm:t>
    </dgm:pt>
    <dgm:pt modelId="{6DAF8084-5A95-4E4A-958D-7938F2D903D0}" type="pres">
      <dgm:prSet presAssocID="{BCA27A28-7915-4035-AB08-705FA0D00D1A}" presName="parentNode" presStyleLbl="node1" presStyleIdx="3" presStyleCnt="4">
        <dgm:presLayoutVars>
          <dgm:chMax val="0"/>
          <dgm:bulletEnabled val="1"/>
        </dgm:presLayoutVars>
      </dgm:prSet>
      <dgm:spPr/>
      <dgm:t>
        <a:bodyPr/>
        <a:lstStyle/>
        <a:p>
          <a:endParaRPr lang="en-US"/>
        </a:p>
      </dgm:t>
    </dgm:pt>
    <dgm:pt modelId="{4CBC265D-2820-4665-AACD-7AAD44AD78BB}" type="pres">
      <dgm:prSet presAssocID="{BCA27A28-7915-4035-AB08-705FA0D00D1A}" presName="childNode" presStyleLbl="node1" presStyleIdx="3" presStyleCnt="4">
        <dgm:presLayoutVars>
          <dgm:bulletEnabled val="1"/>
        </dgm:presLayoutVars>
      </dgm:prSet>
      <dgm:spPr/>
      <dgm:t>
        <a:bodyPr/>
        <a:lstStyle/>
        <a:p>
          <a:endParaRPr lang="en-US"/>
        </a:p>
      </dgm:t>
    </dgm:pt>
  </dgm:ptLst>
  <dgm:cxnLst>
    <dgm:cxn modelId="{6F49519C-DCF2-45CF-80DE-BD7F4FDC2BE1}" srcId="{914D04EC-0D43-45D2-B387-ECECCCB90C46}" destId="{2FA1911A-C56C-462C-A21E-ECDA17FE47F2}" srcOrd="0" destOrd="0" parTransId="{4F5E7B15-D153-48E7-AC74-FF2D0BD59DD9}" sibTransId="{44063B1C-16C5-426B-A57E-8EC68AC415C6}"/>
    <dgm:cxn modelId="{382A9DF3-B608-48D8-818E-42813DB821A5}" type="presOf" srcId="{0D668E0C-790E-4EBA-AD4E-7324E6512BA2}" destId="{D26BE85A-4BEA-49EC-B15A-945E01E02A42}" srcOrd="0" destOrd="0" presId="urn:microsoft.com/office/officeart/2005/8/layout/hProcess7"/>
    <dgm:cxn modelId="{83D7372E-5567-4A38-B2FE-6CE6C5BA8816}" type="presOf" srcId="{5A45BF48-4AF3-47BA-A687-C07C3C8FACCC}" destId="{E2CFDD93-06FA-4D2A-B46D-85F0464DA239}" srcOrd="0" destOrd="0" presId="urn:microsoft.com/office/officeart/2005/8/layout/hProcess7"/>
    <dgm:cxn modelId="{8452286E-FE15-434C-B4A0-614F5EBC3700}" type="presOf" srcId="{2E213E15-704F-4EA2-B684-DA69CD30F87A}" destId="{12CAE31D-AF55-492F-983D-7E3CF491F414}" srcOrd="1" destOrd="0" presId="urn:microsoft.com/office/officeart/2005/8/layout/hProcess7"/>
    <dgm:cxn modelId="{61DEEA36-B1AD-41E7-A9B3-C2BAE8DAA93C}" srcId="{BCA27A28-7915-4035-AB08-705FA0D00D1A}" destId="{CE4C97B4-D030-4EC2-92D5-E5EFD61F4D7D}" srcOrd="0" destOrd="0" parTransId="{DE9600AE-4B3B-4E17-85DA-C3FD0BD96FD3}" sibTransId="{5689CC10-F7B1-411B-961E-63B9B3020997}"/>
    <dgm:cxn modelId="{98F0F402-5C47-4000-A65B-A04E1152894E}" type="presOf" srcId="{7F2CC7CF-76B4-4105-AF5B-6C54CC68D6F3}" destId="{E2CFDD93-06FA-4D2A-B46D-85F0464DA239}" srcOrd="0" destOrd="1" presId="urn:microsoft.com/office/officeart/2005/8/layout/hProcess7"/>
    <dgm:cxn modelId="{000CDA2B-B31D-4012-9E1A-3A51433ADF13}" type="presOf" srcId="{BCA27A28-7915-4035-AB08-705FA0D00D1A}" destId="{6DAF8084-5A95-4E4A-958D-7938F2D903D0}" srcOrd="1" destOrd="0" presId="urn:microsoft.com/office/officeart/2005/8/layout/hProcess7"/>
    <dgm:cxn modelId="{2D67D6F3-1710-4A75-95FC-A388C522D4C7}" type="presOf" srcId="{725A0CD4-67C0-44DC-9B37-747AD6B03D70}" destId="{4E7CE75F-BEF9-4564-9ADD-DAA066F60A61}" srcOrd="0" destOrd="0" presId="urn:microsoft.com/office/officeart/2005/8/layout/hProcess7"/>
    <dgm:cxn modelId="{317F1D0E-7EE6-475A-8DEB-7A7CEA869643}" srcId="{2FA1911A-C56C-462C-A21E-ECDA17FE47F2}" destId="{AB2A3C98-C116-48EC-BC60-C931B6E203F7}" srcOrd="1" destOrd="0" parTransId="{7962BD53-1F75-48D5-A4AB-897882E72566}" sibTransId="{975B5BFC-8F27-40DE-A4CC-A061143D166B}"/>
    <dgm:cxn modelId="{12D34C25-EED0-4BD1-B3E2-BF7571ABF233}" type="presOf" srcId="{5D0D1B90-1BA1-4A23-95CB-F6FD587FFF12}" destId="{5C85A3FB-9C52-43C0-B4CC-DBE0C604A057}" srcOrd="0" destOrd="1" presId="urn:microsoft.com/office/officeart/2005/8/layout/hProcess7"/>
    <dgm:cxn modelId="{9B66AFEC-6726-4AD1-8EA8-20E7C0971C98}" srcId="{0D668E0C-790E-4EBA-AD4E-7324E6512BA2}" destId="{5A45BF48-4AF3-47BA-A687-C07C3C8FACCC}" srcOrd="0" destOrd="0" parTransId="{B51C15C0-16CD-4FB5-A5D8-DF67354BBE9F}" sibTransId="{170A1EB1-CA46-4E3D-B737-6A4982E69415}"/>
    <dgm:cxn modelId="{F7A2AF7E-8814-4CAE-A666-359823BE1B03}" type="presOf" srcId="{0D668E0C-790E-4EBA-AD4E-7324E6512BA2}" destId="{74825579-D46B-42C8-A221-FE46B6222BF5}" srcOrd="1" destOrd="0" presId="urn:microsoft.com/office/officeart/2005/8/layout/hProcess7"/>
    <dgm:cxn modelId="{948943DF-6D59-4EFC-B70C-3F0C0EB3B140}" type="presOf" srcId="{AB2A3C98-C116-48EC-BC60-C931B6E203F7}" destId="{4E7CE75F-BEF9-4564-9ADD-DAA066F60A61}" srcOrd="0" destOrd="1" presId="urn:microsoft.com/office/officeart/2005/8/layout/hProcess7"/>
    <dgm:cxn modelId="{05CADE19-AECF-4EA4-8974-C9726CA9F18E}" srcId="{2FA1911A-C56C-462C-A21E-ECDA17FE47F2}" destId="{725A0CD4-67C0-44DC-9B37-747AD6B03D70}" srcOrd="0" destOrd="0" parTransId="{21F4C7FB-D77C-4643-BD35-7913672229B8}" sibTransId="{6884DC04-2AA0-455B-8426-5CE3A3A3A702}"/>
    <dgm:cxn modelId="{9ECD850B-B7DD-4AC2-9627-4F44616BF72A}" srcId="{2E213E15-704F-4EA2-B684-DA69CD30F87A}" destId="{D3D01048-61C9-4BCE-B3DF-270D4D6DA618}" srcOrd="0" destOrd="0" parTransId="{71B73660-C08D-4777-B244-96E4694707D1}" sibTransId="{392BA7B2-976F-48F0-99CC-1FEC916ABC48}"/>
    <dgm:cxn modelId="{41FB8295-9F00-45F2-A454-557BDED49C99}" type="presOf" srcId="{2FA1911A-C56C-462C-A21E-ECDA17FE47F2}" destId="{F638B081-A1EA-47B0-BCF8-8C02A0E0C505}" srcOrd="1" destOrd="0" presId="urn:microsoft.com/office/officeart/2005/8/layout/hProcess7"/>
    <dgm:cxn modelId="{66637A0A-64A8-4109-8F30-764681D76E06}" type="presOf" srcId="{D3D01048-61C9-4BCE-B3DF-270D4D6DA618}" destId="{5C85A3FB-9C52-43C0-B4CC-DBE0C604A057}" srcOrd="0" destOrd="0" presId="urn:microsoft.com/office/officeart/2005/8/layout/hProcess7"/>
    <dgm:cxn modelId="{96F19572-2680-45CB-80F8-B34F5184A27B}" type="presOf" srcId="{2FA1911A-C56C-462C-A21E-ECDA17FE47F2}" destId="{F0DF22F1-4050-4080-B450-CB9B367D25F0}" srcOrd="0" destOrd="0" presId="urn:microsoft.com/office/officeart/2005/8/layout/hProcess7"/>
    <dgm:cxn modelId="{4926CC85-83F8-41F0-97BC-1752B373FCA7}" type="presOf" srcId="{2E213E15-704F-4EA2-B684-DA69CD30F87A}" destId="{88799F63-6A3B-46C4-AB8A-A4A8A98F7B0A}" srcOrd="0" destOrd="0" presId="urn:microsoft.com/office/officeart/2005/8/layout/hProcess7"/>
    <dgm:cxn modelId="{48189AB8-0408-4F10-A7FF-5C2FB21F62F2}" srcId="{0D668E0C-790E-4EBA-AD4E-7324E6512BA2}" destId="{7F2CC7CF-76B4-4105-AF5B-6C54CC68D6F3}" srcOrd="1" destOrd="0" parTransId="{CD4B6FD6-CE77-4A16-AA60-0C5E6F807B74}" sibTransId="{63EE5AAC-C9F6-4CC5-89C9-DDD063D6ED7B}"/>
    <dgm:cxn modelId="{660C2F66-86F7-4BC7-AAF1-AFA516679542}" srcId="{2E213E15-704F-4EA2-B684-DA69CD30F87A}" destId="{5D0D1B90-1BA1-4A23-95CB-F6FD587FFF12}" srcOrd="1" destOrd="0" parTransId="{BFEFE73F-56C7-4F38-A0DA-937AAD842242}" sibTransId="{AC702C33-8712-4DE8-ABCB-109CE136D9E6}"/>
    <dgm:cxn modelId="{B908F9B0-2185-45C0-B733-5AB75507590D}" type="presOf" srcId="{914D04EC-0D43-45D2-B387-ECECCCB90C46}" destId="{A4A9EC14-EF42-4F9F-A15D-806AD76BF786}" srcOrd="0" destOrd="0" presId="urn:microsoft.com/office/officeart/2005/8/layout/hProcess7"/>
    <dgm:cxn modelId="{50DD8EDE-A6B8-4658-9563-79088E276F86}" type="presOf" srcId="{CE4C97B4-D030-4EC2-92D5-E5EFD61F4D7D}" destId="{4CBC265D-2820-4665-AACD-7AAD44AD78BB}" srcOrd="0" destOrd="0" presId="urn:microsoft.com/office/officeart/2005/8/layout/hProcess7"/>
    <dgm:cxn modelId="{31CC930A-1762-4187-AC89-30D5990F927C}" type="presOf" srcId="{BCA27A28-7915-4035-AB08-705FA0D00D1A}" destId="{E7A1821B-0CC3-4F30-8370-A6936337CFCA}" srcOrd="0" destOrd="0" presId="urn:microsoft.com/office/officeart/2005/8/layout/hProcess7"/>
    <dgm:cxn modelId="{E1DE7DD1-1B2D-45B4-8FA8-C55ED2C24605}" srcId="{BCA27A28-7915-4035-AB08-705FA0D00D1A}" destId="{269EB88B-D385-448A-8239-9908AF2A9532}" srcOrd="1" destOrd="0" parTransId="{610B8A96-C746-4FA4-84C9-3828AAC79819}" sibTransId="{4721E6AA-75A0-4E0D-BECD-03F2CB63CBC0}"/>
    <dgm:cxn modelId="{E6BC6FC6-7F9B-4EF8-BBAF-D1F34F3CEA97}" type="presOf" srcId="{269EB88B-D385-448A-8239-9908AF2A9532}" destId="{4CBC265D-2820-4665-AACD-7AAD44AD78BB}" srcOrd="0" destOrd="1" presId="urn:microsoft.com/office/officeart/2005/8/layout/hProcess7"/>
    <dgm:cxn modelId="{69F720A4-B577-467E-83BC-2B6D604DCF5E}" srcId="{914D04EC-0D43-45D2-B387-ECECCCB90C46}" destId="{2E213E15-704F-4EA2-B684-DA69CD30F87A}" srcOrd="2" destOrd="0" parTransId="{09399E00-DE63-430D-B484-7983AD7617E6}" sibTransId="{1E4E876D-0F69-43F7-A695-5E062C738F90}"/>
    <dgm:cxn modelId="{34F392C4-D203-47BD-9FFB-C21BFC9A023E}" srcId="{914D04EC-0D43-45D2-B387-ECECCCB90C46}" destId="{0D668E0C-790E-4EBA-AD4E-7324E6512BA2}" srcOrd="1" destOrd="0" parTransId="{33837F47-7539-46A6-B01B-26B742445799}" sibTransId="{31E5AABB-E15A-4C87-8D17-AD423B7B770F}"/>
    <dgm:cxn modelId="{E820B022-9786-409F-AB5A-16556E03AFBB}" srcId="{914D04EC-0D43-45D2-B387-ECECCCB90C46}" destId="{BCA27A28-7915-4035-AB08-705FA0D00D1A}" srcOrd="3" destOrd="0" parTransId="{64CA5417-16E9-4027-A1D2-6AAEAAAD5300}" sibTransId="{ED0CC3BE-D167-402F-BD14-58FAFD560C92}"/>
    <dgm:cxn modelId="{743DEDC3-0F2D-4FC9-9AC9-6D127B0DE804}" type="presParOf" srcId="{A4A9EC14-EF42-4F9F-A15D-806AD76BF786}" destId="{5FDC907F-F74D-48F4-8806-9181DF7F4FAA}" srcOrd="0" destOrd="0" presId="urn:microsoft.com/office/officeart/2005/8/layout/hProcess7"/>
    <dgm:cxn modelId="{0085E89D-9B03-42D8-8245-52ED1FB715E5}" type="presParOf" srcId="{5FDC907F-F74D-48F4-8806-9181DF7F4FAA}" destId="{F0DF22F1-4050-4080-B450-CB9B367D25F0}" srcOrd="0" destOrd="0" presId="urn:microsoft.com/office/officeart/2005/8/layout/hProcess7"/>
    <dgm:cxn modelId="{9D5729A9-ED31-4F22-A608-544FFFEA2E3E}" type="presParOf" srcId="{5FDC907F-F74D-48F4-8806-9181DF7F4FAA}" destId="{F638B081-A1EA-47B0-BCF8-8C02A0E0C505}" srcOrd="1" destOrd="0" presId="urn:microsoft.com/office/officeart/2005/8/layout/hProcess7"/>
    <dgm:cxn modelId="{1C735793-DD1C-4393-BC59-FA8F3D7F648C}" type="presParOf" srcId="{5FDC907F-F74D-48F4-8806-9181DF7F4FAA}" destId="{4E7CE75F-BEF9-4564-9ADD-DAA066F60A61}" srcOrd="2" destOrd="0" presId="urn:microsoft.com/office/officeart/2005/8/layout/hProcess7"/>
    <dgm:cxn modelId="{A18E28BD-8CD6-41E6-8F28-62D6CC21EAF4}" type="presParOf" srcId="{A4A9EC14-EF42-4F9F-A15D-806AD76BF786}" destId="{95684FF3-ECE0-4D1C-B755-BD608DA3634E}" srcOrd="1" destOrd="0" presId="urn:microsoft.com/office/officeart/2005/8/layout/hProcess7"/>
    <dgm:cxn modelId="{FF6770C8-3B71-4046-AF8F-BBD5C7E7D0F2}" type="presParOf" srcId="{A4A9EC14-EF42-4F9F-A15D-806AD76BF786}" destId="{25FC47FC-4941-46B5-A90A-76CDB1E10AE7}" srcOrd="2" destOrd="0" presId="urn:microsoft.com/office/officeart/2005/8/layout/hProcess7"/>
    <dgm:cxn modelId="{AB3BDEFB-2C9D-4059-A854-285B233E1BB7}" type="presParOf" srcId="{25FC47FC-4941-46B5-A90A-76CDB1E10AE7}" destId="{70EA28BA-3A47-49C3-B8CF-19480D731E2D}" srcOrd="0" destOrd="0" presId="urn:microsoft.com/office/officeart/2005/8/layout/hProcess7"/>
    <dgm:cxn modelId="{8B5B0B5E-4A4E-4E7B-AAB5-8A81919BE739}" type="presParOf" srcId="{25FC47FC-4941-46B5-A90A-76CDB1E10AE7}" destId="{A9AE35EC-2744-40D9-AD69-8BC9B72B30C0}" srcOrd="1" destOrd="0" presId="urn:microsoft.com/office/officeart/2005/8/layout/hProcess7"/>
    <dgm:cxn modelId="{C8733C1F-949F-4B10-9897-70483763702E}" type="presParOf" srcId="{25FC47FC-4941-46B5-A90A-76CDB1E10AE7}" destId="{5D55670A-3BB4-47A9-A0B1-B31E89E31D43}" srcOrd="2" destOrd="0" presId="urn:microsoft.com/office/officeart/2005/8/layout/hProcess7"/>
    <dgm:cxn modelId="{1AB3B8DD-7513-4999-84B5-9DEB9853CA59}" type="presParOf" srcId="{A4A9EC14-EF42-4F9F-A15D-806AD76BF786}" destId="{70BADAF1-6C18-44CC-B5CA-616D83EE01DA}" srcOrd="3" destOrd="0" presId="urn:microsoft.com/office/officeart/2005/8/layout/hProcess7"/>
    <dgm:cxn modelId="{836B0CB9-04D7-4792-AC86-48E91AB3C0D7}" type="presParOf" srcId="{A4A9EC14-EF42-4F9F-A15D-806AD76BF786}" destId="{AC645E3A-26BF-4A45-851A-E353E39E3B88}" srcOrd="4" destOrd="0" presId="urn:microsoft.com/office/officeart/2005/8/layout/hProcess7"/>
    <dgm:cxn modelId="{5BE70FF1-B85F-42BB-82B1-A410C98050AE}" type="presParOf" srcId="{AC645E3A-26BF-4A45-851A-E353E39E3B88}" destId="{D26BE85A-4BEA-49EC-B15A-945E01E02A42}" srcOrd="0" destOrd="0" presId="urn:microsoft.com/office/officeart/2005/8/layout/hProcess7"/>
    <dgm:cxn modelId="{DC9069F0-9FCA-47AC-B321-70893C829426}" type="presParOf" srcId="{AC645E3A-26BF-4A45-851A-E353E39E3B88}" destId="{74825579-D46B-42C8-A221-FE46B6222BF5}" srcOrd="1" destOrd="0" presId="urn:microsoft.com/office/officeart/2005/8/layout/hProcess7"/>
    <dgm:cxn modelId="{9A96D5D8-A8D8-4F85-B0FB-49DC347C1DF1}" type="presParOf" srcId="{AC645E3A-26BF-4A45-851A-E353E39E3B88}" destId="{E2CFDD93-06FA-4D2A-B46D-85F0464DA239}" srcOrd="2" destOrd="0" presId="urn:microsoft.com/office/officeart/2005/8/layout/hProcess7"/>
    <dgm:cxn modelId="{291FD096-13E5-4184-BF05-B72F06884543}" type="presParOf" srcId="{A4A9EC14-EF42-4F9F-A15D-806AD76BF786}" destId="{5B279782-910B-4BDA-9A3A-322546E6CBCB}" srcOrd="5" destOrd="0" presId="urn:microsoft.com/office/officeart/2005/8/layout/hProcess7"/>
    <dgm:cxn modelId="{7673A482-C8BD-4A69-811F-4A77A32446DD}" type="presParOf" srcId="{A4A9EC14-EF42-4F9F-A15D-806AD76BF786}" destId="{2E09473D-CE36-40EC-ADFA-D4B2DACCF7F4}" srcOrd="6" destOrd="0" presId="urn:microsoft.com/office/officeart/2005/8/layout/hProcess7"/>
    <dgm:cxn modelId="{D02142B5-4B11-4D53-AEC4-C49970DEC52C}" type="presParOf" srcId="{2E09473D-CE36-40EC-ADFA-D4B2DACCF7F4}" destId="{29FDF8F2-368A-4EA3-8D79-6B6D66A7AE5B}" srcOrd="0" destOrd="0" presId="urn:microsoft.com/office/officeart/2005/8/layout/hProcess7"/>
    <dgm:cxn modelId="{F9870E69-4D44-4185-937D-613584BC7A3D}" type="presParOf" srcId="{2E09473D-CE36-40EC-ADFA-D4B2DACCF7F4}" destId="{05A42E00-3F05-426E-A10B-A2EB00376C1D}" srcOrd="1" destOrd="0" presId="urn:microsoft.com/office/officeart/2005/8/layout/hProcess7"/>
    <dgm:cxn modelId="{F65D1D34-826C-40F9-BCF8-F8BE9B5F9E69}" type="presParOf" srcId="{2E09473D-CE36-40EC-ADFA-D4B2DACCF7F4}" destId="{0A0F9CE5-6936-41EE-900C-AAFA63263337}" srcOrd="2" destOrd="0" presId="urn:microsoft.com/office/officeart/2005/8/layout/hProcess7"/>
    <dgm:cxn modelId="{DE9E8712-AB7D-4E95-9D5B-888332ED040A}" type="presParOf" srcId="{A4A9EC14-EF42-4F9F-A15D-806AD76BF786}" destId="{11954546-F996-4BFC-844C-90C45D581459}" srcOrd="7" destOrd="0" presId="urn:microsoft.com/office/officeart/2005/8/layout/hProcess7"/>
    <dgm:cxn modelId="{4001D341-9004-479B-9A21-97EABEB3AD41}" type="presParOf" srcId="{A4A9EC14-EF42-4F9F-A15D-806AD76BF786}" destId="{3B7C0B5E-FA10-49A5-B5F8-B91C3ABAB8C4}" srcOrd="8" destOrd="0" presId="urn:microsoft.com/office/officeart/2005/8/layout/hProcess7"/>
    <dgm:cxn modelId="{959DA2CC-499F-43F3-ADC2-91DEC89F5ED3}" type="presParOf" srcId="{3B7C0B5E-FA10-49A5-B5F8-B91C3ABAB8C4}" destId="{88799F63-6A3B-46C4-AB8A-A4A8A98F7B0A}" srcOrd="0" destOrd="0" presId="urn:microsoft.com/office/officeart/2005/8/layout/hProcess7"/>
    <dgm:cxn modelId="{9A1BE3FE-25D1-4AD9-8D7D-D051957ABCF7}" type="presParOf" srcId="{3B7C0B5E-FA10-49A5-B5F8-B91C3ABAB8C4}" destId="{12CAE31D-AF55-492F-983D-7E3CF491F414}" srcOrd="1" destOrd="0" presId="urn:microsoft.com/office/officeart/2005/8/layout/hProcess7"/>
    <dgm:cxn modelId="{D1BA1AC3-19A4-47EE-9809-444B33B3377E}" type="presParOf" srcId="{3B7C0B5E-FA10-49A5-B5F8-B91C3ABAB8C4}" destId="{5C85A3FB-9C52-43C0-B4CC-DBE0C604A057}" srcOrd="2" destOrd="0" presId="urn:microsoft.com/office/officeart/2005/8/layout/hProcess7"/>
    <dgm:cxn modelId="{670261D3-4B34-4C2C-8AEB-B475053C767B}" type="presParOf" srcId="{A4A9EC14-EF42-4F9F-A15D-806AD76BF786}" destId="{081B3E8B-5862-4E4D-B71D-D23421AE3CB8}" srcOrd="9" destOrd="0" presId="urn:microsoft.com/office/officeart/2005/8/layout/hProcess7"/>
    <dgm:cxn modelId="{A65D5120-1500-4D9B-A6D2-C989AA5E94AF}" type="presParOf" srcId="{A4A9EC14-EF42-4F9F-A15D-806AD76BF786}" destId="{4EBD2EBD-8A92-41D2-954D-47C42EFA69EF}" srcOrd="10" destOrd="0" presId="urn:microsoft.com/office/officeart/2005/8/layout/hProcess7"/>
    <dgm:cxn modelId="{BD6724EE-41FB-43FE-ACCD-B5732C1D6557}" type="presParOf" srcId="{4EBD2EBD-8A92-41D2-954D-47C42EFA69EF}" destId="{91B863A6-CE7D-471F-A868-A5FAD81B204D}" srcOrd="0" destOrd="0" presId="urn:microsoft.com/office/officeart/2005/8/layout/hProcess7"/>
    <dgm:cxn modelId="{3DFE11FA-01BE-411E-9CC6-3470AA3BCAE2}" type="presParOf" srcId="{4EBD2EBD-8A92-41D2-954D-47C42EFA69EF}" destId="{932C6225-C52F-46F1-AEA5-6D771036436B}" srcOrd="1" destOrd="0" presId="urn:microsoft.com/office/officeart/2005/8/layout/hProcess7"/>
    <dgm:cxn modelId="{48B4EA15-B670-417F-84BB-3635E06ACF10}" type="presParOf" srcId="{4EBD2EBD-8A92-41D2-954D-47C42EFA69EF}" destId="{EE80CC93-EF03-4C55-A42E-4436F537C1DA}" srcOrd="2" destOrd="0" presId="urn:microsoft.com/office/officeart/2005/8/layout/hProcess7"/>
    <dgm:cxn modelId="{CFBCE3AC-404D-4760-99EB-F9DEE875B2EE}" type="presParOf" srcId="{A4A9EC14-EF42-4F9F-A15D-806AD76BF786}" destId="{946B7754-C0E1-4367-AF28-6F705921DD0B}" srcOrd="11" destOrd="0" presId="urn:microsoft.com/office/officeart/2005/8/layout/hProcess7"/>
    <dgm:cxn modelId="{C6BF67E1-B0F8-4EA5-884F-439745D992C0}" type="presParOf" srcId="{A4A9EC14-EF42-4F9F-A15D-806AD76BF786}" destId="{E123BB6E-BA78-4431-A90B-937EE5795D66}" srcOrd="12" destOrd="0" presId="urn:microsoft.com/office/officeart/2005/8/layout/hProcess7"/>
    <dgm:cxn modelId="{4A6E1305-6AF8-446A-9BF2-E8D3F181F04C}" type="presParOf" srcId="{E123BB6E-BA78-4431-A90B-937EE5795D66}" destId="{E7A1821B-0CC3-4F30-8370-A6936337CFCA}" srcOrd="0" destOrd="0" presId="urn:microsoft.com/office/officeart/2005/8/layout/hProcess7"/>
    <dgm:cxn modelId="{EFE203E6-F1CD-4F0F-B63C-B6A25A4636F4}" type="presParOf" srcId="{E123BB6E-BA78-4431-A90B-937EE5795D66}" destId="{6DAF8084-5A95-4E4A-958D-7938F2D903D0}" srcOrd="1" destOrd="0" presId="urn:microsoft.com/office/officeart/2005/8/layout/hProcess7"/>
    <dgm:cxn modelId="{75011421-3A76-48E8-A3C2-10717FA9D289}" type="presParOf" srcId="{E123BB6E-BA78-4431-A90B-937EE5795D66}" destId="{4CBC265D-2820-4665-AACD-7AAD44AD78BB}"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8624D7FA-147D-4BCA-A18F-42F064EC2031}">
      <dgm:prSet phldrT="[Text]" custT="1"/>
      <dgm:spPr>
        <a:solidFill>
          <a:schemeClr val="accent5">
            <a:lumMod val="50000"/>
          </a:schemeClr>
        </a:solidFill>
        <a:ln w="76200">
          <a:solidFill>
            <a:srgbClr val="FFFF00"/>
          </a:solidFill>
        </a:ln>
      </dgm:spPr>
      <dgm:t>
        <a:bodyPr/>
        <a:lstStyle/>
        <a:p>
          <a:r>
            <a:rPr lang="en-US" sz="2200" dirty="0" smtClean="0"/>
            <a:t>2015</a:t>
          </a:r>
          <a:endParaRPr lang="en-US" sz="2200" dirty="0"/>
        </a:p>
      </dgm:t>
    </dgm:pt>
    <dgm:pt modelId="{90A50A30-474B-408C-91D0-D86A9997F477}" type="parTrans" cxnId="{D3EC1296-AFCB-4876-8B45-F11C5E8A9D4A}">
      <dgm:prSet/>
      <dgm:spPr/>
      <dgm:t>
        <a:bodyPr/>
        <a:lstStyle/>
        <a:p>
          <a:endParaRPr lang="en-US" sz="2200"/>
        </a:p>
      </dgm:t>
    </dgm:pt>
    <dgm:pt modelId="{C2E83D32-9548-401E-9486-AB7E407D00C1}" type="sibTrans" cxnId="{D3EC1296-AFCB-4876-8B45-F11C5E8A9D4A}">
      <dgm:prSet/>
      <dgm:spPr/>
      <dgm:t>
        <a:bodyPr/>
        <a:lstStyle/>
        <a:p>
          <a:endParaRPr lang="en-US" sz="2200"/>
        </a:p>
      </dgm:t>
    </dgm:pt>
    <dgm:pt modelId="{8B1C6B58-3DA9-46BF-88B9-9F73ABA80342}">
      <dgm:prSet phldrT="[Text]" custT="1"/>
      <dgm:spPr/>
      <dgm:t>
        <a:bodyPr/>
        <a:lstStyle/>
        <a:p>
          <a:r>
            <a:rPr lang="en-US" sz="2200" dirty="0" smtClean="0"/>
            <a:t>Institution No. 2</a:t>
          </a:r>
          <a:endParaRPr lang="en-US" sz="2200" dirty="0"/>
        </a:p>
      </dgm:t>
    </dgm:pt>
    <dgm:pt modelId="{62D2B131-167D-4342-8301-6A5A09B58631}" type="parTrans" cxnId="{75BBD140-16DA-47AF-9324-AAEB71FE5834}">
      <dgm:prSet/>
      <dgm:spPr/>
      <dgm:t>
        <a:bodyPr/>
        <a:lstStyle/>
        <a:p>
          <a:endParaRPr lang="en-US" sz="2200"/>
        </a:p>
      </dgm:t>
    </dgm:pt>
    <dgm:pt modelId="{34391F44-1B26-4E5B-9151-C862B8580085}" type="sibTrans" cxnId="{75BBD140-16DA-47AF-9324-AAEB71FE5834}">
      <dgm:prSet/>
      <dgm:spPr/>
      <dgm:t>
        <a:bodyPr/>
        <a:lstStyle/>
        <a:p>
          <a:endParaRPr lang="en-US" sz="2200"/>
        </a:p>
      </dgm:t>
    </dgm:pt>
    <dgm:pt modelId="{4D02C0A0-0A17-41DB-8E73-B89134603F4A}">
      <dgm:prSet phldrT="[Text]" custT="1"/>
      <dgm:spPr/>
      <dgm:t>
        <a:bodyPr/>
        <a:lstStyle/>
        <a:p>
          <a:r>
            <a:rPr lang="en-US" sz="2200" dirty="0" smtClean="0"/>
            <a:t>Director of Basketball Operations</a:t>
          </a:r>
          <a:endParaRPr lang="en-US" sz="2200" dirty="0"/>
        </a:p>
      </dgm:t>
    </dgm:pt>
    <dgm:pt modelId="{DA42B2FD-2DD3-447C-B63E-C563D2E7BAF2}" type="parTrans" cxnId="{EA0E89D2-85DF-46AC-AEA7-BBB74E397638}">
      <dgm:prSet/>
      <dgm:spPr/>
      <dgm:t>
        <a:bodyPr/>
        <a:lstStyle/>
        <a:p>
          <a:endParaRPr lang="en-US" sz="2200"/>
        </a:p>
      </dgm:t>
    </dgm:pt>
    <dgm:pt modelId="{8A4D8DE4-8CE0-4974-B62E-017FA5DFD3A9}" type="sibTrans" cxnId="{EA0E89D2-85DF-46AC-AEA7-BBB74E397638}">
      <dgm:prSet/>
      <dgm:spPr/>
      <dgm:t>
        <a:bodyPr/>
        <a:lstStyle/>
        <a:p>
          <a:endParaRPr lang="en-US" sz="2200"/>
        </a:p>
      </dgm:t>
    </dgm:pt>
    <dgm:pt modelId="{846BE8FB-FBDD-4856-ACD0-F3D0E2687230}">
      <dgm:prSet phldrT="[Text]" custT="1"/>
      <dgm:spPr>
        <a:solidFill>
          <a:schemeClr val="accent5">
            <a:lumMod val="50000"/>
          </a:schemeClr>
        </a:solidFill>
        <a:ln w="76200">
          <a:solidFill>
            <a:srgbClr val="FFFF00"/>
          </a:solidFill>
        </a:ln>
      </dgm:spPr>
      <dgm:t>
        <a:bodyPr/>
        <a:lstStyle/>
        <a:p>
          <a:r>
            <a:rPr lang="en-US" sz="2200" dirty="0" smtClean="0"/>
            <a:t>2016</a:t>
          </a:r>
          <a:endParaRPr lang="en-US" sz="2200" dirty="0"/>
        </a:p>
      </dgm:t>
    </dgm:pt>
    <dgm:pt modelId="{016BA71D-4B77-48C3-B312-0ED20C48141F}" type="parTrans" cxnId="{AE2DAC4A-1D42-4B8A-8C64-377D1C7AF017}">
      <dgm:prSet/>
      <dgm:spPr/>
      <dgm:t>
        <a:bodyPr/>
        <a:lstStyle/>
        <a:p>
          <a:endParaRPr lang="en-US" sz="2200"/>
        </a:p>
      </dgm:t>
    </dgm:pt>
    <dgm:pt modelId="{3FC3699F-3EA4-4FB5-9D00-B28BC2259B02}" type="sibTrans" cxnId="{AE2DAC4A-1D42-4B8A-8C64-377D1C7AF017}">
      <dgm:prSet/>
      <dgm:spPr/>
      <dgm:t>
        <a:bodyPr/>
        <a:lstStyle/>
        <a:p>
          <a:endParaRPr lang="en-US" sz="2200"/>
        </a:p>
      </dgm:t>
    </dgm:pt>
    <dgm:pt modelId="{D37B2B32-8E38-4066-B99C-F1D7B26D8098}">
      <dgm:prSet phldrT="[Text]" custT="1"/>
      <dgm:spPr>
        <a:ln w="76200">
          <a:solidFill>
            <a:srgbClr val="FFFF00"/>
          </a:solidFill>
        </a:ln>
      </dgm:spPr>
      <dgm:t>
        <a:bodyPr/>
        <a:lstStyle/>
        <a:p>
          <a:r>
            <a:rPr lang="en-US" sz="2200" dirty="0" smtClean="0"/>
            <a:t>Director of Basketball Operations</a:t>
          </a:r>
          <a:endParaRPr lang="en-US" sz="2200" dirty="0"/>
        </a:p>
      </dgm:t>
    </dgm:pt>
    <dgm:pt modelId="{612EE145-1B5A-4DFD-A676-02463C967B43}" type="parTrans" cxnId="{9C22F71F-96B7-40AA-A0CB-EDA0DF6BB8F5}">
      <dgm:prSet/>
      <dgm:spPr/>
      <dgm:t>
        <a:bodyPr/>
        <a:lstStyle/>
        <a:p>
          <a:endParaRPr lang="en-US" sz="2200"/>
        </a:p>
      </dgm:t>
    </dgm:pt>
    <dgm:pt modelId="{28F476B3-4C52-4A42-AD56-C0D6FC3ACC6D}" type="sibTrans" cxnId="{9C22F71F-96B7-40AA-A0CB-EDA0DF6BB8F5}">
      <dgm:prSet/>
      <dgm:spPr/>
      <dgm:t>
        <a:bodyPr/>
        <a:lstStyle/>
        <a:p>
          <a:endParaRPr lang="en-US" sz="2200"/>
        </a:p>
      </dgm:t>
    </dgm:pt>
    <dgm:pt modelId="{A61C4B19-7400-4E6F-AC62-2E5B4CB9F38B}">
      <dgm:prSet phldrT="[Text]" custT="1"/>
      <dgm:spPr>
        <a:ln w="76200">
          <a:solidFill>
            <a:srgbClr val="FFFF00"/>
          </a:solidFill>
        </a:ln>
      </dgm:spPr>
      <dgm:t>
        <a:bodyPr/>
        <a:lstStyle/>
        <a:p>
          <a:r>
            <a:rPr lang="en-US" sz="2200" dirty="0" smtClean="0"/>
            <a:t>Institution No. 2</a:t>
          </a:r>
          <a:endParaRPr lang="en-US" sz="2200" dirty="0"/>
        </a:p>
      </dgm:t>
    </dgm:pt>
    <dgm:pt modelId="{E07973EC-3B8C-4BCF-AF0B-3162A7192D70}" type="parTrans" cxnId="{D32C6542-6195-4E0F-8720-F2B026AADF50}">
      <dgm:prSet/>
      <dgm:spPr/>
      <dgm:t>
        <a:bodyPr/>
        <a:lstStyle/>
        <a:p>
          <a:endParaRPr lang="en-US" sz="2200"/>
        </a:p>
      </dgm:t>
    </dgm:pt>
    <dgm:pt modelId="{CF7E2349-4F5E-4823-93F1-6F340C37FECF}" type="sibTrans" cxnId="{D32C6542-6195-4E0F-8720-F2B026AADF50}">
      <dgm:prSet/>
      <dgm:spPr/>
      <dgm:t>
        <a:bodyPr/>
        <a:lstStyle/>
        <a:p>
          <a:endParaRPr lang="en-US" sz="2200"/>
        </a:p>
      </dgm:t>
    </dgm:pt>
    <dgm:pt modelId="{CEBB6976-8AA8-42E3-A595-9D8ABB9BF8C1}">
      <dgm:prSet phldrT="[Text]" custT="1"/>
      <dgm:spPr>
        <a:solidFill>
          <a:schemeClr val="accent5">
            <a:lumMod val="50000"/>
          </a:schemeClr>
        </a:solidFill>
        <a:ln w="76200">
          <a:solidFill>
            <a:srgbClr val="FFFF00"/>
          </a:solidFill>
        </a:ln>
      </dgm:spPr>
      <dgm:t>
        <a:bodyPr/>
        <a:lstStyle/>
        <a:p>
          <a:r>
            <a:rPr lang="en-US" sz="2200" dirty="0" smtClean="0"/>
            <a:t>2017 </a:t>
          </a:r>
          <a:endParaRPr lang="en-US" sz="2200" dirty="0"/>
        </a:p>
      </dgm:t>
    </dgm:pt>
    <dgm:pt modelId="{63DA0A71-093B-4CB4-901C-CE9D4F028793}" type="parTrans" cxnId="{99789A20-88CE-4E5A-9B94-99FEC20FF28C}">
      <dgm:prSet/>
      <dgm:spPr/>
      <dgm:t>
        <a:bodyPr/>
        <a:lstStyle/>
        <a:p>
          <a:endParaRPr lang="en-US" sz="2200"/>
        </a:p>
      </dgm:t>
    </dgm:pt>
    <dgm:pt modelId="{DDBF5F8F-EDD5-4ADD-98E6-DEBE0A4D0BAC}" type="sibTrans" cxnId="{99789A20-88CE-4E5A-9B94-99FEC20FF28C}">
      <dgm:prSet/>
      <dgm:spPr/>
      <dgm:t>
        <a:bodyPr/>
        <a:lstStyle/>
        <a:p>
          <a:endParaRPr lang="en-US" sz="2200"/>
        </a:p>
      </dgm:t>
    </dgm:pt>
    <dgm:pt modelId="{4C9CAF61-516A-46A7-8910-D6EA33BDB6B1}">
      <dgm:prSet phldrT="[Text]" custT="1"/>
      <dgm:spPr>
        <a:ln w="76200">
          <a:solidFill>
            <a:srgbClr val="FFFF00"/>
          </a:solidFill>
        </a:ln>
      </dgm:spPr>
      <dgm:t>
        <a:bodyPr/>
        <a:lstStyle/>
        <a:p>
          <a:r>
            <a:rPr lang="en-US" sz="2200" dirty="0" smtClean="0"/>
            <a:t>Institution No. 2 </a:t>
          </a:r>
          <a:endParaRPr lang="en-US" sz="2200" dirty="0"/>
        </a:p>
      </dgm:t>
    </dgm:pt>
    <dgm:pt modelId="{168370BF-357B-4B75-A2FD-465DF122B97E}" type="parTrans" cxnId="{CD1F46A0-613B-48CD-845B-8C3E4425EDE8}">
      <dgm:prSet/>
      <dgm:spPr/>
      <dgm:t>
        <a:bodyPr/>
        <a:lstStyle/>
        <a:p>
          <a:endParaRPr lang="en-US" sz="2200"/>
        </a:p>
      </dgm:t>
    </dgm:pt>
    <dgm:pt modelId="{6CBEBBC4-FAAB-4BA0-B795-C26B7C4F3779}" type="sibTrans" cxnId="{CD1F46A0-613B-48CD-845B-8C3E4425EDE8}">
      <dgm:prSet/>
      <dgm:spPr/>
      <dgm:t>
        <a:bodyPr/>
        <a:lstStyle/>
        <a:p>
          <a:endParaRPr lang="en-US" sz="2200"/>
        </a:p>
      </dgm:t>
    </dgm:pt>
    <dgm:pt modelId="{F0B67B05-136D-4930-A997-B74CF7960CB1}">
      <dgm:prSet phldrT="[Text]" custT="1"/>
      <dgm:spPr>
        <a:ln w="76200">
          <a:solidFill>
            <a:srgbClr val="FFFF00"/>
          </a:solidFill>
        </a:ln>
      </dgm:spPr>
      <dgm:t>
        <a:bodyPr/>
        <a:lstStyle/>
        <a:p>
          <a:r>
            <a:rPr lang="en-US" sz="2200" dirty="0" smtClean="0"/>
            <a:t>Director of Basketball Operations</a:t>
          </a:r>
          <a:endParaRPr lang="en-US" sz="2200" dirty="0"/>
        </a:p>
      </dgm:t>
    </dgm:pt>
    <dgm:pt modelId="{A8E7022E-C80C-42B5-85EC-E26075382E8F}" type="parTrans" cxnId="{F06A9031-7A26-4B7D-A87F-64C6A1A3053B}">
      <dgm:prSet/>
      <dgm:spPr/>
      <dgm:t>
        <a:bodyPr/>
        <a:lstStyle/>
        <a:p>
          <a:endParaRPr lang="en-US" sz="2200"/>
        </a:p>
      </dgm:t>
    </dgm:pt>
    <dgm:pt modelId="{A988E45A-399F-4286-89E2-7FFD33A98EC8}" type="sibTrans" cxnId="{F06A9031-7A26-4B7D-A87F-64C6A1A3053B}">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86FAECAD-E2F5-4E89-8BEC-73FF3D085025}" type="pres">
      <dgm:prSet presAssocID="{8624D7FA-147D-4BCA-A18F-42F064EC2031}" presName="compositeNode" presStyleCnt="0">
        <dgm:presLayoutVars>
          <dgm:bulletEnabled val="1"/>
        </dgm:presLayoutVars>
      </dgm:prSet>
      <dgm:spPr/>
    </dgm:pt>
    <dgm:pt modelId="{EF4CB12E-6AF4-4D1C-8C94-99696D198F41}" type="pres">
      <dgm:prSet presAssocID="{8624D7FA-147D-4BCA-A18F-42F064EC2031}" presName="bgRect" presStyleLbl="node1" presStyleIdx="0" presStyleCnt="3"/>
      <dgm:spPr/>
      <dgm:t>
        <a:bodyPr/>
        <a:lstStyle/>
        <a:p>
          <a:endParaRPr lang="en-US"/>
        </a:p>
      </dgm:t>
    </dgm:pt>
    <dgm:pt modelId="{BCC65D9D-939D-4221-BD26-2A9F433DACE2}" type="pres">
      <dgm:prSet presAssocID="{8624D7FA-147D-4BCA-A18F-42F064EC2031}" presName="parentNode" presStyleLbl="node1" presStyleIdx="0" presStyleCnt="3">
        <dgm:presLayoutVars>
          <dgm:chMax val="0"/>
          <dgm:bulletEnabled val="1"/>
        </dgm:presLayoutVars>
      </dgm:prSet>
      <dgm:spPr/>
      <dgm:t>
        <a:bodyPr/>
        <a:lstStyle/>
        <a:p>
          <a:endParaRPr lang="en-US"/>
        </a:p>
      </dgm:t>
    </dgm:pt>
    <dgm:pt modelId="{354EFBD4-9F54-489E-8359-FA4070584D44}" type="pres">
      <dgm:prSet presAssocID="{8624D7FA-147D-4BCA-A18F-42F064EC2031}" presName="childNode" presStyleLbl="node1" presStyleIdx="0" presStyleCnt="3">
        <dgm:presLayoutVars>
          <dgm:bulletEnabled val="1"/>
        </dgm:presLayoutVars>
      </dgm:prSet>
      <dgm:spPr/>
      <dgm:t>
        <a:bodyPr/>
        <a:lstStyle/>
        <a:p>
          <a:endParaRPr lang="en-US"/>
        </a:p>
      </dgm:t>
    </dgm:pt>
    <dgm:pt modelId="{6BC466D5-BBA7-4FAA-A4B0-0BB86FD19787}" type="pres">
      <dgm:prSet presAssocID="{C2E83D32-9548-401E-9486-AB7E407D00C1}" presName="hSp" presStyleCnt="0"/>
      <dgm:spPr/>
    </dgm:pt>
    <dgm:pt modelId="{77840C8C-3CA9-45F0-8D90-8F3EBD34AC3C}" type="pres">
      <dgm:prSet presAssocID="{C2E83D32-9548-401E-9486-AB7E407D00C1}" presName="vProcSp" presStyleCnt="0"/>
      <dgm:spPr/>
    </dgm:pt>
    <dgm:pt modelId="{1242E447-BF04-482D-A8F8-2E931898C00C}" type="pres">
      <dgm:prSet presAssocID="{C2E83D32-9548-401E-9486-AB7E407D00C1}" presName="vSp1" presStyleCnt="0"/>
      <dgm:spPr/>
    </dgm:pt>
    <dgm:pt modelId="{7D9A620E-26DB-48C1-A2EF-94B41AEF941C}" type="pres">
      <dgm:prSet presAssocID="{C2E83D32-9548-401E-9486-AB7E407D00C1}" presName="simulatedConn" presStyleLbl="solidFgAcc1" presStyleIdx="0" presStyleCnt="2"/>
      <dgm:spPr/>
    </dgm:pt>
    <dgm:pt modelId="{94304B6F-56B1-41C2-816C-E04323843850}" type="pres">
      <dgm:prSet presAssocID="{C2E83D32-9548-401E-9486-AB7E407D00C1}" presName="vSp2" presStyleCnt="0"/>
      <dgm:spPr/>
    </dgm:pt>
    <dgm:pt modelId="{17A2602C-9FFB-47D2-8E4F-73C065D33AAC}" type="pres">
      <dgm:prSet presAssocID="{C2E83D32-9548-401E-9486-AB7E407D00C1}" presName="sibTrans" presStyleCnt="0"/>
      <dgm:spPr/>
    </dgm:pt>
    <dgm:pt modelId="{AC8CD680-8B9F-4A68-92A4-E03FC5986754}" type="pres">
      <dgm:prSet presAssocID="{846BE8FB-FBDD-4856-ACD0-F3D0E2687230}" presName="compositeNode" presStyleCnt="0">
        <dgm:presLayoutVars>
          <dgm:bulletEnabled val="1"/>
        </dgm:presLayoutVars>
      </dgm:prSet>
      <dgm:spPr/>
    </dgm:pt>
    <dgm:pt modelId="{A42D5836-20A8-40E1-AC51-7A7D031D442C}" type="pres">
      <dgm:prSet presAssocID="{846BE8FB-FBDD-4856-ACD0-F3D0E2687230}" presName="bgRect" presStyleLbl="node1" presStyleIdx="1" presStyleCnt="3"/>
      <dgm:spPr/>
      <dgm:t>
        <a:bodyPr/>
        <a:lstStyle/>
        <a:p>
          <a:endParaRPr lang="en-US"/>
        </a:p>
      </dgm:t>
    </dgm:pt>
    <dgm:pt modelId="{B146C624-951F-4398-83F2-D8B3AF08B153}" type="pres">
      <dgm:prSet presAssocID="{846BE8FB-FBDD-4856-ACD0-F3D0E2687230}" presName="parentNode" presStyleLbl="node1" presStyleIdx="1" presStyleCnt="3">
        <dgm:presLayoutVars>
          <dgm:chMax val="0"/>
          <dgm:bulletEnabled val="1"/>
        </dgm:presLayoutVars>
      </dgm:prSet>
      <dgm:spPr/>
      <dgm:t>
        <a:bodyPr/>
        <a:lstStyle/>
        <a:p>
          <a:endParaRPr lang="en-US"/>
        </a:p>
      </dgm:t>
    </dgm:pt>
    <dgm:pt modelId="{10F8FF9B-5972-4EB3-9F96-B3A38D2299D3}" type="pres">
      <dgm:prSet presAssocID="{846BE8FB-FBDD-4856-ACD0-F3D0E2687230}" presName="childNode" presStyleLbl="node1" presStyleIdx="1" presStyleCnt="3">
        <dgm:presLayoutVars>
          <dgm:bulletEnabled val="1"/>
        </dgm:presLayoutVars>
      </dgm:prSet>
      <dgm:spPr/>
      <dgm:t>
        <a:bodyPr/>
        <a:lstStyle/>
        <a:p>
          <a:endParaRPr lang="en-US"/>
        </a:p>
      </dgm:t>
    </dgm:pt>
    <dgm:pt modelId="{46B9C107-B51F-44BD-8892-1D2918F7960C}" type="pres">
      <dgm:prSet presAssocID="{3FC3699F-3EA4-4FB5-9D00-B28BC2259B02}" presName="hSp" presStyleCnt="0"/>
      <dgm:spPr/>
    </dgm:pt>
    <dgm:pt modelId="{26655B87-7F5E-4E98-8D94-1F7664FC40A4}" type="pres">
      <dgm:prSet presAssocID="{3FC3699F-3EA4-4FB5-9D00-B28BC2259B02}" presName="vProcSp" presStyleCnt="0"/>
      <dgm:spPr/>
    </dgm:pt>
    <dgm:pt modelId="{83D1F8F6-E341-4E52-BF7D-CD30E0720B47}" type="pres">
      <dgm:prSet presAssocID="{3FC3699F-3EA4-4FB5-9D00-B28BC2259B02}" presName="vSp1" presStyleCnt="0"/>
      <dgm:spPr/>
    </dgm:pt>
    <dgm:pt modelId="{2EAD41A5-70A9-4E62-9FE0-C5C454004954}" type="pres">
      <dgm:prSet presAssocID="{3FC3699F-3EA4-4FB5-9D00-B28BC2259B02}" presName="simulatedConn" presStyleLbl="solidFgAcc1" presStyleIdx="1" presStyleCnt="2"/>
      <dgm:spPr/>
    </dgm:pt>
    <dgm:pt modelId="{5D98D1BC-B154-4D15-8354-9E7E7777F16B}" type="pres">
      <dgm:prSet presAssocID="{3FC3699F-3EA4-4FB5-9D00-B28BC2259B02}" presName="vSp2" presStyleCnt="0"/>
      <dgm:spPr/>
    </dgm:pt>
    <dgm:pt modelId="{1D8DFD7A-F95E-4744-9A1C-54AB16E43651}" type="pres">
      <dgm:prSet presAssocID="{3FC3699F-3EA4-4FB5-9D00-B28BC2259B02}" presName="sibTrans" presStyleCnt="0"/>
      <dgm:spPr/>
    </dgm:pt>
    <dgm:pt modelId="{022980BE-6AF1-41D0-9909-1EF7454159F2}" type="pres">
      <dgm:prSet presAssocID="{CEBB6976-8AA8-42E3-A595-9D8ABB9BF8C1}" presName="compositeNode" presStyleCnt="0">
        <dgm:presLayoutVars>
          <dgm:bulletEnabled val="1"/>
        </dgm:presLayoutVars>
      </dgm:prSet>
      <dgm:spPr/>
    </dgm:pt>
    <dgm:pt modelId="{3FEDEACC-950D-4E28-A468-521A6A93A358}" type="pres">
      <dgm:prSet presAssocID="{CEBB6976-8AA8-42E3-A595-9D8ABB9BF8C1}" presName="bgRect" presStyleLbl="node1" presStyleIdx="2" presStyleCnt="3"/>
      <dgm:spPr/>
      <dgm:t>
        <a:bodyPr/>
        <a:lstStyle/>
        <a:p>
          <a:endParaRPr lang="en-US"/>
        </a:p>
      </dgm:t>
    </dgm:pt>
    <dgm:pt modelId="{1AFFE85D-0EEC-4671-B49C-387B9115934B}" type="pres">
      <dgm:prSet presAssocID="{CEBB6976-8AA8-42E3-A595-9D8ABB9BF8C1}" presName="parentNode" presStyleLbl="node1" presStyleIdx="2" presStyleCnt="3">
        <dgm:presLayoutVars>
          <dgm:chMax val="0"/>
          <dgm:bulletEnabled val="1"/>
        </dgm:presLayoutVars>
      </dgm:prSet>
      <dgm:spPr/>
      <dgm:t>
        <a:bodyPr/>
        <a:lstStyle/>
        <a:p>
          <a:endParaRPr lang="en-US"/>
        </a:p>
      </dgm:t>
    </dgm:pt>
    <dgm:pt modelId="{ABC904E4-9503-49C8-9BFF-399091C934BB}" type="pres">
      <dgm:prSet presAssocID="{CEBB6976-8AA8-42E3-A595-9D8ABB9BF8C1}" presName="childNode" presStyleLbl="node1" presStyleIdx="2" presStyleCnt="3">
        <dgm:presLayoutVars>
          <dgm:bulletEnabled val="1"/>
        </dgm:presLayoutVars>
      </dgm:prSet>
      <dgm:spPr/>
      <dgm:t>
        <a:bodyPr/>
        <a:lstStyle/>
        <a:p>
          <a:endParaRPr lang="en-US"/>
        </a:p>
      </dgm:t>
    </dgm:pt>
  </dgm:ptLst>
  <dgm:cxnLst>
    <dgm:cxn modelId="{28C3054B-745D-4FAB-8B76-5B77896DCD4E}" type="presOf" srcId="{D37B2B32-8E38-4066-B99C-F1D7B26D8098}" destId="{10F8FF9B-5972-4EB3-9F96-B3A38D2299D3}" srcOrd="0" destOrd="1" presId="urn:microsoft.com/office/officeart/2005/8/layout/hProcess7"/>
    <dgm:cxn modelId="{6463FEEB-E74C-4077-90A1-38601F690C2D}" type="presOf" srcId="{846BE8FB-FBDD-4856-ACD0-F3D0E2687230}" destId="{A42D5836-20A8-40E1-AC51-7A7D031D442C}" srcOrd="0" destOrd="0" presId="urn:microsoft.com/office/officeart/2005/8/layout/hProcess7"/>
    <dgm:cxn modelId="{C6FA0A7C-7B95-463F-AF30-A4AE7A8E7DEC}" type="presOf" srcId="{8624D7FA-147D-4BCA-A18F-42F064EC2031}" destId="{EF4CB12E-6AF4-4D1C-8C94-99696D198F41}" srcOrd="0" destOrd="0" presId="urn:microsoft.com/office/officeart/2005/8/layout/hProcess7"/>
    <dgm:cxn modelId="{D61D5601-CE5A-413F-85E0-B16AA83CB604}" type="presOf" srcId="{914D04EC-0D43-45D2-B387-ECECCCB90C46}" destId="{A4A9EC14-EF42-4F9F-A15D-806AD76BF786}" srcOrd="0" destOrd="0" presId="urn:microsoft.com/office/officeart/2005/8/layout/hProcess7"/>
    <dgm:cxn modelId="{80CFED5D-DADA-4741-8BF7-DFB7914C0F67}" type="presOf" srcId="{CEBB6976-8AA8-42E3-A595-9D8ABB9BF8C1}" destId="{3FEDEACC-950D-4E28-A468-521A6A93A358}" srcOrd="0" destOrd="0" presId="urn:microsoft.com/office/officeart/2005/8/layout/hProcess7"/>
    <dgm:cxn modelId="{BD1DDD7E-B8B2-4F3E-B570-8F9689AD89AD}" type="presOf" srcId="{4D02C0A0-0A17-41DB-8E73-B89134603F4A}" destId="{354EFBD4-9F54-489E-8359-FA4070584D44}" srcOrd="0" destOrd="1" presId="urn:microsoft.com/office/officeart/2005/8/layout/hProcess7"/>
    <dgm:cxn modelId="{FF3AD4DB-280F-4ADA-A915-7E36F8A4359D}" type="presOf" srcId="{F0B67B05-136D-4930-A997-B74CF7960CB1}" destId="{ABC904E4-9503-49C8-9BFF-399091C934BB}" srcOrd="0" destOrd="1" presId="urn:microsoft.com/office/officeart/2005/8/layout/hProcess7"/>
    <dgm:cxn modelId="{AE2DAC4A-1D42-4B8A-8C64-377D1C7AF017}" srcId="{914D04EC-0D43-45D2-B387-ECECCCB90C46}" destId="{846BE8FB-FBDD-4856-ACD0-F3D0E2687230}" srcOrd="1" destOrd="0" parTransId="{016BA71D-4B77-48C3-B312-0ED20C48141F}" sibTransId="{3FC3699F-3EA4-4FB5-9D00-B28BC2259B02}"/>
    <dgm:cxn modelId="{D32C6542-6195-4E0F-8720-F2B026AADF50}" srcId="{846BE8FB-FBDD-4856-ACD0-F3D0E2687230}" destId="{A61C4B19-7400-4E6F-AC62-2E5B4CB9F38B}" srcOrd="0" destOrd="0" parTransId="{E07973EC-3B8C-4BCF-AF0B-3162A7192D70}" sibTransId="{CF7E2349-4F5E-4823-93F1-6F340C37FECF}"/>
    <dgm:cxn modelId="{07067334-80FA-4FA9-A079-A4BFB0D517D0}" type="presOf" srcId="{8624D7FA-147D-4BCA-A18F-42F064EC2031}" destId="{BCC65D9D-939D-4221-BD26-2A9F433DACE2}" srcOrd="1" destOrd="0" presId="urn:microsoft.com/office/officeart/2005/8/layout/hProcess7"/>
    <dgm:cxn modelId="{D3EC1296-AFCB-4876-8B45-F11C5E8A9D4A}" srcId="{914D04EC-0D43-45D2-B387-ECECCCB90C46}" destId="{8624D7FA-147D-4BCA-A18F-42F064EC2031}" srcOrd="0" destOrd="0" parTransId="{90A50A30-474B-408C-91D0-D86A9997F477}" sibTransId="{C2E83D32-9548-401E-9486-AB7E407D00C1}"/>
    <dgm:cxn modelId="{32D69674-D233-4A73-A8C2-B69AF1FBB995}" type="presOf" srcId="{A61C4B19-7400-4E6F-AC62-2E5B4CB9F38B}" destId="{10F8FF9B-5972-4EB3-9F96-B3A38D2299D3}" srcOrd="0" destOrd="0" presId="urn:microsoft.com/office/officeart/2005/8/layout/hProcess7"/>
    <dgm:cxn modelId="{CD1F46A0-613B-48CD-845B-8C3E4425EDE8}" srcId="{CEBB6976-8AA8-42E3-A595-9D8ABB9BF8C1}" destId="{4C9CAF61-516A-46A7-8910-D6EA33BDB6B1}" srcOrd="0" destOrd="0" parTransId="{168370BF-357B-4B75-A2FD-465DF122B97E}" sibTransId="{6CBEBBC4-FAAB-4BA0-B795-C26B7C4F3779}"/>
    <dgm:cxn modelId="{F06A9031-7A26-4B7D-A87F-64C6A1A3053B}" srcId="{CEBB6976-8AA8-42E3-A595-9D8ABB9BF8C1}" destId="{F0B67B05-136D-4930-A997-B74CF7960CB1}" srcOrd="1" destOrd="0" parTransId="{A8E7022E-C80C-42B5-85EC-E26075382E8F}" sibTransId="{A988E45A-399F-4286-89E2-7FFD33A98EC8}"/>
    <dgm:cxn modelId="{7CA517A0-1D9D-42F6-A319-C5C5AD87F766}" type="presOf" srcId="{CEBB6976-8AA8-42E3-A595-9D8ABB9BF8C1}" destId="{1AFFE85D-0EEC-4671-B49C-387B9115934B}" srcOrd="1" destOrd="0" presId="urn:microsoft.com/office/officeart/2005/8/layout/hProcess7"/>
    <dgm:cxn modelId="{36C259A8-3C51-455B-A38F-90686AFADFD8}" type="presOf" srcId="{4C9CAF61-516A-46A7-8910-D6EA33BDB6B1}" destId="{ABC904E4-9503-49C8-9BFF-399091C934BB}" srcOrd="0" destOrd="0" presId="urn:microsoft.com/office/officeart/2005/8/layout/hProcess7"/>
    <dgm:cxn modelId="{EA0E89D2-85DF-46AC-AEA7-BBB74E397638}" srcId="{8624D7FA-147D-4BCA-A18F-42F064EC2031}" destId="{4D02C0A0-0A17-41DB-8E73-B89134603F4A}" srcOrd="1" destOrd="0" parTransId="{DA42B2FD-2DD3-447C-B63E-C563D2E7BAF2}" sibTransId="{8A4D8DE4-8CE0-4974-B62E-017FA5DFD3A9}"/>
    <dgm:cxn modelId="{99789A20-88CE-4E5A-9B94-99FEC20FF28C}" srcId="{914D04EC-0D43-45D2-B387-ECECCCB90C46}" destId="{CEBB6976-8AA8-42E3-A595-9D8ABB9BF8C1}" srcOrd="2" destOrd="0" parTransId="{63DA0A71-093B-4CB4-901C-CE9D4F028793}" sibTransId="{DDBF5F8F-EDD5-4ADD-98E6-DEBE0A4D0BAC}"/>
    <dgm:cxn modelId="{9C22F71F-96B7-40AA-A0CB-EDA0DF6BB8F5}" srcId="{846BE8FB-FBDD-4856-ACD0-F3D0E2687230}" destId="{D37B2B32-8E38-4066-B99C-F1D7B26D8098}" srcOrd="1" destOrd="0" parTransId="{612EE145-1B5A-4DFD-A676-02463C967B43}" sibTransId="{28F476B3-4C52-4A42-AD56-C0D6FC3ACC6D}"/>
    <dgm:cxn modelId="{0E028B9E-D0D9-4BA2-9B51-C49D4A19AFF3}" type="presOf" srcId="{846BE8FB-FBDD-4856-ACD0-F3D0E2687230}" destId="{B146C624-951F-4398-83F2-D8B3AF08B153}" srcOrd="1" destOrd="0" presId="urn:microsoft.com/office/officeart/2005/8/layout/hProcess7"/>
    <dgm:cxn modelId="{75BBD140-16DA-47AF-9324-AAEB71FE5834}" srcId="{8624D7FA-147D-4BCA-A18F-42F064EC2031}" destId="{8B1C6B58-3DA9-46BF-88B9-9F73ABA80342}" srcOrd="0" destOrd="0" parTransId="{62D2B131-167D-4342-8301-6A5A09B58631}" sibTransId="{34391F44-1B26-4E5B-9151-C862B8580085}"/>
    <dgm:cxn modelId="{4E8273DE-B8F0-438B-9EA8-986D2253891D}" type="presOf" srcId="{8B1C6B58-3DA9-46BF-88B9-9F73ABA80342}" destId="{354EFBD4-9F54-489E-8359-FA4070584D44}" srcOrd="0" destOrd="0" presId="urn:microsoft.com/office/officeart/2005/8/layout/hProcess7"/>
    <dgm:cxn modelId="{DBD522B1-8F80-4758-9A85-EAC5A5F9B06F}" type="presParOf" srcId="{A4A9EC14-EF42-4F9F-A15D-806AD76BF786}" destId="{86FAECAD-E2F5-4E89-8BEC-73FF3D085025}" srcOrd="0" destOrd="0" presId="urn:microsoft.com/office/officeart/2005/8/layout/hProcess7"/>
    <dgm:cxn modelId="{B65047A8-E740-475F-92C6-912687F7C61D}" type="presParOf" srcId="{86FAECAD-E2F5-4E89-8BEC-73FF3D085025}" destId="{EF4CB12E-6AF4-4D1C-8C94-99696D198F41}" srcOrd="0" destOrd="0" presId="urn:microsoft.com/office/officeart/2005/8/layout/hProcess7"/>
    <dgm:cxn modelId="{A96B79BA-58B8-41A9-A232-B968102E346C}" type="presParOf" srcId="{86FAECAD-E2F5-4E89-8BEC-73FF3D085025}" destId="{BCC65D9D-939D-4221-BD26-2A9F433DACE2}" srcOrd="1" destOrd="0" presId="urn:microsoft.com/office/officeart/2005/8/layout/hProcess7"/>
    <dgm:cxn modelId="{48DC60A4-3412-486C-8077-051022AACA3B}" type="presParOf" srcId="{86FAECAD-E2F5-4E89-8BEC-73FF3D085025}" destId="{354EFBD4-9F54-489E-8359-FA4070584D44}" srcOrd="2" destOrd="0" presId="urn:microsoft.com/office/officeart/2005/8/layout/hProcess7"/>
    <dgm:cxn modelId="{13B6EDDB-2924-4C0F-A297-7E8A765B9DE2}" type="presParOf" srcId="{A4A9EC14-EF42-4F9F-A15D-806AD76BF786}" destId="{6BC466D5-BBA7-4FAA-A4B0-0BB86FD19787}" srcOrd="1" destOrd="0" presId="urn:microsoft.com/office/officeart/2005/8/layout/hProcess7"/>
    <dgm:cxn modelId="{F12FBB61-A7C3-403A-9A43-474016167443}" type="presParOf" srcId="{A4A9EC14-EF42-4F9F-A15D-806AD76BF786}" destId="{77840C8C-3CA9-45F0-8D90-8F3EBD34AC3C}" srcOrd="2" destOrd="0" presId="urn:microsoft.com/office/officeart/2005/8/layout/hProcess7"/>
    <dgm:cxn modelId="{BACE8785-742C-4310-BB55-B8242B448F80}" type="presParOf" srcId="{77840C8C-3CA9-45F0-8D90-8F3EBD34AC3C}" destId="{1242E447-BF04-482D-A8F8-2E931898C00C}" srcOrd="0" destOrd="0" presId="urn:microsoft.com/office/officeart/2005/8/layout/hProcess7"/>
    <dgm:cxn modelId="{E0DF6F96-2483-4147-A811-A12C31DB63F5}" type="presParOf" srcId="{77840C8C-3CA9-45F0-8D90-8F3EBD34AC3C}" destId="{7D9A620E-26DB-48C1-A2EF-94B41AEF941C}" srcOrd="1" destOrd="0" presId="urn:microsoft.com/office/officeart/2005/8/layout/hProcess7"/>
    <dgm:cxn modelId="{3A97C66F-9095-4A57-90FD-315C50547CD4}" type="presParOf" srcId="{77840C8C-3CA9-45F0-8D90-8F3EBD34AC3C}" destId="{94304B6F-56B1-41C2-816C-E04323843850}" srcOrd="2" destOrd="0" presId="urn:microsoft.com/office/officeart/2005/8/layout/hProcess7"/>
    <dgm:cxn modelId="{023E8CE0-65EA-48B0-B3E9-186DCD9EA53C}" type="presParOf" srcId="{A4A9EC14-EF42-4F9F-A15D-806AD76BF786}" destId="{17A2602C-9FFB-47D2-8E4F-73C065D33AAC}" srcOrd="3" destOrd="0" presId="urn:microsoft.com/office/officeart/2005/8/layout/hProcess7"/>
    <dgm:cxn modelId="{CF93F58E-56E3-4288-B47B-DDA28F6456F5}" type="presParOf" srcId="{A4A9EC14-EF42-4F9F-A15D-806AD76BF786}" destId="{AC8CD680-8B9F-4A68-92A4-E03FC5986754}" srcOrd="4" destOrd="0" presId="urn:microsoft.com/office/officeart/2005/8/layout/hProcess7"/>
    <dgm:cxn modelId="{9DFC0D7A-3589-4075-98F1-3E0433CF607A}" type="presParOf" srcId="{AC8CD680-8B9F-4A68-92A4-E03FC5986754}" destId="{A42D5836-20A8-40E1-AC51-7A7D031D442C}" srcOrd="0" destOrd="0" presId="urn:microsoft.com/office/officeart/2005/8/layout/hProcess7"/>
    <dgm:cxn modelId="{2D153C45-0276-44CF-A167-A317DFD5C14A}" type="presParOf" srcId="{AC8CD680-8B9F-4A68-92A4-E03FC5986754}" destId="{B146C624-951F-4398-83F2-D8B3AF08B153}" srcOrd="1" destOrd="0" presId="urn:microsoft.com/office/officeart/2005/8/layout/hProcess7"/>
    <dgm:cxn modelId="{6DA3731A-939E-4399-8789-E90288A4185D}" type="presParOf" srcId="{AC8CD680-8B9F-4A68-92A4-E03FC5986754}" destId="{10F8FF9B-5972-4EB3-9F96-B3A38D2299D3}" srcOrd="2" destOrd="0" presId="urn:microsoft.com/office/officeart/2005/8/layout/hProcess7"/>
    <dgm:cxn modelId="{4962EF07-396C-465D-A719-D908F29C93B3}" type="presParOf" srcId="{A4A9EC14-EF42-4F9F-A15D-806AD76BF786}" destId="{46B9C107-B51F-44BD-8892-1D2918F7960C}" srcOrd="5" destOrd="0" presId="urn:microsoft.com/office/officeart/2005/8/layout/hProcess7"/>
    <dgm:cxn modelId="{FF440D42-9CF8-4BD4-A703-F617D2360BE7}" type="presParOf" srcId="{A4A9EC14-EF42-4F9F-A15D-806AD76BF786}" destId="{26655B87-7F5E-4E98-8D94-1F7664FC40A4}" srcOrd="6" destOrd="0" presId="urn:microsoft.com/office/officeart/2005/8/layout/hProcess7"/>
    <dgm:cxn modelId="{5F311FE8-243B-4B70-8D7F-CFCDDD19A217}" type="presParOf" srcId="{26655B87-7F5E-4E98-8D94-1F7664FC40A4}" destId="{83D1F8F6-E341-4E52-BF7D-CD30E0720B47}" srcOrd="0" destOrd="0" presId="urn:microsoft.com/office/officeart/2005/8/layout/hProcess7"/>
    <dgm:cxn modelId="{AA5B1C7E-8BA3-4876-BF66-2A07DCB863C7}" type="presParOf" srcId="{26655B87-7F5E-4E98-8D94-1F7664FC40A4}" destId="{2EAD41A5-70A9-4E62-9FE0-C5C454004954}" srcOrd="1" destOrd="0" presId="urn:microsoft.com/office/officeart/2005/8/layout/hProcess7"/>
    <dgm:cxn modelId="{419DD453-EF59-4CA1-942E-AEA5B6A3C92C}" type="presParOf" srcId="{26655B87-7F5E-4E98-8D94-1F7664FC40A4}" destId="{5D98D1BC-B154-4D15-8354-9E7E7777F16B}" srcOrd="2" destOrd="0" presId="urn:microsoft.com/office/officeart/2005/8/layout/hProcess7"/>
    <dgm:cxn modelId="{184405F5-05BF-4EA9-BBAC-8FFEA8F50829}" type="presParOf" srcId="{A4A9EC14-EF42-4F9F-A15D-806AD76BF786}" destId="{1D8DFD7A-F95E-4744-9A1C-54AB16E43651}" srcOrd="7" destOrd="0" presId="urn:microsoft.com/office/officeart/2005/8/layout/hProcess7"/>
    <dgm:cxn modelId="{24FFBC79-A6DC-475F-ADB5-501074F708B5}" type="presParOf" srcId="{A4A9EC14-EF42-4F9F-A15D-806AD76BF786}" destId="{022980BE-6AF1-41D0-9909-1EF7454159F2}" srcOrd="8" destOrd="0" presId="urn:microsoft.com/office/officeart/2005/8/layout/hProcess7"/>
    <dgm:cxn modelId="{21AF2F84-1A09-46BF-8A1D-4804CA4C9B7C}" type="presParOf" srcId="{022980BE-6AF1-41D0-9909-1EF7454159F2}" destId="{3FEDEACC-950D-4E28-A468-521A6A93A358}" srcOrd="0" destOrd="0" presId="urn:microsoft.com/office/officeart/2005/8/layout/hProcess7"/>
    <dgm:cxn modelId="{794C1F9E-3DC6-45F8-A514-3022E6B49F44}" type="presParOf" srcId="{022980BE-6AF1-41D0-9909-1EF7454159F2}" destId="{1AFFE85D-0EEC-4671-B49C-387B9115934B}" srcOrd="1" destOrd="0" presId="urn:microsoft.com/office/officeart/2005/8/layout/hProcess7"/>
    <dgm:cxn modelId="{C1D830E8-42D5-4508-8A1D-413643892FF7}" type="presParOf" srcId="{022980BE-6AF1-41D0-9909-1EF7454159F2}" destId="{ABC904E4-9503-49C8-9BFF-399091C934BB}" srcOrd="2" destOrd="0" presId="urn:microsoft.com/office/officeart/2005/8/layout/hProcess7"/>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14D04EC-0D43-45D2-B387-ECECCCB90C46}" type="doc">
      <dgm:prSet loTypeId="urn:microsoft.com/office/officeart/2005/8/layout/hProcess7" loCatId="list" qsTypeId="urn:microsoft.com/office/officeart/2005/8/quickstyle/simple4" qsCatId="simple" csTypeId="urn:microsoft.com/office/officeart/2005/8/colors/accent1_2" csCatId="accent1" phldr="1"/>
      <dgm:spPr/>
      <dgm:t>
        <a:bodyPr/>
        <a:lstStyle/>
        <a:p>
          <a:endParaRPr lang="en-US"/>
        </a:p>
      </dgm:t>
    </dgm:pt>
    <dgm:pt modelId="{2FA1911A-C56C-462C-A21E-ECDA17FE47F2}">
      <dgm:prSet phldrT="[Text]" custT="1"/>
      <dgm:spPr>
        <a:solidFill>
          <a:schemeClr val="accent2">
            <a:lumMod val="50000"/>
          </a:schemeClr>
        </a:solidFill>
      </dgm:spPr>
      <dgm:t>
        <a:bodyPr/>
        <a:lstStyle/>
        <a:p>
          <a:r>
            <a:rPr lang="en-US" sz="2200" dirty="0" smtClean="0"/>
            <a:t>2011</a:t>
          </a:r>
          <a:endParaRPr lang="en-US" sz="2200" dirty="0"/>
        </a:p>
      </dgm:t>
    </dgm:pt>
    <dgm:pt modelId="{4F5E7B15-D153-48E7-AC74-FF2D0BD59DD9}" type="parTrans" cxnId="{6F49519C-DCF2-45CF-80DE-BD7F4FDC2BE1}">
      <dgm:prSet/>
      <dgm:spPr/>
      <dgm:t>
        <a:bodyPr/>
        <a:lstStyle/>
        <a:p>
          <a:endParaRPr lang="en-US" sz="2200"/>
        </a:p>
      </dgm:t>
    </dgm:pt>
    <dgm:pt modelId="{44063B1C-16C5-426B-A57E-8EC68AC415C6}" type="sibTrans" cxnId="{6F49519C-DCF2-45CF-80DE-BD7F4FDC2BE1}">
      <dgm:prSet/>
      <dgm:spPr/>
      <dgm:t>
        <a:bodyPr/>
        <a:lstStyle/>
        <a:p>
          <a:endParaRPr lang="en-US" sz="2200"/>
        </a:p>
      </dgm:t>
    </dgm:pt>
    <dgm:pt modelId="{725A0CD4-67C0-44DC-9B37-747AD6B03D70}">
      <dgm:prSet phldrT="[Text]" custT="1"/>
      <dgm:spPr/>
      <dgm:t>
        <a:bodyPr/>
        <a:lstStyle/>
        <a:p>
          <a:r>
            <a:rPr lang="en-US" sz="2200" dirty="0" smtClean="0"/>
            <a:t>AAU</a:t>
          </a:r>
          <a:endParaRPr lang="en-US" sz="2200" dirty="0"/>
        </a:p>
      </dgm:t>
    </dgm:pt>
    <dgm:pt modelId="{21F4C7FB-D77C-4643-BD35-7913672229B8}" type="parTrans" cxnId="{05CADE19-AECF-4EA4-8974-C9726CA9F18E}">
      <dgm:prSet/>
      <dgm:spPr/>
      <dgm:t>
        <a:bodyPr/>
        <a:lstStyle/>
        <a:p>
          <a:endParaRPr lang="en-US" sz="2200"/>
        </a:p>
      </dgm:t>
    </dgm:pt>
    <dgm:pt modelId="{6884DC04-2AA0-455B-8426-5CE3A3A3A702}" type="sibTrans" cxnId="{05CADE19-AECF-4EA4-8974-C9726CA9F18E}">
      <dgm:prSet/>
      <dgm:spPr/>
      <dgm:t>
        <a:bodyPr/>
        <a:lstStyle/>
        <a:p>
          <a:endParaRPr lang="en-US" sz="2200"/>
        </a:p>
      </dgm:t>
    </dgm:pt>
    <dgm:pt modelId="{0D668E0C-790E-4EBA-AD4E-7324E6512BA2}">
      <dgm:prSet phldrT="[Text]" custT="1"/>
      <dgm:spPr/>
      <dgm:t>
        <a:bodyPr/>
        <a:lstStyle/>
        <a:p>
          <a:r>
            <a:rPr lang="en-US" sz="2200" dirty="0" smtClean="0"/>
            <a:t>2012</a:t>
          </a:r>
          <a:endParaRPr lang="en-US" sz="2200" dirty="0"/>
        </a:p>
      </dgm:t>
    </dgm:pt>
    <dgm:pt modelId="{33837F47-7539-46A6-B01B-26B742445799}" type="parTrans" cxnId="{34F392C4-D203-47BD-9FFB-C21BFC9A023E}">
      <dgm:prSet/>
      <dgm:spPr/>
      <dgm:t>
        <a:bodyPr/>
        <a:lstStyle/>
        <a:p>
          <a:endParaRPr lang="en-US" sz="2200"/>
        </a:p>
      </dgm:t>
    </dgm:pt>
    <dgm:pt modelId="{31E5AABB-E15A-4C87-8D17-AD423B7B770F}" type="sibTrans" cxnId="{34F392C4-D203-47BD-9FFB-C21BFC9A023E}">
      <dgm:prSet/>
      <dgm:spPr/>
      <dgm:t>
        <a:bodyPr/>
        <a:lstStyle/>
        <a:p>
          <a:endParaRPr lang="en-US" sz="2200"/>
        </a:p>
      </dgm:t>
    </dgm:pt>
    <dgm:pt modelId="{5A45BF48-4AF3-47BA-A687-C07C3C8FACCC}">
      <dgm:prSet phldrT="[Text]" custT="1"/>
      <dgm:spPr/>
      <dgm:t>
        <a:bodyPr/>
        <a:lstStyle/>
        <a:p>
          <a:r>
            <a:rPr lang="en-US" sz="2200" dirty="0" smtClean="0"/>
            <a:t>Institution No. 1</a:t>
          </a:r>
          <a:endParaRPr lang="en-US" sz="2200" dirty="0"/>
        </a:p>
      </dgm:t>
    </dgm:pt>
    <dgm:pt modelId="{B51C15C0-16CD-4FB5-A5D8-DF67354BBE9F}" type="parTrans" cxnId="{9B66AFEC-6726-4AD1-8EA8-20E7C0971C98}">
      <dgm:prSet/>
      <dgm:spPr/>
      <dgm:t>
        <a:bodyPr/>
        <a:lstStyle/>
        <a:p>
          <a:endParaRPr lang="en-US" sz="2200"/>
        </a:p>
      </dgm:t>
    </dgm:pt>
    <dgm:pt modelId="{170A1EB1-CA46-4E3D-B737-6A4982E69415}" type="sibTrans" cxnId="{9B66AFEC-6726-4AD1-8EA8-20E7C0971C98}">
      <dgm:prSet/>
      <dgm:spPr/>
      <dgm:t>
        <a:bodyPr/>
        <a:lstStyle/>
        <a:p>
          <a:endParaRPr lang="en-US" sz="2200"/>
        </a:p>
      </dgm:t>
    </dgm:pt>
    <dgm:pt modelId="{2E213E15-704F-4EA2-B684-DA69CD30F87A}">
      <dgm:prSet phldrT="[Text]" custT="1"/>
      <dgm:spPr>
        <a:solidFill>
          <a:schemeClr val="accent2"/>
        </a:solidFill>
      </dgm:spPr>
      <dgm:t>
        <a:bodyPr/>
        <a:lstStyle/>
        <a:p>
          <a:r>
            <a:rPr lang="en-US" sz="2200" dirty="0" smtClean="0"/>
            <a:t>2013</a:t>
          </a:r>
          <a:endParaRPr lang="en-US" sz="2200" dirty="0"/>
        </a:p>
      </dgm:t>
    </dgm:pt>
    <dgm:pt modelId="{09399E00-DE63-430D-B484-7983AD7617E6}" type="parTrans" cxnId="{69F720A4-B577-467E-83BC-2B6D604DCF5E}">
      <dgm:prSet/>
      <dgm:spPr/>
      <dgm:t>
        <a:bodyPr/>
        <a:lstStyle/>
        <a:p>
          <a:endParaRPr lang="en-US" sz="2200"/>
        </a:p>
      </dgm:t>
    </dgm:pt>
    <dgm:pt modelId="{1E4E876D-0F69-43F7-A695-5E062C738F90}" type="sibTrans" cxnId="{69F720A4-B577-467E-83BC-2B6D604DCF5E}">
      <dgm:prSet/>
      <dgm:spPr/>
      <dgm:t>
        <a:bodyPr/>
        <a:lstStyle/>
        <a:p>
          <a:endParaRPr lang="en-US" sz="2200"/>
        </a:p>
      </dgm:t>
    </dgm:pt>
    <dgm:pt modelId="{D3D01048-61C9-4BCE-B3DF-270D4D6DA618}">
      <dgm:prSet phldrT="[Text]" custT="1"/>
      <dgm:spPr/>
      <dgm:t>
        <a:bodyPr/>
        <a:lstStyle/>
        <a:p>
          <a:r>
            <a:rPr lang="en-US" sz="2200" dirty="0" smtClean="0"/>
            <a:t>Institution No. 1</a:t>
          </a:r>
          <a:endParaRPr lang="en-US" sz="2200" dirty="0"/>
        </a:p>
      </dgm:t>
    </dgm:pt>
    <dgm:pt modelId="{71B73660-C08D-4777-B244-96E4694707D1}" type="parTrans" cxnId="{9ECD850B-B7DD-4AC2-9627-4F44616BF72A}">
      <dgm:prSet/>
      <dgm:spPr/>
      <dgm:t>
        <a:bodyPr/>
        <a:lstStyle/>
        <a:p>
          <a:endParaRPr lang="en-US" sz="2200"/>
        </a:p>
      </dgm:t>
    </dgm:pt>
    <dgm:pt modelId="{392BA7B2-976F-48F0-99CC-1FEC916ABC48}" type="sibTrans" cxnId="{9ECD850B-B7DD-4AC2-9627-4F44616BF72A}">
      <dgm:prSet/>
      <dgm:spPr/>
      <dgm:t>
        <a:bodyPr/>
        <a:lstStyle/>
        <a:p>
          <a:endParaRPr lang="en-US" sz="2200"/>
        </a:p>
      </dgm:t>
    </dgm:pt>
    <dgm:pt modelId="{BCA27A28-7915-4035-AB08-705FA0D00D1A}">
      <dgm:prSet phldrT="[Text]" custT="1"/>
      <dgm:spPr>
        <a:solidFill>
          <a:schemeClr val="accent2"/>
        </a:solidFill>
      </dgm:spPr>
      <dgm:t>
        <a:bodyPr/>
        <a:lstStyle/>
        <a:p>
          <a:r>
            <a:rPr lang="en-US" sz="2200" dirty="0" smtClean="0"/>
            <a:t>2014</a:t>
          </a:r>
          <a:endParaRPr lang="en-US" sz="2200" dirty="0"/>
        </a:p>
      </dgm:t>
    </dgm:pt>
    <dgm:pt modelId="{64CA5417-16E9-4027-A1D2-6AAEAAAD5300}" type="parTrans" cxnId="{E820B022-9786-409F-AB5A-16556E03AFBB}">
      <dgm:prSet/>
      <dgm:spPr/>
      <dgm:t>
        <a:bodyPr/>
        <a:lstStyle/>
        <a:p>
          <a:endParaRPr lang="en-US" sz="2200"/>
        </a:p>
      </dgm:t>
    </dgm:pt>
    <dgm:pt modelId="{ED0CC3BE-D167-402F-BD14-58FAFD560C92}" type="sibTrans" cxnId="{E820B022-9786-409F-AB5A-16556E03AFBB}">
      <dgm:prSet/>
      <dgm:spPr/>
      <dgm:t>
        <a:bodyPr/>
        <a:lstStyle/>
        <a:p>
          <a:endParaRPr lang="en-US" sz="2200"/>
        </a:p>
      </dgm:t>
    </dgm:pt>
    <dgm:pt modelId="{CE4C97B4-D030-4EC2-92D5-E5EFD61F4D7D}">
      <dgm:prSet phldrT="[Text]" custT="1"/>
      <dgm:spPr/>
      <dgm:t>
        <a:bodyPr/>
        <a:lstStyle/>
        <a:p>
          <a:r>
            <a:rPr lang="en-US" sz="2200" dirty="0" smtClean="0"/>
            <a:t>Institution No. 1</a:t>
          </a:r>
          <a:endParaRPr lang="en-US" sz="2200" dirty="0"/>
        </a:p>
      </dgm:t>
    </dgm:pt>
    <dgm:pt modelId="{DE9600AE-4B3B-4E17-85DA-C3FD0BD96FD3}" type="parTrans" cxnId="{61DEEA36-B1AD-41E7-A9B3-C2BAE8DAA93C}">
      <dgm:prSet/>
      <dgm:spPr/>
      <dgm:t>
        <a:bodyPr/>
        <a:lstStyle/>
        <a:p>
          <a:endParaRPr lang="en-US" sz="2200"/>
        </a:p>
      </dgm:t>
    </dgm:pt>
    <dgm:pt modelId="{5689CC10-F7B1-411B-961E-63B9B3020997}" type="sibTrans" cxnId="{61DEEA36-B1AD-41E7-A9B3-C2BAE8DAA93C}">
      <dgm:prSet/>
      <dgm:spPr/>
      <dgm:t>
        <a:bodyPr/>
        <a:lstStyle/>
        <a:p>
          <a:endParaRPr lang="en-US" sz="2200"/>
        </a:p>
      </dgm:t>
    </dgm:pt>
    <dgm:pt modelId="{7F2CC7CF-76B4-4105-AF5B-6C54CC68D6F3}">
      <dgm:prSet phldrT="[Text]" custT="1"/>
      <dgm:spPr/>
      <dgm:t>
        <a:bodyPr/>
        <a:lstStyle/>
        <a:p>
          <a:r>
            <a:rPr lang="en-US" sz="2200" dirty="0" smtClean="0"/>
            <a:t>Assistant Coach</a:t>
          </a:r>
          <a:endParaRPr lang="en-US" sz="2200" dirty="0"/>
        </a:p>
      </dgm:t>
    </dgm:pt>
    <dgm:pt modelId="{CD4B6FD6-CE77-4A16-AA60-0C5E6F807B74}" type="parTrans" cxnId="{48189AB8-0408-4F10-A7FF-5C2FB21F62F2}">
      <dgm:prSet/>
      <dgm:spPr/>
      <dgm:t>
        <a:bodyPr/>
        <a:lstStyle/>
        <a:p>
          <a:endParaRPr lang="en-US" sz="2200"/>
        </a:p>
      </dgm:t>
    </dgm:pt>
    <dgm:pt modelId="{63EE5AAC-C9F6-4CC5-89C9-DDD063D6ED7B}" type="sibTrans" cxnId="{48189AB8-0408-4F10-A7FF-5C2FB21F62F2}">
      <dgm:prSet/>
      <dgm:spPr/>
      <dgm:t>
        <a:bodyPr/>
        <a:lstStyle/>
        <a:p>
          <a:endParaRPr lang="en-US" sz="2200"/>
        </a:p>
      </dgm:t>
    </dgm:pt>
    <dgm:pt modelId="{269EB88B-D385-448A-8239-9908AF2A9532}">
      <dgm:prSet phldrT="[Text]" custT="1"/>
      <dgm:spPr/>
      <dgm:t>
        <a:bodyPr/>
        <a:lstStyle/>
        <a:p>
          <a:r>
            <a:rPr lang="en-US" sz="2200" dirty="0" smtClean="0"/>
            <a:t>Assistant Coach</a:t>
          </a:r>
          <a:endParaRPr lang="en-US" sz="2200" dirty="0"/>
        </a:p>
      </dgm:t>
    </dgm:pt>
    <dgm:pt modelId="{610B8A96-C746-4FA4-84C9-3828AAC79819}" type="parTrans" cxnId="{E1DE7DD1-1B2D-45B4-8FA8-C55ED2C24605}">
      <dgm:prSet/>
      <dgm:spPr/>
      <dgm:t>
        <a:bodyPr/>
        <a:lstStyle/>
        <a:p>
          <a:endParaRPr lang="en-US" sz="2200"/>
        </a:p>
      </dgm:t>
    </dgm:pt>
    <dgm:pt modelId="{4721E6AA-75A0-4E0D-BECD-03F2CB63CBC0}" type="sibTrans" cxnId="{E1DE7DD1-1B2D-45B4-8FA8-C55ED2C24605}">
      <dgm:prSet/>
      <dgm:spPr/>
      <dgm:t>
        <a:bodyPr/>
        <a:lstStyle/>
        <a:p>
          <a:endParaRPr lang="en-US" sz="2200"/>
        </a:p>
      </dgm:t>
    </dgm:pt>
    <dgm:pt modelId="{AB2A3C98-C116-48EC-BC60-C931B6E203F7}">
      <dgm:prSet phldrT="[Text]" custT="1"/>
      <dgm:spPr/>
      <dgm:t>
        <a:bodyPr/>
        <a:lstStyle/>
        <a:p>
          <a:r>
            <a:rPr lang="en-US" sz="2200" dirty="0" smtClean="0"/>
            <a:t>Head Coach</a:t>
          </a:r>
          <a:endParaRPr lang="en-US" sz="2200" dirty="0"/>
        </a:p>
      </dgm:t>
    </dgm:pt>
    <dgm:pt modelId="{7962BD53-1F75-48D5-A4AB-897882E72566}" type="parTrans" cxnId="{317F1D0E-7EE6-475A-8DEB-7A7CEA869643}">
      <dgm:prSet/>
      <dgm:spPr/>
      <dgm:t>
        <a:bodyPr/>
        <a:lstStyle/>
        <a:p>
          <a:endParaRPr lang="en-US" sz="2200"/>
        </a:p>
      </dgm:t>
    </dgm:pt>
    <dgm:pt modelId="{975B5BFC-8F27-40DE-A4CC-A061143D166B}" type="sibTrans" cxnId="{317F1D0E-7EE6-475A-8DEB-7A7CEA869643}">
      <dgm:prSet/>
      <dgm:spPr/>
      <dgm:t>
        <a:bodyPr/>
        <a:lstStyle/>
        <a:p>
          <a:endParaRPr lang="en-US" sz="2200"/>
        </a:p>
      </dgm:t>
    </dgm:pt>
    <dgm:pt modelId="{5D0D1B90-1BA1-4A23-95CB-F6FD587FFF12}">
      <dgm:prSet phldrT="[Text]" custT="1"/>
      <dgm:spPr/>
      <dgm:t>
        <a:bodyPr/>
        <a:lstStyle/>
        <a:p>
          <a:r>
            <a:rPr lang="en-US" sz="2200" dirty="0" smtClean="0"/>
            <a:t>Assistant Coach</a:t>
          </a:r>
          <a:endParaRPr lang="en-US" sz="2200" dirty="0"/>
        </a:p>
      </dgm:t>
    </dgm:pt>
    <dgm:pt modelId="{AC702C33-8712-4DE8-ABCB-109CE136D9E6}" type="sibTrans" cxnId="{660C2F66-86F7-4BC7-AAF1-AFA516679542}">
      <dgm:prSet/>
      <dgm:spPr/>
      <dgm:t>
        <a:bodyPr/>
        <a:lstStyle/>
        <a:p>
          <a:endParaRPr lang="en-US" sz="2200"/>
        </a:p>
      </dgm:t>
    </dgm:pt>
    <dgm:pt modelId="{BFEFE73F-56C7-4F38-A0DA-937AAD842242}" type="parTrans" cxnId="{660C2F66-86F7-4BC7-AAF1-AFA516679542}">
      <dgm:prSet/>
      <dgm:spPr/>
      <dgm:t>
        <a:bodyPr/>
        <a:lstStyle/>
        <a:p>
          <a:endParaRPr lang="en-US" sz="2200"/>
        </a:p>
      </dgm:t>
    </dgm:pt>
    <dgm:pt modelId="{A4A9EC14-EF42-4F9F-A15D-806AD76BF786}" type="pres">
      <dgm:prSet presAssocID="{914D04EC-0D43-45D2-B387-ECECCCB90C46}" presName="Name0" presStyleCnt="0">
        <dgm:presLayoutVars>
          <dgm:dir/>
          <dgm:animLvl val="lvl"/>
          <dgm:resizeHandles val="exact"/>
        </dgm:presLayoutVars>
      </dgm:prSet>
      <dgm:spPr/>
      <dgm:t>
        <a:bodyPr/>
        <a:lstStyle/>
        <a:p>
          <a:endParaRPr lang="en-US"/>
        </a:p>
      </dgm:t>
    </dgm:pt>
    <dgm:pt modelId="{5FDC907F-F74D-48F4-8806-9181DF7F4FAA}" type="pres">
      <dgm:prSet presAssocID="{2FA1911A-C56C-462C-A21E-ECDA17FE47F2}" presName="compositeNode" presStyleCnt="0">
        <dgm:presLayoutVars>
          <dgm:bulletEnabled val="1"/>
        </dgm:presLayoutVars>
      </dgm:prSet>
      <dgm:spPr/>
    </dgm:pt>
    <dgm:pt modelId="{F0DF22F1-4050-4080-B450-CB9B367D25F0}" type="pres">
      <dgm:prSet presAssocID="{2FA1911A-C56C-462C-A21E-ECDA17FE47F2}" presName="bgRect" presStyleLbl="node1" presStyleIdx="0" presStyleCnt="4"/>
      <dgm:spPr/>
      <dgm:t>
        <a:bodyPr/>
        <a:lstStyle/>
        <a:p>
          <a:endParaRPr lang="en-US"/>
        </a:p>
      </dgm:t>
    </dgm:pt>
    <dgm:pt modelId="{F638B081-A1EA-47B0-BCF8-8C02A0E0C505}" type="pres">
      <dgm:prSet presAssocID="{2FA1911A-C56C-462C-A21E-ECDA17FE47F2}" presName="parentNode" presStyleLbl="node1" presStyleIdx="0" presStyleCnt="4">
        <dgm:presLayoutVars>
          <dgm:chMax val="0"/>
          <dgm:bulletEnabled val="1"/>
        </dgm:presLayoutVars>
      </dgm:prSet>
      <dgm:spPr/>
      <dgm:t>
        <a:bodyPr/>
        <a:lstStyle/>
        <a:p>
          <a:endParaRPr lang="en-US"/>
        </a:p>
      </dgm:t>
    </dgm:pt>
    <dgm:pt modelId="{4E7CE75F-BEF9-4564-9ADD-DAA066F60A61}" type="pres">
      <dgm:prSet presAssocID="{2FA1911A-C56C-462C-A21E-ECDA17FE47F2}" presName="childNode" presStyleLbl="node1" presStyleIdx="0" presStyleCnt="4">
        <dgm:presLayoutVars>
          <dgm:bulletEnabled val="1"/>
        </dgm:presLayoutVars>
      </dgm:prSet>
      <dgm:spPr/>
      <dgm:t>
        <a:bodyPr/>
        <a:lstStyle/>
        <a:p>
          <a:endParaRPr lang="en-US"/>
        </a:p>
      </dgm:t>
    </dgm:pt>
    <dgm:pt modelId="{95684FF3-ECE0-4D1C-B755-BD608DA3634E}" type="pres">
      <dgm:prSet presAssocID="{44063B1C-16C5-426B-A57E-8EC68AC415C6}" presName="hSp" presStyleCnt="0"/>
      <dgm:spPr/>
    </dgm:pt>
    <dgm:pt modelId="{25FC47FC-4941-46B5-A90A-76CDB1E10AE7}" type="pres">
      <dgm:prSet presAssocID="{44063B1C-16C5-426B-A57E-8EC68AC415C6}" presName="vProcSp" presStyleCnt="0"/>
      <dgm:spPr/>
    </dgm:pt>
    <dgm:pt modelId="{70EA28BA-3A47-49C3-B8CF-19480D731E2D}" type="pres">
      <dgm:prSet presAssocID="{44063B1C-16C5-426B-A57E-8EC68AC415C6}" presName="vSp1" presStyleCnt="0"/>
      <dgm:spPr/>
    </dgm:pt>
    <dgm:pt modelId="{A9AE35EC-2744-40D9-AD69-8BC9B72B30C0}" type="pres">
      <dgm:prSet presAssocID="{44063B1C-16C5-426B-A57E-8EC68AC415C6}" presName="simulatedConn" presStyleLbl="solidFgAcc1" presStyleIdx="0" presStyleCnt="3"/>
      <dgm:spPr/>
    </dgm:pt>
    <dgm:pt modelId="{5D55670A-3BB4-47A9-A0B1-B31E89E31D43}" type="pres">
      <dgm:prSet presAssocID="{44063B1C-16C5-426B-A57E-8EC68AC415C6}" presName="vSp2" presStyleCnt="0"/>
      <dgm:spPr/>
    </dgm:pt>
    <dgm:pt modelId="{70BADAF1-6C18-44CC-B5CA-616D83EE01DA}" type="pres">
      <dgm:prSet presAssocID="{44063B1C-16C5-426B-A57E-8EC68AC415C6}" presName="sibTrans" presStyleCnt="0"/>
      <dgm:spPr/>
    </dgm:pt>
    <dgm:pt modelId="{AC645E3A-26BF-4A45-851A-E353E39E3B88}" type="pres">
      <dgm:prSet presAssocID="{0D668E0C-790E-4EBA-AD4E-7324E6512BA2}" presName="compositeNode" presStyleCnt="0">
        <dgm:presLayoutVars>
          <dgm:bulletEnabled val="1"/>
        </dgm:presLayoutVars>
      </dgm:prSet>
      <dgm:spPr/>
    </dgm:pt>
    <dgm:pt modelId="{D26BE85A-4BEA-49EC-B15A-945E01E02A42}" type="pres">
      <dgm:prSet presAssocID="{0D668E0C-790E-4EBA-AD4E-7324E6512BA2}" presName="bgRect" presStyleLbl="node1" presStyleIdx="1" presStyleCnt="4"/>
      <dgm:spPr/>
      <dgm:t>
        <a:bodyPr/>
        <a:lstStyle/>
        <a:p>
          <a:endParaRPr lang="en-US"/>
        </a:p>
      </dgm:t>
    </dgm:pt>
    <dgm:pt modelId="{74825579-D46B-42C8-A221-FE46B6222BF5}" type="pres">
      <dgm:prSet presAssocID="{0D668E0C-790E-4EBA-AD4E-7324E6512BA2}" presName="parentNode" presStyleLbl="node1" presStyleIdx="1" presStyleCnt="4">
        <dgm:presLayoutVars>
          <dgm:chMax val="0"/>
          <dgm:bulletEnabled val="1"/>
        </dgm:presLayoutVars>
      </dgm:prSet>
      <dgm:spPr/>
      <dgm:t>
        <a:bodyPr/>
        <a:lstStyle/>
        <a:p>
          <a:endParaRPr lang="en-US"/>
        </a:p>
      </dgm:t>
    </dgm:pt>
    <dgm:pt modelId="{E2CFDD93-06FA-4D2A-B46D-85F0464DA239}" type="pres">
      <dgm:prSet presAssocID="{0D668E0C-790E-4EBA-AD4E-7324E6512BA2}" presName="childNode" presStyleLbl="node1" presStyleIdx="1" presStyleCnt="4">
        <dgm:presLayoutVars>
          <dgm:bulletEnabled val="1"/>
        </dgm:presLayoutVars>
      </dgm:prSet>
      <dgm:spPr/>
      <dgm:t>
        <a:bodyPr/>
        <a:lstStyle/>
        <a:p>
          <a:endParaRPr lang="en-US"/>
        </a:p>
      </dgm:t>
    </dgm:pt>
    <dgm:pt modelId="{5B279782-910B-4BDA-9A3A-322546E6CBCB}" type="pres">
      <dgm:prSet presAssocID="{31E5AABB-E15A-4C87-8D17-AD423B7B770F}" presName="hSp" presStyleCnt="0"/>
      <dgm:spPr/>
    </dgm:pt>
    <dgm:pt modelId="{2E09473D-CE36-40EC-ADFA-D4B2DACCF7F4}" type="pres">
      <dgm:prSet presAssocID="{31E5AABB-E15A-4C87-8D17-AD423B7B770F}" presName="vProcSp" presStyleCnt="0"/>
      <dgm:spPr/>
    </dgm:pt>
    <dgm:pt modelId="{29FDF8F2-368A-4EA3-8D79-6B6D66A7AE5B}" type="pres">
      <dgm:prSet presAssocID="{31E5AABB-E15A-4C87-8D17-AD423B7B770F}" presName="vSp1" presStyleCnt="0"/>
      <dgm:spPr/>
    </dgm:pt>
    <dgm:pt modelId="{05A42E00-3F05-426E-A10B-A2EB00376C1D}" type="pres">
      <dgm:prSet presAssocID="{31E5AABB-E15A-4C87-8D17-AD423B7B770F}" presName="simulatedConn" presStyleLbl="solidFgAcc1" presStyleIdx="1" presStyleCnt="3"/>
      <dgm:spPr/>
    </dgm:pt>
    <dgm:pt modelId="{0A0F9CE5-6936-41EE-900C-AAFA63263337}" type="pres">
      <dgm:prSet presAssocID="{31E5AABB-E15A-4C87-8D17-AD423B7B770F}" presName="vSp2" presStyleCnt="0"/>
      <dgm:spPr/>
    </dgm:pt>
    <dgm:pt modelId="{11954546-F996-4BFC-844C-90C45D581459}" type="pres">
      <dgm:prSet presAssocID="{31E5AABB-E15A-4C87-8D17-AD423B7B770F}" presName="sibTrans" presStyleCnt="0"/>
      <dgm:spPr/>
    </dgm:pt>
    <dgm:pt modelId="{3B7C0B5E-FA10-49A5-B5F8-B91C3ABAB8C4}" type="pres">
      <dgm:prSet presAssocID="{2E213E15-704F-4EA2-B684-DA69CD30F87A}" presName="compositeNode" presStyleCnt="0">
        <dgm:presLayoutVars>
          <dgm:bulletEnabled val="1"/>
        </dgm:presLayoutVars>
      </dgm:prSet>
      <dgm:spPr/>
    </dgm:pt>
    <dgm:pt modelId="{88799F63-6A3B-46C4-AB8A-A4A8A98F7B0A}" type="pres">
      <dgm:prSet presAssocID="{2E213E15-704F-4EA2-B684-DA69CD30F87A}" presName="bgRect" presStyleLbl="node1" presStyleIdx="2" presStyleCnt="4"/>
      <dgm:spPr/>
      <dgm:t>
        <a:bodyPr/>
        <a:lstStyle/>
        <a:p>
          <a:endParaRPr lang="en-US"/>
        </a:p>
      </dgm:t>
    </dgm:pt>
    <dgm:pt modelId="{12CAE31D-AF55-492F-983D-7E3CF491F414}" type="pres">
      <dgm:prSet presAssocID="{2E213E15-704F-4EA2-B684-DA69CD30F87A}" presName="parentNode" presStyleLbl="node1" presStyleIdx="2" presStyleCnt="4">
        <dgm:presLayoutVars>
          <dgm:chMax val="0"/>
          <dgm:bulletEnabled val="1"/>
        </dgm:presLayoutVars>
      </dgm:prSet>
      <dgm:spPr/>
      <dgm:t>
        <a:bodyPr/>
        <a:lstStyle/>
        <a:p>
          <a:endParaRPr lang="en-US"/>
        </a:p>
      </dgm:t>
    </dgm:pt>
    <dgm:pt modelId="{5C85A3FB-9C52-43C0-B4CC-DBE0C604A057}" type="pres">
      <dgm:prSet presAssocID="{2E213E15-704F-4EA2-B684-DA69CD30F87A}" presName="childNode" presStyleLbl="node1" presStyleIdx="2" presStyleCnt="4">
        <dgm:presLayoutVars>
          <dgm:bulletEnabled val="1"/>
        </dgm:presLayoutVars>
      </dgm:prSet>
      <dgm:spPr/>
      <dgm:t>
        <a:bodyPr/>
        <a:lstStyle/>
        <a:p>
          <a:endParaRPr lang="en-US"/>
        </a:p>
      </dgm:t>
    </dgm:pt>
    <dgm:pt modelId="{081B3E8B-5862-4E4D-B71D-D23421AE3CB8}" type="pres">
      <dgm:prSet presAssocID="{1E4E876D-0F69-43F7-A695-5E062C738F90}" presName="hSp" presStyleCnt="0"/>
      <dgm:spPr/>
    </dgm:pt>
    <dgm:pt modelId="{4EBD2EBD-8A92-41D2-954D-47C42EFA69EF}" type="pres">
      <dgm:prSet presAssocID="{1E4E876D-0F69-43F7-A695-5E062C738F90}" presName="vProcSp" presStyleCnt="0"/>
      <dgm:spPr/>
    </dgm:pt>
    <dgm:pt modelId="{91B863A6-CE7D-471F-A868-A5FAD81B204D}" type="pres">
      <dgm:prSet presAssocID="{1E4E876D-0F69-43F7-A695-5E062C738F90}" presName="vSp1" presStyleCnt="0"/>
      <dgm:spPr/>
    </dgm:pt>
    <dgm:pt modelId="{932C6225-C52F-46F1-AEA5-6D771036436B}" type="pres">
      <dgm:prSet presAssocID="{1E4E876D-0F69-43F7-A695-5E062C738F90}" presName="simulatedConn" presStyleLbl="solidFgAcc1" presStyleIdx="2" presStyleCnt="3"/>
      <dgm:spPr/>
    </dgm:pt>
    <dgm:pt modelId="{EE80CC93-EF03-4C55-A42E-4436F537C1DA}" type="pres">
      <dgm:prSet presAssocID="{1E4E876D-0F69-43F7-A695-5E062C738F90}" presName="vSp2" presStyleCnt="0"/>
      <dgm:spPr/>
    </dgm:pt>
    <dgm:pt modelId="{946B7754-C0E1-4367-AF28-6F705921DD0B}" type="pres">
      <dgm:prSet presAssocID="{1E4E876D-0F69-43F7-A695-5E062C738F90}" presName="sibTrans" presStyleCnt="0"/>
      <dgm:spPr/>
    </dgm:pt>
    <dgm:pt modelId="{E123BB6E-BA78-4431-A90B-937EE5795D66}" type="pres">
      <dgm:prSet presAssocID="{BCA27A28-7915-4035-AB08-705FA0D00D1A}" presName="compositeNode" presStyleCnt="0">
        <dgm:presLayoutVars>
          <dgm:bulletEnabled val="1"/>
        </dgm:presLayoutVars>
      </dgm:prSet>
      <dgm:spPr/>
    </dgm:pt>
    <dgm:pt modelId="{E7A1821B-0CC3-4F30-8370-A6936337CFCA}" type="pres">
      <dgm:prSet presAssocID="{BCA27A28-7915-4035-AB08-705FA0D00D1A}" presName="bgRect" presStyleLbl="node1" presStyleIdx="3" presStyleCnt="4"/>
      <dgm:spPr/>
      <dgm:t>
        <a:bodyPr/>
        <a:lstStyle/>
        <a:p>
          <a:endParaRPr lang="en-US"/>
        </a:p>
      </dgm:t>
    </dgm:pt>
    <dgm:pt modelId="{6DAF8084-5A95-4E4A-958D-7938F2D903D0}" type="pres">
      <dgm:prSet presAssocID="{BCA27A28-7915-4035-AB08-705FA0D00D1A}" presName="parentNode" presStyleLbl="node1" presStyleIdx="3" presStyleCnt="4">
        <dgm:presLayoutVars>
          <dgm:chMax val="0"/>
          <dgm:bulletEnabled val="1"/>
        </dgm:presLayoutVars>
      </dgm:prSet>
      <dgm:spPr/>
      <dgm:t>
        <a:bodyPr/>
        <a:lstStyle/>
        <a:p>
          <a:endParaRPr lang="en-US"/>
        </a:p>
      </dgm:t>
    </dgm:pt>
    <dgm:pt modelId="{4CBC265D-2820-4665-AACD-7AAD44AD78BB}" type="pres">
      <dgm:prSet presAssocID="{BCA27A28-7915-4035-AB08-705FA0D00D1A}" presName="childNode" presStyleLbl="node1" presStyleIdx="3" presStyleCnt="4">
        <dgm:presLayoutVars>
          <dgm:bulletEnabled val="1"/>
        </dgm:presLayoutVars>
      </dgm:prSet>
      <dgm:spPr/>
      <dgm:t>
        <a:bodyPr/>
        <a:lstStyle/>
        <a:p>
          <a:endParaRPr lang="en-US"/>
        </a:p>
      </dgm:t>
    </dgm:pt>
  </dgm:ptLst>
  <dgm:cxnLst>
    <dgm:cxn modelId="{38EE5696-17E3-49A7-8023-14A0C9101F69}" type="presOf" srcId="{914D04EC-0D43-45D2-B387-ECECCCB90C46}" destId="{A4A9EC14-EF42-4F9F-A15D-806AD76BF786}" srcOrd="0" destOrd="0" presId="urn:microsoft.com/office/officeart/2005/8/layout/hProcess7"/>
    <dgm:cxn modelId="{6F49519C-DCF2-45CF-80DE-BD7F4FDC2BE1}" srcId="{914D04EC-0D43-45D2-B387-ECECCCB90C46}" destId="{2FA1911A-C56C-462C-A21E-ECDA17FE47F2}" srcOrd="0" destOrd="0" parTransId="{4F5E7B15-D153-48E7-AC74-FF2D0BD59DD9}" sibTransId="{44063B1C-16C5-426B-A57E-8EC68AC415C6}"/>
    <dgm:cxn modelId="{EC73468F-38E1-47CD-83F7-4576091BFF1C}" type="presOf" srcId="{269EB88B-D385-448A-8239-9908AF2A9532}" destId="{4CBC265D-2820-4665-AACD-7AAD44AD78BB}" srcOrd="0" destOrd="1" presId="urn:microsoft.com/office/officeart/2005/8/layout/hProcess7"/>
    <dgm:cxn modelId="{F81EE37A-AE77-4F69-B194-6EB6F21CF64E}" type="presOf" srcId="{BCA27A28-7915-4035-AB08-705FA0D00D1A}" destId="{6DAF8084-5A95-4E4A-958D-7938F2D903D0}" srcOrd="1" destOrd="0" presId="urn:microsoft.com/office/officeart/2005/8/layout/hProcess7"/>
    <dgm:cxn modelId="{662D4CCA-B3BA-4234-B4F3-9B7C82AB7CEE}" type="presOf" srcId="{AB2A3C98-C116-48EC-BC60-C931B6E203F7}" destId="{4E7CE75F-BEF9-4564-9ADD-DAA066F60A61}" srcOrd="0" destOrd="1" presId="urn:microsoft.com/office/officeart/2005/8/layout/hProcess7"/>
    <dgm:cxn modelId="{61DEEA36-B1AD-41E7-A9B3-C2BAE8DAA93C}" srcId="{BCA27A28-7915-4035-AB08-705FA0D00D1A}" destId="{CE4C97B4-D030-4EC2-92D5-E5EFD61F4D7D}" srcOrd="0" destOrd="0" parTransId="{DE9600AE-4B3B-4E17-85DA-C3FD0BD96FD3}" sibTransId="{5689CC10-F7B1-411B-961E-63B9B3020997}"/>
    <dgm:cxn modelId="{E50E9AE1-E208-4CA2-954A-4BA9BA413CA9}" type="presOf" srcId="{2E213E15-704F-4EA2-B684-DA69CD30F87A}" destId="{12CAE31D-AF55-492F-983D-7E3CF491F414}" srcOrd="1" destOrd="0" presId="urn:microsoft.com/office/officeart/2005/8/layout/hProcess7"/>
    <dgm:cxn modelId="{317F1D0E-7EE6-475A-8DEB-7A7CEA869643}" srcId="{2FA1911A-C56C-462C-A21E-ECDA17FE47F2}" destId="{AB2A3C98-C116-48EC-BC60-C931B6E203F7}" srcOrd="1" destOrd="0" parTransId="{7962BD53-1F75-48D5-A4AB-897882E72566}" sibTransId="{975B5BFC-8F27-40DE-A4CC-A061143D166B}"/>
    <dgm:cxn modelId="{9B66AFEC-6726-4AD1-8EA8-20E7C0971C98}" srcId="{0D668E0C-790E-4EBA-AD4E-7324E6512BA2}" destId="{5A45BF48-4AF3-47BA-A687-C07C3C8FACCC}" srcOrd="0" destOrd="0" parTransId="{B51C15C0-16CD-4FB5-A5D8-DF67354BBE9F}" sibTransId="{170A1EB1-CA46-4E3D-B737-6A4982E69415}"/>
    <dgm:cxn modelId="{2C1A6283-47CB-4BFC-AC4D-DB1379D716C4}" type="presOf" srcId="{D3D01048-61C9-4BCE-B3DF-270D4D6DA618}" destId="{5C85A3FB-9C52-43C0-B4CC-DBE0C604A057}" srcOrd="0" destOrd="0" presId="urn:microsoft.com/office/officeart/2005/8/layout/hProcess7"/>
    <dgm:cxn modelId="{0849A3D2-E0C9-4145-81EC-326F7F2435B6}" type="presOf" srcId="{2E213E15-704F-4EA2-B684-DA69CD30F87A}" destId="{88799F63-6A3B-46C4-AB8A-A4A8A98F7B0A}" srcOrd="0" destOrd="0" presId="urn:microsoft.com/office/officeart/2005/8/layout/hProcess7"/>
    <dgm:cxn modelId="{DBE3570D-A985-48CF-BA9A-81A6D7B7F8EF}" type="presOf" srcId="{725A0CD4-67C0-44DC-9B37-747AD6B03D70}" destId="{4E7CE75F-BEF9-4564-9ADD-DAA066F60A61}" srcOrd="0" destOrd="0" presId="urn:microsoft.com/office/officeart/2005/8/layout/hProcess7"/>
    <dgm:cxn modelId="{05CADE19-AECF-4EA4-8974-C9726CA9F18E}" srcId="{2FA1911A-C56C-462C-A21E-ECDA17FE47F2}" destId="{725A0CD4-67C0-44DC-9B37-747AD6B03D70}" srcOrd="0" destOrd="0" parTransId="{21F4C7FB-D77C-4643-BD35-7913672229B8}" sibTransId="{6884DC04-2AA0-455B-8426-5CE3A3A3A702}"/>
    <dgm:cxn modelId="{E7AF3291-A0F3-4E42-AED5-FFDC68025780}" type="presOf" srcId="{5A45BF48-4AF3-47BA-A687-C07C3C8FACCC}" destId="{E2CFDD93-06FA-4D2A-B46D-85F0464DA239}" srcOrd="0" destOrd="0" presId="urn:microsoft.com/office/officeart/2005/8/layout/hProcess7"/>
    <dgm:cxn modelId="{A59EDF41-978B-474C-B07D-4B309E5FB6DC}" type="presOf" srcId="{5D0D1B90-1BA1-4A23-95CB-F6FD587FFF12}" destId="{5C85A3FB-9C52-43C0-B4CC-DBE0C604A057}" srcOrd="0" destOrd="1" presId="urn:microsoft.com/office/officeart/2005/8/layout/hProcess7"/>
    <dgm:cxn modelId="{9ECD850B-B7DD-4AC2-9627-4F44616BF72A}" srcId="{2E213E15-704F-4EA2-B684-DA69CD30F87A}" destId="{D3D01048-61C9-4BCE-B3DF-270D4D6DA618}" srcOrd="0" destOrd="0" parTransId="{71B73660-C08D-4777-B244-96E4694707D1}" sibTransId="{392BA7B2-976F-48F0-99CC-1FEC916ABC48}"/>
    <dgm:cxn modelId="{B4BB45C2-B1C9-412E-895D-3FE7BA7841E1}" type="presOf" srcId="{CE4C97B4-D030-4EC2-92D5-E5EFD61F4D7D}" destId="{4CBC265D-2820-4665-AACD-7AAD44AD78BB}" srcOrd="0" destOrd="0" presId="urn:microsoft.com/office/officeart/2005/8/layout/hProcess7"/>
    <dgm:cxn modelId="{8A5770EE-2AF7-4556-8571-FC27175E37F7}" type="presOf" srcId="{7F2CC7CF-76B4-4105-AF5B-6C54CC68D6F3}" destId="{E2CFDD93-06FA-4D2A-B46D-85F0464DA239}" srcOrd="0" destOrd="1" presId="urn:microsoft.com/office/officeart/2005/8/layout/hProcess7"/>
    <dgm:cxn modelId="{6D31D528-328A-4BFA-8325-C2C2921A029F}" type="presOf" srcId="{0D668E0C-790E-4EBA-AD4E-7324E6512BA2}" destId="{74825579-D46B-42C8-A221-FE46B6222BF5}" srcOrd="1" destOrd="0" presId="urn:microsoft.com/office/officeart/2005/8/layout/hProcess7"/>
    <dgm:cxn modelId="{48189AB8-0408-4F10-A7FF-5C2FB21F62F2}" srcId="{0D668E0C-790E-4EBA-AD4E-7324E6512BA2}" destId="{7F2CC7CF-76B4-4105-AF5B-6C54CC68D6F3}" srcOrd="1" destOrd="0" parTransId="{CD4B6FD6-CE77-4A16-AA60-0C5E6F807B74}" sibTransId="{63EE5AAC-C9F6-4CC5-89C9-DDD063D6ED7B}"/>
    <dgm:cxn modelId="{660C2F66-86F7-4BC7-AAF1-AFA516679542}" srcId="{2E213E15-704F-4EA2-B684-DA69CD30F87A}" destId="{5D0D1B90-1BA1-4A23-95CB-F6FD587FFF12}" srcOrd="1" destOrd="0" parTransId="{BFEFE73F-56C7-4F38-A0DA-937AAD842242}" sibTransId="{AC702C33-8712-4DE8-ABCB-109CE136D9E6}"/>
    <dgm:cxn modelId="{77CBE93E-733C-495B-8AAD-2D9C15986206}" type="presOf" srcId="{0D668E0C-790E-4EBA-AD4E-7324E6512BA2}" destId="{D26BE85A-4BEA-49EC-B15A-945E01E02A42}" srcOrd="0" destOrd="0" presId="urn:microsoft.com/office/officeart/2005/8/layout/hProcess7"/>
    <dgm:cxn modelId="{4ECFA0F2-0DD7-4AD5-BAE4-B816C3D8BAA9}" type="presOf" srcId="{BCA27A28-7915-4035-AB08-705FA0D00D1A}" destId="{E7A1821B-0CC3-4F30-8370-A6936337CFCA}" srcOrd="0" destOrd="0" presId="urn:microsoft.com/office/officeart/2005/8/layout/hProcess7"/>
    <dgm:cxn modelId="{E1DE7DD1-1B2D-45B4-8FA8-C55ED2C24605}" srcId="{BCA27A28-7915-4035-AB08-705FA0D00D1A}" destId="{269EB88B-D385-448A-8239-9908AF2A9532}" srcOrd="1" destOrd="0" parTransId="{610B8A96-C746-4FA4-84C9-3828AAC79819}" sibTransId="{4721E6AA-75A0-4E0D-BECD-03F2CB63CBC0}"/>
    <dgm:cxn modelId="{924D07DD-258C-4571-B60F-A06F1BAF5B97}" type="presOf" srcId="{2FA1911A-C56C-462C-A21E-ECDA17FE47F2}" destId="{F638B081-A1EA-47B0-BCF8-8C02A0E0C505}" srcOrd="1" destOrd="0" presId="urn:microsoft.com/office/officeart/2005/8/layout/hProcess7"/>
    <dgm:cxn modelId="{69F720A4-B577-467E-83BC-2B6D604DCF5E}" srcId="{914D04EC-0D43-45D2-B387-ECECCCB90C46}" destId="{2E213E15-704F-4EA2-B684-DA69CD30F87A}" srcOrd="2" destOrd="0" parTransId="{09399E00-DE63-430D-B484-7983AD7617E6}" sibTransId="{1E4E876D-0F69-43F7-A695-5E062C738F90}"/>
    <dgm:cxn modelId="{34F392C4-D203-47BD-9FFB-C21BFC9A023E}" srcId="{914D04EC-0D43-45D2-B387-ECECCCB90C46}" destId="{0D668E0C-790E-4EBA-AD4E-7324E6512BA2}" srcOrd="1" destOrd="0" parTransId="{33837F47-7539-46A6-B01B-26B742445799}" sibTransId="{31E5AABB-E15A-4C87-8D17-AD423B7B770F}"/>
    <dgm:cxn modelId="{E820B022-9786-409F-AB5A-16556E03AFBB}" srcId="{914D04EC-0D43-45D2-B387-ECECCCB90C46}" destId="{BCA27A28-7915-4035-AB08-705FA0D00D1A}" srcOrd="3" destOrd="0" parTransId="{64CA5417-16E9-4027-A1D2-6AAEAAAD5300}" sibTransId="{ED0CC3BE-D167-402F-BD14-58FAFD560C92}"/>
    <dgm:cxn modelId="{34AA3556-63CC-4A9D-AFE4-AB6E27B6A980}" type="presOf" srcId="{2FA1911A-C56C-462C-A21E-ECDA17FE47F2}" destId="{F0DF22F1-4050-4080-B450-CB9B367D25F0}" srcOrd="0" destOrd="0" presId="urn:microsoft.com/office/officeart/2005/8/layout/hProcess7"/>
    <dgm:cxn modelId="{FB6B434A-D8AF-4439-A2F1-DAC435E60182}" type="presParOf" srcId="{A4A9EC14-EF42-4F9F-A15D-806AD76BF786}" destId="{5FDC907F-F74D-48F4-8806-9181DF7F4FAA}" srcOrd="0" destOrd="0" presId="urn:microsoft.com/office/officeart/2005/8/layout/hProcess7"/>
    <dgm:cxn modelId="{7A180788-64A1-4EDF-B5D1-1CF0C7200C47}" type="presParOf" srcId="{5FDC907F-F74D-48F4-8806-9181DF7F4FAA}" destId="{F0DF22F1-4050-4080-B450-CB9B367D25F0}" srcOrd="0" destOrd="0" presId="urn:microsoft.com/office/officeart/2005/8/layout/hProcess7"/>
    <dgm:cxn modelId="{C757867D-2529-402F-BE5F-39F3B5E33F71}" type="presParOf" srcId="{5FDC907F-F74D-48F4-8806-9181DF7F4FAA}" destId="{F638B081-A1EA-47B0-BCF8-8C02A0E0C505}" srcOrd="1" destOrd="0" presId="urn:microsoft.com/office/officeart/2005/8/layout/hProcess7"/>
    <dgm:cxn modelId="{967C587F-E0FD-4B29-98CF-4F43AA89F833}" type="presParOf" srcId="{5FDC907F-F74D-48F4-8806-9181DF7F4FAA}" destId="{4E7CE75F-BEF9-4564-9ADD-DAA066F60A61}" srcOrd="2" destOrd="0" presId="urn:microsoft.com/office/officeart/2005/8/layout/hProcess7"/>
    <dgm:cxn modelId="{44C111A9-FF5A-423D-B96A-1E7E2281D62B}" type="presParOf" srcId="{A4A9EC14-EF42-4F9F-A15D-806AD76BF786}" destId="{95684FF3-ECE0-4D1C-B755-BD608DA3634E}" srcOrd="1" destOrd="0" presId="urn:microsoft.com/office/officeart/2005/8/layout/hProcess7"/>
    <dgm:cxn modelId="{3B7F1BD5-686B-4559-A408-FE080C751331}" type="presParOf" srcId="{A4A9EC14-EF42-4F9F-A15D-806AD76BF786}" destId="{25FC47FC-4941-46B5-A90A-76CDB1E10AE7}" srcOrd="2" destOrd="0" presId="urn:microsoft.com/office/officeart/2005/8/layout/hProcess7"/>
    <dgm:cxn modelId="{5EF589DA-5262-4C8C-9194-EC4383868710}" type="presParOf" srcId="{25FC47FC-4941-46B5-A90A-76CDB1E10AE7}" destId="{70EA28BA-3A47-49C3-B8CF-19480D731E2D}" srcOrd="0" destOrd="0" presId="urn:microsoft.com/office/officeart/2005/8/layout/hProcess7"/>
    <dgm:cxn modelId="{0BC29393-1F67-42F1-ADD4-EB41B6DE51DA}" type="presParOf" srcId="{25FC47FC-4941-46B5-A90A-76CDB1E10AE7}" destId="{A9AE35EC-2744-40D9-AD69-8BC9B72B30C0}" srcOrd="1" destOrd="0" presId="urn:microsoft.com/office/officeart/2005/8/layout/hProcess7"/>
    <dgm:cxn modelId="{67988134-4FF6-4BCC-8D03-900CF0D76636}" type="presParOf" srcId="{25FC47FC-4941-46B5-A90A-76CDB1E10AE7}" destId="{5D55670A-3BB4-47A9-A0B1-B31E89E31D43}" srcOrd="2" destOrd="0" presId="urn:microsoft.com/office/officeart/2005/8/layout/hProcess7"/>
    <dgm:cxn modelId="{59D40B2F-AA6B-49C1-AFBE-44FC471A2EA0}" type="presParOf" srcId="{A4A9EC14-EF42-4F9F-A15D-806AD76BF786}" destId="{70BADAF1-6C18-44CC-B5CA-616D83EE01DA}" srcOrd="3" destOrd="0" presId="urn:microsoft.com/office/officeart/2005/8/layout/hProcess7"/>
    <dgm:cxn modelId="{371E5776-9BFE-4592-ADA0-0B3C1AF6F40C}" type="presParOf" srcId="{A4A9EC14-EF42-4F9F-A15D-806AD76BF786}" destId="{AC645E3A-26BF-4A45-851A-E353E39E3B88}" srcOrd="4" destOrd="0" presId="urn:microsoft.com/office/officeart/2005/8/layout/hProcess7"/>
    <dgm:cxn modelId="{51E155F0-BEF0-4D6C-BD23-E1171E978964}" type="presParOf" srcId="{AC645E3A-26BF-4A45-851A-E353E39E3B88}" destId="{D26BE85A-4BEA-49EC-B15A-945E01E02A42}" srcOrd="0" destOrd="0" presId="urn:microsoft.com/office/officeart/2005/8/layout/hProcess7"/>
    <dgm:cxn modelId="{4243378C-03B6-4F52-BB63-D510570D13B9}" type="presParOf" srcId="{AC645E3A-26BF-4A45-851A-E353E39E3B88}" destId="{74825579-D46B-42C8-A221-FE46B6222BF5}" srcOrd="1" destOrd="0" presId="urn:microsoft.com/office/officeart/2005/8/layout/hProcess7"/>
    <dgm:cxn modelId="{A5B84862-5A67-4465-805F-E6BC5B4B2B16}" type="presParOf" srcId="{AC645E3A-26BF-4A45-851A-E353E39E3B88}" destId="{E2CFDD93-06FA-4D2A-B46D-85F0464DA239}" srcOrd="2" destOrd="0" presId="urn:microsoft.com/office/officeart/2005/8/layout/hProcess7"/>
    <dgm:cxn modelId="{43BCD379-9CEB-448C-89A8-B4EC19B17262}" type="presParOf" srcId="{A4A9EC14-EF42-4F9F-A15D-806AD76BF786}" destId="{5B279782-910B-4BDA-9A3A-322546E6CBCB}" srcOrd="5" destOrd="0" presId="urn:microsoft.com/office/officeart/2005/8/layout/hProcess7"/>
    <dgm:cxn modelId="{72A97DD8-AA1B-4B82-8965-419D207D457A}" type="presParOf" srcId="{A4A9EC14-EF42-4F9F-A15D-806AD76BF786}" destId="{2E09473D-CE36-40EC-ADFA-D4B2DACCF7F4}" srcOrd="6" destOrd="0" presId="urn:microsoft.com/office/officeart/2005/8/layout/hProcess7"/>
    <dgm:cxn modelId="{E98A64B6-1258-4FF4-A59E-05687565A6E5}" type="presParOf" srcId="{2E09473D-CE36-40EC-ADFA-D4B2DACCF7F4}" destId="{29FDF8F2-368A-4EA3-8D79-6B6D66A7AE5B}" srcOrd="0" destOrd="0" presId="urn:microsoft.com/office/officeart/2005/8/layout/hProcess7"/>
    <dgm:cxn modelId="{BAFFEC6A-48E3-48EE-8351-9C6FC8B62D73}" type="presParOf" srcId="{2E09473D-CE36-40EC-ADFA-D4B2DACCF7F4}" destId="{05A42E00-3F05-426E-A10B-A2EB00376C1D}" srcOrd="1" destOrd="0" presId="urn:microsoft.com/office/officeart/2005/8/layout/hProcess7"/>
    <dgm:cxn modelId="{46CAE777-2319-4275-8E60-F1B8B342626F}" type="presParOf" srcId="{2E09473D-CE36-40EC-ADFA-D4B2DACCF7F4}" destId="{0A0F9CE5-6936-41EE-900C-AAFA63263337}" srcOrd="2" destOrd="0" presId="urn:microsoft.com/office/officeart/2005/8/layout/hProcess7"/>
    <dgm:cxn modelId="{C898EE50-59DB-45AF-A814-7102F3EFC0F2}" type="presParOf" srcId="{A4A9EC14-EF42-4F9F-A15D-806AD76BF786}" destId="{11954546-F996-4BFC-844C-90C45D581459}" srcOrd="7" destOrd="0" presId="urn:microsoft.com/office/officeart/2005/8/layout/hProcess7"/>
    <dgm:cxn modelId="{7C27ABD9-BF1A-49BC-9251-4688FC586AB3}" type="presParOf" srcId="{A4A9EC14-EF42-4F9F-A15D-806AD76BF786}" destId="{3B7C0B5E-FA10-49A5-B5F8-B91C3ABAB8C4}" srcOrd="8" destOrd="0" presId="urn:microsoft.com/office/officeart/2005/8/layout/hProcess7"/>
    <dgm:cxn modelId="{F44EC25B-61B5-46F8-BA02-853006919E3D}" type="presParOf" srcId="{3B7C0B5E-FA10-49A5-B5F8-B91C3ABAB8C4}" destId="{88799F63-6A3B-46C4-AB8A-A4A8A98F7B0A}" srcOrd="0" destOrd="0" presId="urn:microsoft.com/office/officeart/2005/8/layout/hProcess7"/>
    <dgm:cxn modelId="{B6B78A08-B8FE-4FCB-ADDA-7D29A292DDD4}" type="presParOf" srcId="{3B7C0B5E-FA10-49A5-B5F8-B91C3ABAB8C4}" destId="{12CAE31D-AF55-492F-983D-7E3CF491F414}" srcOrd="1" destOrd="0" presId="urn:microsoft.com/office/officeart/2005/8/layout/hProcess7"/>
    <dgm:cxn modelId="{F54BA31B-FC19-4711-8799-6CC4A239DA74}" type="presParOf" srcId="{3B7C0B5E-FA10-49A5-B5F8-B91C3ABAB8C4}" destId="{5C85A3FB-9C52-43C0-B4CC-DBE0C604A057}" srcOrd="2" destOrd="0" presId="urn:microsoft.com/office/officeart/2005/8/layout/hProcess7"/>
    <dgm:cxn modelId="{33523281-C798-48BF-847C-5C2ED6CE5586}" type="presParOf" srcId="{A4A9EC14-EF42-4F9F-A15D-806AD76BF786}" destId="{081B3E8B-5862-4E4D-B71D-D23421AE3CB8}" srcOrd="9" destOrd="0" presId="urn:microsoft.com/office/officeart/2005/8/layout/hProcess7"/>
    <dgm:cxn modelId="{C87527E7-D85C-4217-8738-2C31EC99486A}" type="presParOf" srcId="{A4A9EC14-EF42-4F9F-A15D-806AD76BF786}" destId="{4EBD2EBD-8A92-41D2-954D-47C42EFA69EF}" srcOrd="10" destOrd="0" presId="urn:microsoft.com/office/officeart/2005/8/layout/hProcess7"/>
    <dgm:cxn modelId="{CCD0A5A7-71F1-4B9A-8F63-B83547F45B44}" type="presParOf" srcId="{4EBD2EBD-8A92-41D2-954D-47C42EFA69EF}" destId="{91B863A6-CE7D-471F-A868-A5FAD81B204D}" srcOrd="0" destOrd="0" presId="urn:microsoft.com/office/officeart/2005/8/layout/hProcess7"/>
    <dgm:cxn modelId="{137A1C69-1D43-4459-A0AC-637714B93BAB}" type="presParOf" srcId="{4EBD2EBD-8A92-41D2-954D-47C42EFA69EF}" destId="{932C6225-C52F-46F1-AEA5-6D771036436B}" srcOrd="1" destOrd="0" presId="urn:microsoft.com/office/officeart/2005/8/layout/hProcess7"/>
    <dgm:cxn modelId="{60D262F3-CA8C-4DB2-8A86-A2AA001EB3B8}" type="presParOf" srcId="{4EBD2EBD-8A92-41D2-954D-47C42EFA69EF}" destId="{EE80CC93-EF03-4C55-A42E-4436F537C1DA}" srcOrd="2" destOrd="0" presId="urn:microsoft.com/office/officeart/2005/8/layout/hProcess7"/>
    <dgm:cxn modelId="{2221E5E5-E681-4128-AF3E-E3251DF5AC5E}" type="presParOf" srcId="{A4A9EC14-EF42-4F9F-A15D-806AD76BF786}" destId="{946B7754-C0E1-4367-AF28-6F705921DD0B}" srcOrd="11" destOrd="0" presId="urn:microsoft.com/office/officeart/2005/8/layout/hProcess7"/>
    <dgm:cxn modelId="{B61EDCF5-F1C8-4E4A-877C-5755D307232D}" type="presParOf" srcId="{A4A9EC14-EF42-4F9F-A15D-806AD76BF786}" destId="{E123BB6E-BA78-4431-A90B-937EE5795D66}" srcOrd="12" destOrd="0" presId="urn:microsoft.com/office/officeart/2005/8/layout/hProcess7"/>
    <dgm:cxn modelId="{8DD32E26-09A4-486E-9734-1F86E365CCDF}" type="presParOf" srcId="{E123BB6E-BA78-4431-A90B-937EE5795D66}" destId="{E7A1821B-0CC3-4F30-8370-A6936337CFCA}" srcOrd="0" destOrd="0" presId="urn:microsoft.com/office/officeart/2005/8/layout/hProcess7"/>
    <dgm:cxn modelId="{DE15603E-DE5B-478B-9EA7-42036E1EB449}" type="presParOf" srcId="{E123BB6E-BA78-4431-A90B-937EE5795D66}" destId="{6DAF8084-5A95-4E4A-958D-7938F2D903D0}" srcOrd="1" destOrd="0" presId="urn:microsoft.com/office/officeart/2005/8/layout/hProcess7"/>
    <dgm:cxn modelId="{79AC5FB3-9F6E-4AED-BE89-284739BF7C6D}" type="presParOf" srcId="{E123BB6E-BA78-4431-A90B-937EE5795D66}" destId="{4CBC265D-2820-4665-AACD-7AAD44AD78BB}"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7EAA3D-7EC3-40EF-8F30-1319C10F897A}">
      <dsp:nvSpPr>
        <dsp:cNvPr id="0" name=""/>
        <dsp:cNvSpPr/>
      </dsp:nvSpPr>
      <dsp:spPr>
        <a:xfrm>
          <a:off x="2477095" y="3162170"/>
          <a:ext cx="2284809" cy="2284809"/>
        </a:xfrm>
        <a:prstGeom prst="ellipse">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Countable Coach.</a:t>
          </a:r>
          <a:endParaRPr lang="en-US" sz="2400" kern="1200" dirty="0"/>
        </a:p>
      </dsp:txBody>
      <dsp:txXfrm>
        <a:off x="2811698" y="3496773"/>
        <a:ext cx="1615603" cy="1615603"/>
      </dsp:txXfrm>
    </dsp:sp>
    <dsp:sp modelId="{C62678E1-5E34-49F3-A9A5-9DE28657ECD4}">
      <dsp:nvSpPr>
        <dsp:cNvPr id="0" name=""/>
        <dsp:cNvSpPr/>
      </dsp:nvSpPr>
      <dsp:spPr>
        <a:xfrm rot="12900000">
          <a:off x="919972" y="2733822"/>
          <a:ext cx="1842488" cy="651170"/>
        </a:xfrm>
        <a:prstGeom prst="leftArrow">
          <a:avLst>
            <a:gd name="adj1" fmla="val 60000"/>
            <a:gd name="adj2" fmla="val 50000"/>
          </a:avLst>
        </a:prstGeom>
        <a:solidFill>
          <a:schemeClr val="dk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85A3C56B-9D20-4264-BB5C-5BCAADE4909E}">
      <dsp:nvSpPr>
        <dsp:cNvPr id="0" name=""/>
        <dsp:cNvSpPr/>
      </dsp:nvSpPr>
      <dsp:spPr>
        <a:xfrm>
          <a:off x="1292" y="1662776"/>
          <a:ext cx="2170568" cy="1736455"/>
        </a:xfrm>
        <a:prstGeom prst="roundRect">
          <a:avLst>
            <a:gd name="adj" fmla="val 10000"/>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US" sz="2000" kern="1200" dirty="0" smtClean="0"/>
            <a:t>Technical/Tactical Instruction - Related to SA’s sport at any time. </a:t>
          </a:r>
          <a:endParaRPr lang="en-US" sz="2000" kern="1200" dirty="0"/>
        </a:p>
      </dsp:txBody>
      <dsp:txXfrm>
        <a:off x="52151" y="1713635"/>
        <a:ext cx="2068850" cy="1634737"/>
      </dsp:txXfrm>
    </dsp:sp>
    <dsp:sp modelId="{424C3B6F-F09A-4084-89CC-F9A6944FA491}">
      <dsp:nvSpPr>
        <dsp:cNvPr id="0" name=""/>
        <dsp:cNvSpPr/>
      </dsp:nvSpPr>
      <dsp:spPr>
        <a:xfrm rot="16200000">
          <a:off x="2698255" y="1808106"/>
          <a:ext cx="1842488" cy="651170"/>
        </a:xfrm>
        <a:prstGeom prst="leftArrow">
          <a:avLst>
            <a:gd name="adj1" fmla="val 60000"/>
            <a:gd name="adj2" fmla="val 50000"/>
          </a:avLst>
        </a:prstGeom>
        <a:solidFill>
          <a:schemeClr val="dk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ABB79A3-D493-4C86-971E-92D980F3F9EF}">
      <dsp:nvSpPr>
        <dsp:cNvPr id="0" name=""/>
        <dsp:cNvSpPr/>
      </dsp:nvSpPr>
      <dsp:spPr>
        <a:xfrm>
          <a:off x="2534215" y="344220"/>
          <a:ext cx="2170568" cy="1736455"/>
        </a:xfrm>
        <a:prstGeom prst="roundRect">
          <a:avLst>
            <a:gd name="adj" fmla="val 10000"/>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US" sz="2000" kern="1200" dirty="0" smtClean="0"/>
            <a:t>Tactical Decisions - Related to on-field or on-court practice or competition.</a:t>
          </a:r>
          <a:endParaRPr lang="en-US" sz="2000" kern="1200" dirty="0"/>
        </a:p>
      </dsp:txBody>
      <dsp:txXfrm>
        <a:off x="2585074" y="395079"/>
        <a:ext cx="2068850" cy="1634737"/>
      </dsp:txXfrm>
    </dsp:sp>
    <dsp:sp modelId="{40EEEA94-3ABA-4AF2-9F23-BC5A5AC9C696}">
      <dsp:nvSpPr>
        <dsp:cNvPr id="0" name=""/>
        <dsp:cNvSpPr/>
      </dsp:nvSpPr>
      <dsp:spPr>
        <a:xfrm rot="19500000">
          <a:off x="4476539" y="2733822"/>
          <a:ext cx="1842488" cy="651170"/>
        </a:xfrm>
        <a:prstGeom prst="leftArrow">
          <a:avLst>
            <a:gd name="adj1" fmla="val 60000"/>
            <a:gd name="adj2" fmla="val 50000"/>
          </a:avLst>
        </a:prstGeom>
        <a:solidFill>
          <a:schemeClr val="dk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1A0805F-9BE5-43B5-9451-7D03CE3FE381}">
      <dsp:nvSpPr>
        <dsp:cNvPr id="0" name=""/>
        <dsp:cNvSpPr/>
      </dsp:nvSpPr>
      <dsp:spPr>
        <a:xfrm>
          <a:off x="5067138" y="1662776"/>
          <a:ext cx="2170568" cy="1736455"/>
        </a:xfrm>
        <a:prstGeom prst="roundRect">
          <a:avLst>
            <a:gd name="adj" fmla="val 10000"/>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US" sz="2000" kern="1200" dirty="0" smtClean="0"/>
            <a:t>Off-Campus Recruiting Activities.</a:t>
          </a:r>
          <a:endParaRPr lang="en-US" sz="2000" kern="1200" dirty="0"/>
        </a:p>
      </dsp:txBody>
      <dsp:txXfrm>
        <a:off x="5117997" y="1713635"/>
        <a:ext cx="2068850" cy="163473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0.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475" cy="465138"/>
          </a:xfrm>
          <a:prstGeom prst="rect">
            <a:avLst/>
          </a:prstGeom>
        </p:spPr>
        <p:txBody>
          <a:bodyPr vert="horz" lIns="91431" tIns="45715" rIns="91431" bIns="45715" rtlCol="0"/>
          <a:lstStyle>
            <a:lvl1pPr algn="l">
              <a:defRPr sz="1200"/>
            </a:lvl1pPr>
          </a:lstStyle>
          <a:p>
            <a:endParaRPr lang="en-US" dirty="0"/>
          </a:p>
        </p:txBody>
      </p:sp>
      <p:sp>
        <p:nvSpPr>
          <p:cNvPr id="3" name="Date Placeholder 2"/>
          <p:cNvSpPr>
            <a:spLocks noGrp="1"/>
          </p:cNvSpPr>
          <p:nvPr>
            <p:ph type="dt" sz="quarter" idx="1"/>
          </p:nvPr>
        </p:nvSpPr>
        <p:spPr>
          <a:xfrm>
            <a:off x="3970338" y="1"/>
            <a:ext cx="3038475" cy="465138"/>
          </a:xfrm>
          <a:prstGeom prst="rect">
            <a:avLst/>
          </a:prstGeom>
        </p:spPr>
        <p:txBody>
          <a:bodyPr vert="horz" lIns="91431" tIns="45715" rIns="91431" bIns="45715" rtlCol="0"/>
          <a:lstStyle>
            <a:lvl1pPr algn="r">
              <a:defRPr sz="1200"/>
            </a:lvl1pPr>
          </a:lstStyle>
          <a:p>
            <a:fld id="{079FD468-01AE-40C0-BA3A-F86331DC0852}" type="datetimeFigureOut">
              <a:rPr lang="en-US" smtClean="0"/>
              <a:t>5/11/2015</a:t>
            </a:fld>
            <a:endParaRPr lang="en-US" dirty="0"/>
          </a:p>
        </p:txBody>
      </p:sp>
      <p:sp>
        <p:nvSpPr>
          <p:cNvPr id="4" name="Footer Placeholder 3"/>
          <p:cNvSpPr>
            <a:spLocks noGrp="1"/>
          </p:cNvSpPr>
          <p:nvPr>
            <p:ph type="ftr" sz="quarter" idx="2"/>
          </p:nvPr>
        </p:nvSpPr>
        <p:spPr>
          <a:xfrm>
            <a:off x="1" y="8829675"/>
            <a:ext cx="3038475" cy="465138"/>
          </a:xfrm>
          <a:prstGeom prst="rect">
            <a:avLst/>
          </a:prstGeom>
        </p:spPr>
        <p:txBody>
          <a:bodyPr vert="horz" lIns="91431" tIns="45715" rIns="91431" bIns="45715"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31" tIns="45715" rIns="91431" bIns="45715" rtlCol="0" anchor="b"/>
          <a:lstStyle>
            <a:lvl1pPr algn="r">
              <a:defRPr sz="1200"/>
            </a:lvl1pPr>
          </a:lstStyle>
          <a:p>
            <a:fld id="{B18D0584-01BC-470D-9F4E-002EB0A2984C}" type="slidenum">
              <a:rPr lang="en-US" smtClean="0"/>
              <a:t>‹#›</a:t>
            </a:fld>
            <a:endParaRPr lang="en-US" dirty="0"/>
          </a:p>
        </p:txBody>
      </p:sp>
    </p:spTree>
    <p:extLst>
      <p:ext uri="{BB962C8B-B14F-4D97-AF65-F5344CB8AC3E}">
        <p14:creationId xmlns:p14="http://schemas.microsoft.com/office/powerpoint/2010/main" val="29103359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3167" tIns="46584" rIns="93167" bIns="46584" rtlCol="0"/>
          <a:lstStyle>
            <a:lvl1pPr algn="l">
              <a:defRPr sz="1200"/>
            </a:lvl1pPr>
          </a:lstStyle>
          <a:p>
            <a:endParaRPr lang="en-US" dirty="0"/>
          </a:p>
        </p:txBody>
      </p:sp>
      <p:sp>
        <p:nvSpPr>
          <p:cNvPr id="3" name="Date Placeholder 2"/>
          <p:cNvSpPr>
            <a:spLocks noGrp="1"/>
          </p:cNvSpPr>
          <p:nvPr>
            <p:ph type="dt" idx="1"/>
          </p:nvPr>
        </p:nvSpPr>
        <p:spPr>
          <a:xfrm>
            <a:off x="3970939" y="1"/>
            <a:ext cx="3037840" cy="464820"/>
          </a:xfrm>
          <a:prstGeom prst="rect">
            <a:avLst/>
          </a:prstGeom>
        </p:spPr>
        <p:txBody>
          <a:bodyPr vert="horz" lIns="93167" tIns="46584" rIns="93167" bIns="46584" rtlCol="0"/>
          <a:lstStyle>
            <a:lvl1pPr algn="r">
              <a:defRPr sz="1200"/>
            </a:lvl1pPr>
          </a:lstStyle>
          <a:p>
            <a:fld id="{95C3447C-BCF7-4920-B438-E6A9A6D4F0B7}" type="datetimeFigureOut">
              <a:rPr lang="en-US" smtClean="0"/>
              <a:t>5/11/2015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7" tIns="46584" rIns="93167" bIns="46584" rtlCol="0" anchor="ctr"/>
          <a:lstStyle/>
          <a:p>
            <a:endParaRPr lang="en-US" dirty="0"/>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3167" tIns="46584" rIns="93167" bIns="4658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67" tIns="46584" rIns="93167" bIns="46584"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9" y="8829967"/>
            <a:ext cx="3037840" cy="464820"/>
          </a:xfrm>
          <a:prstGeom prst="rect">
            <a:avLst/>
          </a:prstGeom>
        </p:spPr>
        <p:txBody>
          <a:bodyPr vert="horz" lIns="93167" tIns="46584" rIns="93167" bIns="46584" rtlCol="0" anchor="b"/>
          <a:lstStyle>
            <a:lvl1pPr algn="r">
              <a:defRPr sz="1200"/>
            </a:lvl1pPr>
          </a:lstStyle>
          <a:p>
            <a:fld id="{0F5F4730-E360-4375-AAB2-7CA0576AE9AD}" type="slidenum">
              <a:rPr lang="en-US" smtClean="0"/>
              <a:t>‹#›</a:t>
            </a:fld>
            <a:endParaRPr lang="en-US" dirty="0"/>
          </a:p>
        </p:txBody>
      </p:sp>
    </p:spTree>
    <p:extLst>
      <p:ext uri="{BB962C8B-B14F-4D97-AF65-F5344CB8AC3E}">
        <p14:creationId xmlns:p14="http://schemas.microsoft.com/office/powerpoint/2010/main" val="2464869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1</a:t>
            </a:fld>
            <a:endParaRPr lang="en-US" dirty="0"/>
          </a:p>
        </p:txBody>
      </p:sp>
    </p:spTree>
    <p:extLst>
      <p:ext uri="{BB962C8B-B14F-4D97-AF65-F5344CB8AC3E}">
        <p14:creationId xmlns:p14="http://schemas.microsoft.com/office/powerpoint/2010/main" val="37568295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690" indent="-174690">
              <a:buFont typeface="Arial" panose="020B0604020202020204" pitchFamily="34" charset="0"/>
              <a:buChar char="•"/>
            </a:pPr>
            <a:r>
              <a:rPr lang="en-US" dirty="0" smtClean="0"/>
              <a:t>The</a:t>
            </a:r>
            <a:r>
              <a:rPr lang="en-US" baseline="0" dirty="0" smtClean="0"/>
              <a:t> starting point for the 1992 interpretation is that an individual designated as volunteer coach assumes that position for the duration of the academic year.  So if the head coach wants to swap these two individuals, then that would be impermissible.  However, if the current volunteer </a:t>
            </a:r>
            <a:r>
              <a:rPr lang="en-US" baseline="0" smtClean="0"/>
              <a:t>coach </a:t>
            </a:r>
            <a:r>
              <a:rPr lang="en-US" baseline="0" smtClean="0"/>
              <a:t>has </a:t>
            </a:r>
            <a:r>
              <a:rPr lang="en-US" baseline="0" dirty="0" smtClean="0"/>
              <a:t>left through normal attrition then it would be permissible for the manager to become the volunteer coach during the spring term.  </a:t>
            </a:r>
          </a:p>
          <a:p>
            <a:pPr marL="0" indent="0">
              <a:buFont typeface="Arial" panose="020B0604020202020204" pitchFamily="34" charset="0"/>
              <a:buNone/>
            </a:pPr>
            <a:endParaRPr lang="en-US" baseline="0" dirty="0" smtClean="0"/>
          </a:p>
          <a:p>
            <a:pPr marL="174690" indent="-174690">
              <a:buFont typeface="Arial" panose="020B0604020202020204" pitchFamily="34" charset="0"/>
              <a:buChar char="•"/>
            </a:pPr>
            <a:r>
              <a:rPr lang="en-US" baseline="0" dirty="0" smtClean="0"/>
              <a:t>The next item to review is compensation.  If the individual moving into the volunteer coach position is receiving compensation with an athletics department nexus then the institution would need to terminate the salary prior to staring the volunteer coach position.  Note, if the individual was receiving tuition as part of their compensation then the institution would need to end tuition at the term.  The individual could not continue to receive tuition while serving as volunteer coach. </a:t>
            </a:r>
          </a:p>
          <a:p>
            <a:pPr marL="174690" indent="-174690">
              <a:buFont typeface="Arial" panose="020B0604020202020204" pitchFamily="34" charset="0"/>
              <a:buChar char="•"/>
            </a:pPr>
            <a:endParaRPr lang="en-US" baseline="0" dirty="0" smtClean="0"/>
          </a:p>
          <a:p>
            <a:pPr marL="174690" indent="-17469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10</a:t>
            </a:fld>
            <a:endParaRPr lang="en-US" dirty="0"/>
          </a:p>
        </p:txBody>
      </p:sp>
    </p:spTree>
    <p:extLst>
      <p:ext uri="{BB962C8B-B14F-4D97-AF65-F5344CB8AC3E}">
        <p14:creationId xmlns:p14="http://schemas.microsoft.com/office/powerpoint/2010/main" val="37223406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32" indent="-171432">
              <a:buFont typeface="Arial" panose="020B0604020202020204" pitchFamily="34" charset="0"/>
              <a:buChar char="•"/>
            </a:pPr>
            <a:r>
              <a:rPr lang="en-US" dirty="0" smtClean="0"/>
              <a:t>Would be permitted to remain</a:t>
            </a:r>
            <a:r>
              <a:rPr lang="en-US" baseline="0" dirty="0" smtClean="0"/>
              <a:t> with the team at the site to observe but not scout</a:t>
            </a:r>
          </a:p>
          <a:p>
            <a:endParaRPr lang="en-US" baseline="0" dirty="0" smtClean="0"/>
          </a:p>
          <a:p>
            <a:pPr marL="171432" indent="-171432">
              <a:buFont typeface="Arial" panose="020B0604020202020204" pitchFamily="34" charset="0"/>
              <a:buChar char="•"/>
            </a:pPr>
            <a:r>
              <a:rPr lang="en-US" baseline="0" dirty="0" smtClean="0"/>
              <a:t>Includes noncoaching staff with sport-specific responsibilities and coaches other than the head and assistant coaches (who may scout)</a:t>
            </a:r>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11</a:t>
            </a:fld>
            <a:endParaRPr lang="en-US" dirty="0"/>
          </a:p>
        </p:txBody>
      </p:sp>
    </p:spTree>
    <p:extLst>
      <p:ext uri="{BB962C8B-B14F-4D97-AF65-F5344CB8AC3E}">
        <p14:creationId xmlns:p14="http://schemas.microsoft.com/office/powerpoint/2010/main" val="22949852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Multiple facilities</a:t>
            </a:r>
            <a:r>
              <a:rPr lang="en-US" baseline="0" dirty="0" smtClean="0"/>
              <a:t> on an institution’s campus are considered one site</a:t>
            </a:r>
          </a:p>
          <a:p>
            <a:pPr marL="171450" indent="-171450">
              <a:buFont typeface="Arial" panose="020B0604020202020204" pitchFamily="34" charset="0"/>
              <a:buChar char="•"/>
            </a:pPr>
            <a:r>
              <a:rPr lang="en-US" baseline="0" dirty="0" smtClean="0"/>
              <a:t>Case by case review when analyzing whether facilities constitute one site</a:t>
            </a:r>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12</a:t>
            </a:fld>
            <a:endParaRPr lang="en-US" dirty="0"/>
          </a:p>
        </p:txBody>
      </p:sp>
    </p:spTree>
    <p:extLst>
      <p:ext uri="{BB962C8B-B14F-4D97-AF65-F5344CB8AC3E}">
        <p14:creationId xmlns:p14="http://schemas.microsoft.com/office/powerpoint/2010/main" val="6631271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13</a:t>
            </a:fld>
            <a:endParaRPr lang="en-US" dirty="0"/>
          </a:p>
        </p:txBody>
      </p:sp>
    </p:spTree>
    <p:extLst>
      <p:ext uri="{BB962C8B-B14F-4D97-AF65-F5344CB8AC3E}">
        <p14:creationId xmlns:p14="http://schemas.microsoft.com/office/powerpoint/2010/main" val="6723259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14</a:t>
            </a:fld>
            <a:endParaRPr lang="en-US" dirty="0"/>
          </a:p>
        </p:txBody>
      </p:sp>
    </p:spTree>
    <p:extLst>
      <p:ext uri="{BB962C8B-B14F-4D97-AF65-F5344CB8AC3E}">
        <p14:creationId xmlns:p14="http://schemas.microsoft.com/office/powerpoint/2010/main" val="16986290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15</a:t>
            </a:fld>
            <a:endParaRPr lang="en-US" dirty="0"/>
          </a:p>
        </p:txBody>
      </p:sp>
    </p:spTree>
    <p:extLst>
      <p:ext uri="{BB962C8B-B14F-4D97-AF65-F5344CB8AC3E}">
        <p14:creationId xmlns:p14="http://schemas.microsoft.com/office/powerpoint/2010/main" val="4013328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16</a:t>
            </a:fld>
            <a:endParaRPr lang="en-US" dirty="0"/>
          </a:p>
        </p:txBody>
      </p:sp>
    </p:spTree>
    <p:extLst>
      <p:ext uri="{BB962C8B-B14F-4D97-AF65-F5344CB8AC3E}">
        <p14:creationId xmlns:p14="http://schemas.microsoft.com/office/powerpoint/2010/main" val="21272819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17</a:t>
            </a:fld>
            <a:endParaRPr lang="en-US" dirty="0"/>
          </a:p>
        </p:txBody>
      </p:sp>
    </p:spTree>
    <p:extLst>
      <p:ext uri="{BB962C8B-B14F-4D97-AF65-F5344CB8AC3E}">
        <p14:creationId xmlns:p14="http://schemas.microsoft.com/office/powerpoint/2010/main" val="6631271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18</a:t>
            </a:fld>
            <a:endParaRPr lang="en-US" dirty="0"/>
          </a:p>
        </p:txBody>
      </p:sp>
    </p:spTree>
    <p:extLst>
      <p:ext uri="{BB962C8B-B14F-4D97-AF65-F5344CB8AC3E}">
        <p14:creationId xmlns:p14="http://schemas.microsoft.com/office/powerpoint/2010/main" val="6631271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03">
              <a:defRPr/>
            </a:pPr>
            <a:r>
              <a:rPr lang="en-US" dirty="0"/>
              <a:t>What if an individual student-athlete hires the individual to provide technical instruction</a:t>
            </a:r>
            <a:r>
              <a:rPr lang="en-US" dirty="0" smtClean="0"/>
              <a:t>?</a:t>
            </a:r>
          </a:p>
          <a:p>
            <a:pPr defTabSz="914303">
              <a:defRPr/>
            </a:pPr>
            <a:endParaRPr lang="en-US" dirty="0" smtClean="0"/>
          </a:p>
          <a:p>
            <a:pPr defTabSz="914303">
              <a:defRPr/>
            </a:pPr>
            <a:r>
              <a:rPr lang="en-US" dirty="0" smtClean="0"/>
              <a:t>- Good example: Private</a:t>
            </a:r>
            <a:r>
              <a:rPr lang="en-US" baseline="0" dirty="0" smtClean="0"/>
              <a:t> swing coach in golf.</a:t>
            </a:r>
            <a:endParaRPr lang="en-US" dirty="0"/>
          </a:p>
          <a:p>
            <a:endParaRPr lang="en-US" dirty="0" smtClean="0"/>
          </a:p>
          <a:p>
            <a:pPr marL="171432" indent="-171432">
              <a:buFontTx/>
              <a:buChar char="-"/>
            </a:pPr>
            <a:r>
              <a:rPr lang="en-US" dirty="0" smtClean="0"/>
              <a:t>Would not trigger 11.7.1.1 provided:</a:t>
            </a:r>
          </a:p>
          <a:p>
            <a:pPr marL="171432" indent="-171432">
              <a:buFontTx/>
              <a:buChar char="-"/>
            </a:pPr>
            <a:endParaRPr lang="en-US" dirty="0" smtClean="0"/>
          </a:p>
          <a:p>
            <a:r>
              <a:rPr lang="en-US" dirty="0" smtClean="0"/>
              <a:t>1.) Athletics</a:t>
            </a:r>
            <a:r>
              <a:rPr lang="en-US" baseline="0" dirty="0" smtClean="0"/>
              <a:t> staff is not involved;</a:t>
            </a:r>
          </a:p>
          <a:p>
            <a:r>
              <a:rPr lang="en-US" baseline="0" dirty="0" smtClean="0"/>
              <a:t>2.) Coaching staff does not observe the activity; and</a:t>
            </a:r>
          </a:p>
          <a:p>
            <a:r>
              <a:rPr lang="en-US" baseline="0" dirty="0" smtClean="0"/>
              <a:t>3.) Activity does not occur at institution’s facility.</a:t>
            </a:r>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19</a:t>
            </a:fld>
            <a:endParaRPr lang="en-US" dirty="0"/>
          </a:p>
        </p:txBody>
      </p:sp>
    </p:spTree>
    <p:extLst>
      <p:ext uri="{BB962C8B-B14F-4D97-AF65-F5344CB8AC3E}">
        <p14:creationId xmlns:p14="http://schemas.microsoft.com/office/powerpoint/2010/main" val="663127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2</a:t>
            </a:fld>
            <a:endParaRPr lang="en-US" dirty="0"/>
          </a:p>
        </p:txBody>
      </p:sp>
    </p:spTree>
    <p:extLst>
      <p:ext uri="{BB962C8B-B14F-4D97-AF65-F5344CB8AC3E}">
        <p14:creationId xmlns:p14="http://schemas.microsoft.com/office/powerpoint/2010/main" val="37482023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20</a:t>
            </a:fld>
            <a:endParaRPr lang="en-US" dirty="0"/>
          </a:p>
        </p:txBody>
      </p:sp>
    </p:spTree>
    <p:extLst>
      <p:ext uri="{BB962C8B-B14F-4D97-AF65-F5344CB8AC3E}">
        <p14:creationId xmlns:p14="http://schemas.microsoft.com/office/powerpoint/2010/main" val="37268294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690" indent="-174690">
              <a:buFont typeface="Arial" panose="020B0604020202020204" pitchFamily="34" charset="0"/>
              <a:buChar char="•"/>
            </a:pPr>
            <a:r>
              <a:rPr lang="en-US" dirty="0" smtClean="0"/>
              <a:t>If the head</a:t>
            </a:r>
            <a:r>
              <a:rPr lang="en-US" baseline="0" dirty="0" smtClean="0"/>
              <a:t> baseball coach is no longer able to throw batting practice and the director of baseball operations will replace the head coach for that specific duty then the institution needs to make sure that the noncoaching staff member only throws batting practice without providing any instruction, which will continue to be provided by the head coach </a:t>
            </a:r>
          </a:p>
          <a:p>
            <a:pPr marL="174690" indent="-174690">
              <a:buFont typeface="Arial" panose="020B0604020202020204" pitchFamily="34" charset="0"/>
              <a:buChar char="•"/>
            </a:pPr>
            <a:r>
              <a:rPr lang="en-US" baseline="0" dirty="0" smtClean="0"/>
              <a:t>Extenuating circumstances (what should the analysis be?)</a:t>
            </a:r>
          </a:p>
          <a:p>
            <a:pPr marL="174690" indent="-174690">
              <a:buFont typeface="Arial" panose="020B0604020202020204" pitchFamily="34" charset="0"/>
              <a:buChar char="•"/>
            </a:pPr>
            <a:r>
              <a:rPr lang="en-US" baseline="0" dirty="0" smtClean="0"/>
              <a:t>If replacement exceeds 1 year then the institution should consider filing a waiver</a:t>
            </a:r>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21</a:t>
            </a:fld>
            <a:endParaRPr lang="en-US" dirty="0"/>
          </a:p>
        </p:txBody>
      </p:sp>
    </p:spTree>
    <p:extLst>
      <p:ext uri="{BB962C8B-B14F-4D97-AF65-F5344CB8AC3E}">
        <p14:creationId xmlns:p14="http://schemas.microsoft.com/office/powerpoint/2010/main" val="22281062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22</a:t>
            </a:fld>
            <a:endParaRPr lang="en-US" dirty="0"/>
          </a:p>
        </p:txBody>
      </p:sp>
    </p:spTree>
    <p:extLst>
      <p:ext uri="{BB962C8B-B14F-4D97-AF65-F5344CB8AC3E}">
        <p14:creationId xmlns:p14="http://schemas.microsoft.com/office/powerpoint/2010/main" val="1497625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23</a:t>
            </a:fld>
            <a:endParaRPr lang="en-US" dirty="0"/>
          </a:p>
        </p:txBody>
      </p:sp>
    </p:spTree>
    <p:extLst>
      <p:ext uri="{BB962C8B-B14F-4D97-AF65-F5344CB8AC3E}">
        <p14:creationId xmlns:p14="http://schemas.microsoft.com/office/powerpoint/2010/main" val="10699585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24</a:t>
            </a:fld>
            <a:endParaRPr lang="en-US" dirty="0"/>
          </a:p>
        </p:txBody>
      </p:sp>
    </p:spTree>
    <p:extLst>
      <p:ext uri="{BB962C8B-B14F-4D97-AF65-F5344CB8AC3E}">
        <p14:creationId xmlns:p14="http://schemas.microsoft.com/office/powerpoint/2010/main" val="27672294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25</a:t>
            </a:fld>
            <a:endParaRPr lang="en-US" dirty="0"/>
          </a:p>
        </p:txBody>
      </p:sp>
    </p:spTree>
    <p:extLst>
      <p:ext uri="{BB962C8B-B14F-4D97-AF65-F5344CB8AC3E}">
        <p14:creationId xmlns:p14="http://schemas.microsoft.com/office/powerpoint/2010/main" val="2241247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26</a:t>
            </a:fld>
            <a:endParaRPr lang="en-US" dirty="0"/>
          </a:p>
        </p:txBody>
      </p:sp>
    </p:spTree>
    <p:extLst>
      <p:ext uri="{BB962C8B-B14F-4D97-AF65-F5344CB8AC3E}">
        <p14:creationId xmlns:p14="http://schemas.microsoft.com/office/powerpoint/2010/main" val="40748587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27</a:t>
            </a:fld>
            <a:endParaRPr lang="en-US" dirty="0"/>
          </a:p>
        </p:txBody>
      </p:sp>
    </p:spTree>
    <p:extLst>
      <p:ext uri="{BB962C8B-B14F-4D97-AF65-F5344CB8AC3E}">
        <p14:creationId xmlns:p14="http://schemas.microsoft.com/office/powerpoint/2010/main" val="26473425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28</a:t>
            </a:fld>
            <a:endParaRPr lang="en-US" dirty="0"/>
          </a:p>
        </p:txBody>
      </p:sp>
    </p:spTree>
    <p:extLst>
      <p:ext uri="{BB962C8B-B14F-4D97-AF65-F5344CB8AC3E}">
        <p14:creationId xmlns:p14="http://schemas.microsoft.com/office/powerpoint/2010/main" val="18289036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29</a:t>
            </a:fld>
            <a:endParaRPr lang="en-US" dirty="0"/>
          </a:p>
        </p:txBody>
      </p:sp>
    </p:spTree>
    <p:extLst>
      <p:ext uri="{BB962C8B-B14F-4D97-AF65-F5344CB8AC3E}">
        <p14:creationId xmlns:p14="http://schemas.microsoft.com/office/powerpoint/2010/main" val="1516048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smtClean="0">
                <a:solidFill>
                  <a:schemeClr val="tx1"/>
                </a:solidFill>
                <a:effectLst/>
                <a:latin typeface="+mn-lt"/>
                <a:ea typeface="+mn-ea"/>
                <a:cs typeface="+mn-cs"/>
              </a:rPr>
              <a:t>An undergraduate student-assistant coach may not observe or participate in voluntary activities with student-athletes.</a:t>
            </a:r>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3</a:t>
            </a:fld>
            <a:endParaRPr lang="en-US"/>
          </a:p>
        </p:txBody>
      </p:sp>
    </p:spTree>
    <p:extLst>
      <p:ext uri="{BB962C8B-B14F-4D97-AF65-F5344CB8AC3E}">
        <p14:creationId xmlns:p14="http://schemas.microsoft.com/office/powerpoint/2010/main" val="32388287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30</a:t>
            </a:fld>
            <a:endParaRPr lang="en-US" dirty="0"/>
          </a:p>
        </p:txBody>
      </p:sp>
    </p:spTree>
    <p:extLst>
      <p:ext uri="{BB962C8B-B14F-4D97-AF65-F5344CB8AC3E}">
        <p14:creationId xmlns:p14="http://schemas.microsoft.com/office/powerpoint/2010/main" val="243700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31</a:t>
            </a:fld>
            <a:endParaRPr lang="en-US" dirty="0"/>
          </a:p>
        </p:txBody>
      </p:sp>
    </p:spTree>
    <p:extLst>
      <p:ext uri="{BB962C8B-B14F-4D97-AF65-F5344CB8AC3E}">
        <p14:creationId xmlns:p14="http://schemas.microsoft.com/office/powerpoint/2010/main" val="42762343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32</a:t>
            </a:fld>
            <a:endParaRPr lang="en-US" dirty="0"/>
          </a:p>
        </p:txBody>
      </p:sp>
    </p:spTree>
    <p:extLst>
      <p:ext uri="{BB962C8B-B14F-4D97-AF65-F5344CB8AC3E}">
        <p14:creationId xmlns:p14="http://schemas.microsoft.com/office/powerpoint/2010/main" val="36326528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33</a:t>
            </a:fld>
            <a:endParaRPr lang="en-US" dirty="0"/>
          </a:p>
        </p:txBody>
      </p:sp>
    </p:spTree>
    <p:extLst>
      <p:ext uri="{BB962C8B-B14F-4D97-AF65-F5344CB8AC3E}">
        <p14:creationId xmlns:p14="http://schemas.microsoft.com/office/powerpoint/2010/main" val="37105869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34</a:t>
            </a:fld>
            <a:endParaRPr lang="en-US" dirty="0"/>
          </a:p>
        </p:txBody>
      </p:sp>
    </p:spTree>
    <p:extLst>
      <p:ext uri="{BB962C8B-B14F-4D97-AF65-F5344CB8AC3E}">
        <p14:creationId xmlns:p14="http://schemas.microsoft.com/office/powerpoint/2010/main" val="50666237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a:t>
            </a:r>
            <a:r>
              <a:rPr lang="en-US" baseline="0" dirty="0" smtClean="0"/>
              <a:t> May 29, 2014 Basketball Issue Subcommittee are looking to remove this application from IAWP legislation.  Stay tuned for potential changes.</a:t>
            </a:r>
          </a:p>
          <a:p>
            <a:endParaRPr lang="en-US" baseline="0" dirty="0" smtClean="0"/>
          </a:p>
          <a:p>
            <a:r>
              <a:rPr lang="en-US" baseline="0" dirty="0" smtClean="0"/>
              <a:t>Student-athlete Reinstatement (SAR) supported the request.</a:t>
            </a:r>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35</a:t>
            </a:fld>
            <a:endParaRPr lang="en-US" dirty="0"/>
          </a:p>
        </p:txBody>
      </p:sp>
    </p:spTree>
    <p:extLst>
      <p:ext uri="{BB962C8B-B14F-4D97-AF65-F5344CB8AC3E}">
        <p14:creationId xmlns:p14="http://schemas.microsoft.com/office/powerpoint/2010/main" val="4022095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36</a:t>
            </a:fld>
            <a:endParaRPr lang="en-US" dirty="0"/>
          </a:p>
        </p:txBody>
      </p:sp>
    </p:spTree>
    <p:extLst>
      <p:ext uri="{BB962C8B-B14F-4D97-AF65-F5344CB8AC3E}">
        <p14:creationId xmlns:p14="http://schemas.microsoft.com/office/powerpoint/2010/main" val="153378614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37</a:t>
            </a:fld>
            <a:endParaRPr lang="en-US" dirty="0"/>
          </a:p>
        </p:txBody>
      </p:sp>
    </p:spTree>
    <p:extLst>
      <p:ext uri="{BB962C8B-B14F-4D97-AF65-F5344CB8AC3E}">
        <p14:creationId xmlns:p14="http://schemas.microsoft.com/office/powerpoint/2010/main" val="1691076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690" indent="-174690">
              <a:buFont typeface="Arial" panose="020B0604020202020204" pitchFamily="34" charset="0"/>
              <a:buChar char="•"/>
            </a:pPr>
            <a:r>
              <a:rPr lang="en-US" dirty="0" smtClean="0"/>
              <a:t>If within 5-year period of eligibility</a:t>
            </a:r>
            <a:r>
              <a:rPr lang="en-US" baseline="0" dirty="0" smtClean="0"/>
              <a:t> then may only participate as a undergraduate student-assistant coach in the sport the student-athlete most recently participated in</a:t>
            </a:r>
          </a:p>
          <a:p>
            <a:pPr marL="174690" indent="-174690">
              <a:buFont typeface="Arial" panose="020B0604020202020204" pitchFamily="34" charset="0"/>
              <a:buChar char="•"/>
            </a:pPr>
            <a:r>
              <a:rPr lang="en-US" baseline="0" dirty="0" smtClean="0"/>
              <a:t>If outside 5-year period of eligibility then may serve as undergraduate student-assistant coach in any sport</a:t>
            </a:r>
          </a:p>
          <a:p>
            <a:pPr marL="174690" indent="-174690">
              <a:buFont typeface="Arial" panose="020B0604020202020204" pitchFamily="34" charset="0"/>
              <a:buChar char="•"/>
            </a:pPr>
            <a:r>
              <a:rPr lang="en-US" sz="1200" kern="1200" dirty="0" smtClean="0">
                <a:solidFill>
                  <a:schemeClr val="tx1"/>
                </a:solidFill>
                <a:effectLst/>
                <a:latin typeface="+mn-lt"/>
                <a:ea typeface="+mn-ea"/>
                <a:cs typeface="+mn-cs"/>
              </a:rPr>
              <a:t>Permitting a undergraduate</a:t>
            </a:r>
            <a:r>
              <a:rPr lang="en-US" sz="1200" kern="1200" baseline="0" dirty="0" smtClean="0">
                <a:solidFill>
                  <a:schemeClr val="tx1"/>
                </a:solidFill>
                <a:effectLst/>
                <a:latin typeface="+mn-lt"/>
                <a:ea typeface="+mn-ea"/>
                <a:cs typeface="+mn-cs"/>
              </a:rPr>
              <a:t> student-assistant to coach in </a:t>
            </a:r>
            <a:r>
              <a:rPr lang="en-US" sz="1200" kern="1200" dirty="0" smtClean="0">
                <a:solidFill>
                  <a:schemeClr val="tx1"/>
                </a:solidFill>
                <a:effectLst/>
                <a:latin typeface="+mn-lt"/>
                <a:ea typeface="+mn-ea"/>
                <a:cs typeface="+mn-cs"/>
              </a:rPr>
              <a:t>any sport after the five-year period of eligibility is expired expands opportunities for student-athletes to gain coaching experience without competitive equity concerns due to exhausted eligibility</a:t>
            </a:r>
            <a:endParaRPr lang="en-US" baseline="0" dirty="0" smtClean="0"/>
          </a:p>
        </p:txBody>
      </p:sp>
      <p:sp>
        <p:nvSpPr>
          <p:cNvPr id="4" name="Slide Number Placeholder 3"/>
          <p:cNvSpPr>
            <a:spLocks noGrp="1"/>
          </p:cNvSpPr>
          <p:nvPr>
            <p:ph type="sldNum" sz="quarter" idx="10"/>
          </p:nvPr>
        </p:nvSpPr>
        <p:spPr/>
        <p:txBody>
          <a:bodyPr/>
          <a:lstStyle/>
          <a:p>
            <a:fld id="{0F5F4730-E360-4375-AAB2-7CA0576AE9AD}" type="slidenum">
              <a:rPr lang="en-US" smtClean="0"/>
              <a:t>4</a:t>
            </a:fld>
            <a:endParaRPr lang="en-US" dirty="0"/>
          </a:p>
        </p:txBody>
      </p:sp>
    </p:spTree>
    <p:extLst>
      <p:ext uri="{BB962C8B-B14F-4D97-AF65-F5344CB8AC3E}">
        <p14:creationId xmlns:p14="http://schemas.microsoft.com/office/powerpoint/2010/main" val="4172146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690" indent="-174690">
              <a:buFont typeface="Arial" panose="020B0604020202020204" pitchFamily="34" charset="0"/>
              <a:buChar char="•"/>
            </a:pPr>
            <a:r>
              <a:rPr lang="en-US" dirty="0" smtClean="0"/>
              <a:t>All three may receive a meal with a prospect during the prospect’s official visit provided it is within</a:t>
            </a:r>
            <a:r>
              <a:rPr lang="en-US" baseline="0" dirty="0" smtClean="0"/>
              <a:t> 30 miles of campus</a:t>
            </a:r>
          </a:p>
          <a:p>
            <a:pPr marL="174690" indent="-174690">
              <a:buFont typeface="Arial" panose="020B0604020202020204" pitchFamily="34" charset="0"/>
              <a:buChar char="•"/>
            </a:pPr>
            <a:r>
              <a:rPr lang="en-US" baseline="0" dirty="0" smtClean="0"/>
              <a:t>May provide ground transportation to a prospect and the prospects parents to/from campus and any bus or train station or airport during official visit</a:t>
            </a:r>
          </a:p>
          <a:p>
            <a:pPr marL="174690" indent="-174690">
              <a:buFont typeface="Arial" panose="020B0604020202020204" pitchFamily="34" charset="0"/>
              <a:buChar char="•"/>
            </a:pPr>
            <a:r>
              <a:rPr lang="en-US" baseline="0" dirty="0" smtClean="0"/>
              <a:t>May also provide ground transportation from the nearest bus or train station or major airport for initial enrollment in summer term </a:t>
            </a:r>
          </a:p>
          <a:p>
            <a:pPr marL="0" indent="0">
              <a:buFont typeface="Arial" panose="020B0604020202020204" pitchFamily="34" charset="0"/>
              <a:buNone/>
            </a:pPr>
            <a:endParaRPr lang="en-US" baseline="0" dirty="0" smtClean="0"/>
          </a:p>
          <a:p>
            <a:pPr marL="174690" indent="-174690">
              <a:buFont typeface="Arial" panose="020B0604020202020204" pitchFamily="34" charset="0"/>
              <a:buChar char="•"/>
            </a:pPr>
            <a:r>
              <a:rPr lang="en-US" baseline="0" dirty="0" smtClean="0"/>
              <a:t>Previous interpretative guidance permitted graduate assistant and undergraduate student-assistant coaches to receive the meal and provide the transportation, this interpretation consolidated this guidance and extended the guidance to managers </a:t>
            </a:r>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5</a:t>
            </a:fld>
            <a:endParaRPr lang="en-US" dirty="0"/>
          </a:p>
        </p:txBody>
      </p:sp>
    </p:spTree>
    <p:extLst>
      <p:ext uri="{BB962C8B-B14F-4D97-AF65-F5344CB8AC3E}">
        <p14:creationId xmlns:p14="http://schemas.microsoft.com/office/powerpoint/2010/main" val="1855597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690" indent="-174690">
              <a:buFont typeface="Arial" panose="020B0604020202020204" pitchFamily="34" charset="0"/>
              <a:buChar char="•"/>
            </a:pPr>
            <a:r>
              <a:rPr lang="en-US" dirty="0" smtClean="0"/>
              <a:t>The</a:t>
            </a:r>
            <a:r>
              <a:rPr lang="en-US" baseline="0" dirty="0" smtClean="0"/>
              <a:t> undergraduate student-assistant and manager legislation permits the student to be enrolled in less than a full-time during his or her final semester or quarter provided they are carrying the courses necessary to complete degree requirements </a:t>
            </a:r>
          </a:p>
          <a:p>
            <a:pPr marL="0" indent="0">
              <a:buFont typeface="Arial" panose="020B0604020202020204" pitchFamily="34" charset="0"/>
              <a:buNone/>
            </a:pPr>
            <a:endParaRPr lang="en-US" baseline="0" dirty="0" smtClean="0"/>
          </a:p>
          <a:p>
            <a:pPr marL="174690" indent="-174690">
              <a:buFont typeface="Arial" panose="020B0604020202020204" pitchFamily="34" charset="0"/>
              <a:buChar char="•"/>
            </a:pPr>
            <a:r>
              <a:rPr lang="en-US" baseline="0" dirty="0" smtClean="0"/>
              <a:t>This has been extended to include the penultimate term or “term before the final term” provided he or she is carrying for credit all the degree applicable courses necessary to complete degree requirements that are offered by the institution during that term</a:t>
            </a:r>
          </a:p>
          <a:p>
            <a:pPr marL="174690" indent="-174690">
              <a:buFont typeface="Arial" panose="020B0604020202020204" pitchFamily="34" charset="0"/>
              <a:buChar char="•"/>
            </a:pPr>
            <a:endParaRPr lang="en-US" baseline="0" dirty="0" smtClean="0"/>
          </a:p>
          <a:p>
            <a:pPr marL="174690" marR="0" indent="-17469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Allows these students to continue to serve as an undergraduate student assistant coach or manager while not requiring them to enroll in unnecessary classes in order to be enrolled full-time; had previously received numerous waiver</a:t>
            </a:r>
            <a:r>
              <a:rPr lang="en-US" sz="1200" kern="1200" baseline="0" dirty="0" smtClean="0">
                <a:solidFill>
                  <a:schemeClr val="tx1"/>
                </a:solidFill>
                <a:effectLst/>
                <a:latin typeface="+mn-lt"/>
                <a:ea typeface="+mn-ea"/>
                <a:cs typeface="+mn-cs"/>
              </a:rPr>
              <a:t> requests </a:t>
            </a:r>
            <a:endParaRPr lang="en-US" baseline="0" dirty="0" smtClean="0"/>
          </a:p>
          <a:p>
            <a:pPr marL="0" indent="0">
              <a:buFont typeface="Arial" panose="020B0604020202020204" pitchFamily="34" charset="0"/>
              <a:buNone/>
            </a:pPr>
            <a:endParaRPr lang="en-US" baseline="0" dirty="0" smtClean="0"/>
          </a:p>
          <a:p>
            <a:pPr marL="174690" indent="-174690">
              <a:buFont typeface="Arial" panose="020B0604020202020204" pitchFamily="34" charset="0"/>
              <a:buChar char="•"/>
            </a:pPr>
            <a:r>
              <a:rPr lang="en-US" baseline="0" dirty="0" smtClean="0"/>
              <a:t>The first example represents a manager who must enroll in 3 classes to complete her degree requirements.  The institution’s prescribed course sequencing only permits her to enroll in 2 of the 3 classes during the fall term with the last class during the spring term.  </a:t>
            </a:r>
            <a:r>
              <a:rPr lang="en-US" b="1" baseline="0" dirty="0" smtClean="0"/>
              <a:t>May she be enrolled less than full-time during fall term?</a:t>
            </a:r>
            <a:endParaRPr lang="en-US" b="1" baseline="0" dirty="0" smtClean="0"/>
          </a:p>
          <a:p>
            <a:pPr marL="0" indent="0">
              <a:buFont typeface="Arial" panose="020B0604020202020204" pitchFamily="34" charset="0"/>
              <a:buNone/>
            </a:pPr>
            <a:endParaRPr lang="en-US" baseline="0" dirty="0" smtClean="0"/>
          </a:p>
          <a:p>
            <a:pPr marL="174690" indent="-174690">
              <a:buFont typeface="Arial" panose="020B0604020202020204" pitchFamily="34" charset="0"/>
              <a:buChar char="•"/>
            </a:pPr>
            <a:r>
              <a:rPr lang="en-US" baseline="0" dirty="0" smtClean="0"/>
              <a:t>The second example represents a manager who must enroll in 5 classes and an externship to complete his degree requirements.  The institution’s prescribed course sequencing only permits him to enroll in 2 of the 5 classes during the fall term and the last 3 classes during the spring term with the externship during the summer term.  </a:t>
            </a:r>
            <a:r>
              <a:rPr lang="en-US" b="1" baseline="0" dirty="0" smtClean="0"/>
              <a:t>May he be enrolled less than full-time during the fall term? </a:t>
            </a:r>
            <a:endParaRPr lang="en-US" b="1" baseline="0" dirty="0" smtClean="0"/>
          </a:p>
        </p:txBody>
      </p:sp>
      <p:sp>
        <p:nvSpPr>
          <p:cNvPr id="4" name="Slide Number Placeholder 3"/>
          <p:cNvSpPr>
            <a:spLocks noGrp="1"/>
          </p:cNvSpPr>
          <p:nvPr>
            <p:ph type="sldNum" sz="quarter" idx="10"/>
          </p:nvPr>
        </p:nvSpPr>
        <p:spPr/>
        <p:txBody>
          <a:bodyPr/>
          <a:lstStyle/>
          <a:p>
            <a:fld id="{0F5F4730-E360-4375-AAB2-7CA0576AE9AD}" type="slidenum">
              <a:rPr lang="en-US" smtClean="0"/>
              <a:t>6</a:t>
            </a:fld>
            <a:endParaRPr lang="en-US" dirty="0"/>
          </a:p>
        </p:txBody>
      </p:sp>
    </p:spTree>
    <p:extLst>
      <p:ext uri="{BB962C8B-B14F-4D97-AF65-F5344CB8AC3E}">
        <p14:creationId xmlns:p14="http://schemas.microsoft.com/office/powerpoint/2010/main" val="601897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690" indent="-174690" defTabSz="931676">
              <a:buFont typeface="Arial" panose="020B0604020202020204" pitchFamily="34" charset="0"/>
              <a:buChar char="•"/>
              <a:defRPr/>
            </a:pPr>
            <a:r>
              <a:rPr lang="en-US" baseline="0" dirty="0" smtClean="0"/>
              <a:t>Circumstances that would constitute what is “offered” by the institution during the penultimate term would include course sequencing, course conflicts, courses at capacity </a:t>
            </a:r>
          </a:p>
          <a:p>
            <a:pPr marL="174690" indent="-174690" defTabSz="931676">
              <a:buFont typeface="Arial" panose="020B0604020202020204" pitchFamily="34" charset="0"/>
              <a:buChar char="•"/>
              <a:defRPr/>
            </a:pPr>
            <a:r>
              <a:rPr lang="en-US" baseline="0" dirty="0" smtClean="0"/>
              <a:t>Conflicts with practice time is not an circumstance </a:t>
            </a:r>
          </a:p>
          <a:p>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7</a:t>
            </a:fld>
            <a:endParaRPr lang="en-US" dirty="0"/>
          </a:p>
        </p:txBody>
      </p:sp>
    </p:spTree>
    <p:extLst>
      <p:ext uri="{BB962C8B-B14F-4D97-AF65-F5344CB8AC3E}">
        <p14:creationId xmlns:p14="http://schemas.microsoft.com/office/powerpoint/2010/main" val="15890302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690" indent="-174690">
              <a:buFont typeface="Arial" panose="020B0604020202020204" pitchFamily="34" charset="0"/>
              <a:buChar char="•"/>
            </a:pPr>
            <a:r>
              <a:rPr lang="en-US" dirty="0" smtClean="0"/>
              <a:t>Legislation prohibits</a:t>
            </a:r>
            <a:r>
              <a:rPr lang="en-US" baseline="0" dirty="0" smtClean="0"/>
              <a:t> a volunteer coach from receiving compensation from the institution’s athletics department, any organization funded in whole or in part by the athletics department or an organization that is primarily involved in the promotion of the athletics department</a:t>
            </a:r>
          </a:p>
          <a:p>
            <a:pPr marL="174690" indent="-174690">
              <a:buFont typeface="Arial" panose="020B0604020202020204" pitchFamily="34" charset="0"/>
              <a:buChar char="•"/>
            </a:pPr>
            <a:r>
              <a:rPr lang="en-US" baseline="0" dirty="0" smtClean="0"/>
              <a:t>It does however permit a volunteer coach to be employed by the institution provided there is no involvement, arrangement or funding from athletics.  This may included a faculty teaching position, registrar office or business office.  </a:t>
            </a:r>
            <a:endParaRPr lang="en-US" dirty="0" smtClean="0"/>
          </a:p>
          <a:p>
            <a:pPr marL="174690" indent="-174690">
              <a:buFont typeface="Arial" panose="020B0604020202020204" pitchFamily="34" charset="0"/>
              <a:buChar char="•"/>
            </a:pPr>
            <a:r>
              <a:rPr lang="en-US" dirty="0" smtClean="0"/>
              <a:t>Note that an organization that is primarily involved in the promotion of the</a:t>
            </a:r>
            <a:r>
              <a:rPr lang="en-US" baseline="0" dirty="0" smtClean="0"/>
              <a:t> athletics department includes outside companies that the institution contracts with to brand or promote </a:t>
            </a:r>
            <a:r>
              <a:rPr lang="en-US" dirty="0" smtClean="0"/>
              <a:t>athletics – for example IMG</a:t>
            </a:r>
            <a:r>
              <a:rPr lang="en-US" baseline="0" dirty="0" smtClean="0"/>
              <a:t>/Learfield – regardless of whether the individual is considered an institutional employee </a:t>
            </a:r>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8</a:t>
            </a:fld>
            <a:endParaRPr lang="en-US" dirty="0"/>
          </a:p>
        </p:txBody>
      </p:sp>
    </p:spTree>
    <p:extLst>
      <p:ext uri="{BB962C8B-B14F-4D97-AF65-F5344CB8AC3E}">
        <p14:creationId xmlns:p14="http://schemas.microsoft.com/office/powerpoint/2010/main" val="37294476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690" indent="-174690">
              <a:buFont typeface="Arial" panose="020B0604020202020204" pitchFamily="34" charset="0"/>
              <a:buChar char="•"/>
            </a:pPr>
            <a:r>
              <a:rPr lang="en-US" dirty="0" smtClean="0"/>
              <a:t>You</a:t>
            </a:r>
            <a:r>
              <a:rPr lang="en-US" baseline="0" dirty="0" smtClean="0"/>
              <a:t> have an individual who served as a manager during the fall semester and the coach would like to move that individual into a volunteer coach position in the spring.  </a:t>
            </a:r>
            <a:endParaRPr lang="en-US" baseline="0" dirty="0" smtClean="0"/>
          </a:p>
          <a:p>
            <a:pPr marL="174690" indent="-174690">
              <a:buFont typeface="Arial" panose="020B0604020202020204" pitchFamily="34" charset="0"/>
              <a:buChar char="•"/>
            </a:pPr>
            <a:endParaRPr lang="en-US" baseline="0" dirty="0" smtClean="0"/>
          </a:p>
          <a:p>
            <a:pPr marL="174690" indent="-174690">
              <a:buFont typeface="Arial" panose="020B0604020202020204" pitchFamily="34" charset="0"/>
              <a:buChar char="•"/>
            </a:pPr>
            <a:r>
              <a:rPr lang="en-US" baseline="0" dirty="0" smtClean="0"/>
              <a:t>The </a:t>
            </a:r>
            <a:r>
              <a:rPr lang="en-US" baseline="0" dirty="0" smtClean="0"/>
              <a:t>analysis includes the application of a 1992 interpretation as well as the compensation receive during the fall and spring terms by the manager</a:t>
            </a:r>
          </a:p>
        </p:txBody>
      </p:sp>
      <p:sp>
        <p:nvSpPr>
          <p:cNvPr id="4" name="Slide Number Placeholder 3"/>
          <p:cNvSpPr>
            <a:spLocks noGrp="1"/>
          </p:cNvSpPr>
          <p:nvPr>
            <p:ph type="sldNum" sz="quarter" idx="10"/>
          </p:nvPr>
        </p:nvSpPr>
        <p:spPr/>
        <p:txBody>
          <a:bodyPr/>
          <a:lstStyle/>
          <a:p>
            <a:fld id="{0F5F4730-E360-4375-AAB2-7CA0576AE9AD}" type="slidenum">
              <a:rPr lang="en-US" smtClean="0"/>
              <a:t>9</a:t>
            </a:fld>
            <a:endParaRPr lang="en-US" dirty="0"/>
          </a:p>
        </p:txBody>
      </p:sp>
    </p:spTree>
    <p:extLst>
      <p:ext uri="{BB962C8B-B14F-4D97-AF65-F5344CB8AC3E}">
        <p14:creationId xmlns:p14="http://schemas.microsoft.com/office/powerpoint/2010/main" val="3722340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18EF7A-A508-4139-9448-A422DC722022}" type="datetimeFigureOut">
              <a:rPr lang="en-US" smtClean="0"/>
              <a:t>5/11/2015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DE0526E-5C2A-44C8-95D9-2FA017A1D40F}" type="slidenum">
              <a:rPr lang="en-US" smtClean="0"/>
              <a:t>‹#›</a:t>
            </a:fld>
            <a:endParaRPr lang="en-US" dirty="0"/>
          </a:p>
        </p:txBody>
      </p:sp>
    </p:spTree>
    <p:extLst>
      <p:ext uri="{BB962C8B-B14F-4D97-AF65-F5344CB8AC3E}">
        <p14:creationId xmlns:p14="http://schemas.microsoft.com/office/powerpoint/2010/main" val="13385591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18EF7A-A508-4139-9448-A422DC722022}" type="datetimeFigureOut">
              <a:rPr lang="en-US" smtClean="0"/>
              <a:t>5/11/2015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DE0526E-5C2A-44C8-95D9-2FA017A1D40F}" type="slidenum">
              <a:rPr lang="en-US" smtClean="0"/>
              <a:t>‹#›</a:t>
            </a:fld>
            <a:endParaRPr lang="en-US" dirty="0"/>
          </a:p>
        </p:txBody>
      </p:sp>
    </p:spTree>
    <p:extLst>
      <p:ext uri="{BB962C8B-B14F-4D97-AF65-F5344CB8AC3E}">
        <p14:creationId xmlns:p14="http://schemas.microsoft.com/office/powerpoint/2010/main" val="3679048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18EF7A-A508-4139-9448-A422DC722022}" type="datetimeFigureOut">
              <a:rPr lang="en-US" smtClean="0"/>
              <a:t>5/11/2015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DE0526E-5C2A-44C8-95D9-2FA017A1D40F}" type="slidenum">
              <a:rPr lang="en-US" smtClean="0"/>
              <a:t>‹#›</a:t>
            </a:fld>
            <a:endParaRPr lang="en-US" dirty="0"/>
          </a:p>
        </p:txBody>
      </p:sp>
    </p:spTree>
    <p:extLst>
      <p:ext uri="{BB962C8B-B14F-4D97-AF65-F5344CB8AC3E}">
        <p14:creationId xmlns:p14="http://schemas.microsoft.com/office/powerpoint/2010/main" val="32354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18EF7A-A508-4139-9448-A422DC722022}" type="datetimeFigureOut">
              <a:rPr lang="en-US" smtClean="0"/>
              <a:t>5/11/2015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DE0526E-5C2A-44C8-95D9-2FA017A1D40F}" type="slidenum">
              <a:rPr lang="en-US" smtClean="0"/>
              <a:t>‹#›</a:t>
            </a:fld>
            <a:endParaRPr lang="en-US" dirty="0"/>
          </a:p>
        </p:txBody>
      </p:sp>
    </p:spTree>
    <p:extLst>
      <p:ext uri="{BB962C8B-B14F-4D97-AF65-F5344CB8AC3E}">
        <p14:creationId xmlns:p14="http://schemas.microsoft.com/office/powerpoint/2010/main" val="2446529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18EF7A-A508-4139-9448-A422DC722022}" type="datetimeFigureOut">
              <a:rPr lang="en-US" smtClean="0"/>
              <a:t>5/11/2015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DE0526E-5C2A-44C8-95D9-2FA017A1D40F}" type="slidenum">
              <a:rPr lang="en-US" smtClean="0"/>
              <a:t>‹#›</a:t>
            </a:fld>
            <a:endParaRPr lang="en-US" dirty="0"/>
          </a:p>
        </p:txBody>
      </p:sp>
    </p:spTree>
    <p:extLst>
      <p:ext uri="{BB962C8B-B14F-4D97-AF65-F5344CB8AC3E}">
        <p14:creationId xmlns:p14="http://schemas.microsoft.com/office/powerpoint/2010/main" val="1913288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18EF7A-A508-4139-9448-A422DC722022}" type="datetimeFigureOut">
              <a:rPr lang="en-US" smtClean="0"/>
              <a:t>5/11/2015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DE0526E-5C2A-44C8-95D9-2FA017A1D40F}" type="slidenum">
              <a:rPr lang="en-US" smtClean="0"/>
              <a:t>‹#›</a:t>
            </a:fld>
            <a:endParaRPr lang="en-US" dirty="0"/>
          </a:p>
        </p:txBody>
      </p:sp>
    </p:spTree>
    <p:extLst>
      <p:ext uri="{BB962C8B-B14F-4D97-AF65-F5344CB8AC3E}">
        <p14:creationId xmlns:p14="http://schemas.microsoft.com/office/powerpoint/2010/main" val="3928885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18EF7A-A508-4139-9448-A422DC722022}" type="datetimeFigureOut">
              <a:rPr lang="en-US" smtClean="0"/>
              <a:t>5/11/2015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DE0526E-5C2A-44C8-95D9-2FA017A1D40F}" type="slidenum">
              <a:rPr lang="en-US" smtClean="0"/>
              <a:t>‹#›</a:t>
            </a:fld>
            <a:endParaRPr lang="en-US" dirty="0"/>
          </a:p>
        </p:txBody>
      </p:sp>
    </p:spTree>
    <p:extLst>
      <p:ext uri="{BB962C8B-B14F-4D97-AF65-F5344CB8AC3E}">
        <p14:creationId xmlns:p14="http://schemas.microsoft.com/office/powerpoint/2010/main" val="3302092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18EF7A-A508-4139-9448-A422DC722022}" type="datetimeFigureOut">
              <a:rPr lang="en-US" smtClean="0"/>
              <a:t>5/11/2015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DE0526E-5C2A-44C8-95D9-2FA017A1D40F}" type="slidenum">
              <a:rPr lang="en-US" smtClean="0"/>
              <a:t>‹#›</a:t>
            </a:fld>
            <a:endParaRPr lang="en-US" dirty="0"/>
          </a:p>
        </p:txBody>
      </p:sp>
    </p:spTree>
    <p:extLst>
      <p:ext uri="{BB962C8B-B14F-4D97-AF65-F5344CB8AC3E}">
        <p14:creationId xmlns:p14="http://schemas.microsoft.com/office/powerpoint/2010/main" val="1982090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18EF7A-A508-4139-9448-A422DC722022}" type="datetimeFigureOut">
              <a:rPr lang="en-US" smtClean="0"/>
              <a:t>5/11/2015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DE0526E-5C2A-44C8-95D9-2FA017A1D40F}" type="slidenum">
              <a:rPr lang="en-US" smtClean="0"/>
              <a:t>‹#›</a:t>
            </a:fld>
            <a:endParaRPr lang="en-US" dirty="0"/>
          </a:p>
        </p:txBody>
      </p:sp>
    </p:spTree>
    <p:extLst>
      <p:ext uri="{BB962C8B-B14F-4D97-AF65-F5344CB8AC3E}">
        <p14:creationId xmlns:p14="http://schemas.microsoft.com/office/powerpoint/2010/main" val="1923315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18EF7A-A508-4139-9448-A422DC722022}" type="datetimeFigureOut">
              <a:rPr lang="en-US" smtClean="0"/>
              <a:t>5/11/2015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DE0526E-5C2A-44C8-95D9-2FA017A1D40F}" type="slidenum">
              <a:rPr lang="en-US" smtClean="0"/>
              <a:t>‹#›</a:t>
            </a:fld>
            <a:endParaRPr lang="en-US" dirty="0"/>
          </a:p>
        </p:txBody>
      </p:sp>
    </p:spTree>
    <p:extLst>
      <p:ext uri="{BB962C8B-B14F-4D97-AF65-F5344CB8AC3E}">
        <p14:creationId xmlns:p14="http://schemas.microsoft.com/office/powerpoint/2010/main" val="4172856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18EF7A-A508-4139-9448-A422DC722022}" type="datetimeFigureOut">
              <a:rPr lang="en-US" smtClean="0"/>
              <a:t>5/11/2015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DE0526E-5C2A-44C8-95D9-2FA017A1D40F}" type="slidenum">
              <a:rPr lang="en-US" smtClean="0"/>
              <a:t>‹#›</a:t>
            </a:fld>
            <a:endParaRPr lang="en-US" dirty="0"/>
          </a:p>
        </p:txBody>
      </p:sp>
    </p:spTree>
    <p:extLst>
      <p:ext uri="{BB962C8B-B14F-4D97-AF65-F5344CB8AC3E}">
        <p14:creationId xmlns:p14="http://schemas.microsoft.com/office/powerpoint/2010/main" val="1127661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18EF7A-A508-4139-9448-A422DC722022}" type="datetimeFigureOut">
              <a:rPr lang="en-US" smtClean="0"/>
              <a:t>5/11/2015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E0526E-5C2A-44C8-95D9-2FA017A1D40F}" type="slidenum">
              <a:rPr lang="en-US" smtClean="0"/>
              <a:t>‹#›</a:t>
            </a:fld>
            <a:endParaRPr lang="en-US" dirty="0"/>
          </a:p>
        </p:txBody>
      </p:sp>
    </p:spTree>
    <p:extLst>
      <p:ext uri="{BB962C8B-B14F-4D97-AF65-F5344CB8AC3E}">
        <p14:creationId xmlns:p14="http://schemas.microsoft.com/office/powerpoint/2010/main" val="18837488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14.xml"/><Relationship Id="rId7" Type="http://schemas.openxmlformats.org/officeDocument/2006/relationships/diagramColors" Target="../diagrams/colors1.xml"/><Relationship Id="rId2" Type="http://schemas.openxmlformats.org/officeDocument/2006/relationships/slideLayout" Target="../slideLayouts/slideLayout4.xml"/><Relationship Id="rId1" Type="http://schemas.openxmlformats.org/officeDocument/2006/relationships/tags" Target="../tags/tag15.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21.xml"/><Relationship Id="rId7" Type="http://schemas.openxmlformats.org/officeDocument/2006/relationships/diagramColors" Target="../diagrams/colors2.xml"/><Relationship Id="rId2" Type="http://schemas.openxmlformats.org/officeDocument/2006/relationships/slideLayout" Target="../slideLayouts/slideLayout4.xml"/><Relationship Id="rId1" Type="http://schemas.openxmlformats.org/officeDocument/2006/relationships/tags" Target="../tags/tag2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8" Type="http://schemas.microsoft.com/office/2007/relationships/diagramDrawing" Target="../diagrams/drawing3.xml"/><Relationship Id="rId13" Type="http://schemas.microsoft.com/office/2007/relationships/diagramDrawing" Target="../diagrams/drawing4.xml"/><Relationship Id="rId3" Type="http://schemas.openxmlformats.org/officeDocument/2006/relationships/notesSlide" Target="../notesSlides/notesSlide24.xml"/><Relationship Id="rId7" Type="http://schemas.openxmlformats.org/officeDocument/2006/relationships/diagramColors" Target="../diagrams/colors3.xml"/><Relationship Id="rId12" Type="http://schemas.openxmlformats.org/officeDocument/2006/relationships/diagramColors" Target="../diagrams/colors4.xml"/><Relationship Id="rId2" Type="http://schemas.openxmlformats.org/officeDocument/2006/relationships/slideLayout" Target="../slideLayouts/slideLayout2.xml"/><Relationship Id="rId1" Type="http://schemas.openxmlformats.org/officeDocument/2006/relationships/tags" Target="../tags/tag25.xml"/><Relationship Id="rId6" Type="http://schemas.openxmlformats.org/officeDocument/2006/relationships/diagramQuickStyle" Target="../diagrams/quickStyle3.xml"/><Relationship Id="rId11" Type="http://schemas.openxmlformats.org/officeDocument/2006/relationships/diagramQuickStyle" Target="../diagrams/quickStyle4.xml"/><Relationship Id="rId5" Type="http://schemas.openxmlformats.org/officeDocument/2006/relationships/diagramLayout" Target="../diagrams/layout3.xml"/><Relationship Id="rId10" Type="http://schemas.openxmlformats.org/officeDocument/2006/relationships/diagramLayout" Target="../diagrams/layout4.xml"/><Relationship Id="rId4" Type="http://schemas.openxmlformats.org/officeDocument/2006/relationships/diagramData" Target="../diagrams/data3.xml"/><Relationship Id="rId9" Type="http://schemas.openxmlformats.org/officeDocument/2006/relationships/diagramData" Target="../diagrams/data4.xml"/></Relationships>
</file>

<file path=ppt/slides/_rels/slide25.xml.rels><?xml version="1.0" encoding="UTF-8" standalone="yes"?>
<Relationships xmlns="http://schemas.openxmlformats.org/package/2006/relationships"><Relationship Id="rId8" Type="http://schemas.microsoft.com/office/2007/relationships/diagramDrawing" Target="../diagrams/drawing5.xml"/><Relationship Id="rId13" Type="http://schemas.microsoft.com/office/2007/relationships/diagramDrawing" Target="../diagrams/drawing6.xml"/><Relationship Id="rId3" Type="http://schemas.openxmlformats.org/officeDocument/2006/relationships/notesSlide" Target="../notesSlides/notesSlide25.xml"/><Relationship Id="rId7" Type="http://schemas.openxmlformats.org/officeDocument/2006/relationships/diagramColors" Target="../diagrams/colors5.xml"/><Relationship Id="rId12" Type="http://schemas.openxmlformats.org/officeDocument/2006/relationships/diagramColors" Target="../diagrams/colors6.xml"/><Relationship Id="rId2" Type="http://schemas.openxmlformats.org/officeDocument/2006/relationships/slideLayout" Target="../slideLayouts/slideLayout2.xml"/><Relationship Id="rId1" Type="http://schemas.openxmlformats.org/officeDocument/2006/relationships/tags" Target="../tags/tag26.xml"/><Relationship Id="rId6" Type="http://schemas.openxmlformats.org/officeDocument/2006/relationships/diagramQuickStyle" Target="../diagrams/quickStyle5.xml"/><Relationship Id="rId11" Type="http://schemas.openxmlformats.org/officeDocument/2006/relationships/diagramQuickStyle" Target="../diagrams/quickStyle6.xml"/><Relationship Id="rId5" Type="http://schemas.openxmlformats.org/officeDocument/2006/relationships/diagramLayout" Target="../diagrams/layout5.xml"/><Relationship Id="rId10" Type="http://schemas.openxmlformats.org/officeDocument/2006/relationships/diagramLayout" Target="../diagrams/layout6.xml"/><Relationship Id="rId4" Type="http://schemas.openxmlformats.org/officeDocument/2006/relationships/diagramData" Target="../diagrams/data5.xml"/><Relationship Id="rId9" Type="http://schemas.openxmlformats.org/officeDocument/2006/relationships/diagramData" Target="../diagrams/data6.xml"/></Relationships>
</file>

<file path=ppt/slides/_rels/slide26.xml.rels><?xml version="1.0" encoding="UTF-8" standalone="yes"?>
<Relationships xmlns="http://schemas.openxmlformats.org/package/2006/relationships"><Relationship Id="rId8" Type="http://schemas.microsoft.com/office/2007/relationships/diagramDrawing" Target="../diagrams/drawing7.xml"/><Relationship Id="rId13" Type="http://schemas.microsoft.com/office/2007/relationships/diagramDrawing" Target="../diagrams/drawing8.xml"/><Relationship Id="rId3" Type="http://schemas.openxmlformats.org/officeDocument/2006/relationships/notesSlide" Target="../notesSlides/notesSlide26.xml"/><Relationship Id="rId7" Type="http://schemas.openxmlformats.org/officeDocument/2006/relationships/diagramColors" Target="../diagrams/colors7.xml"/><Relationship Id="rId12" Type="http://schemas.openxmlformats.org/officeDocument/2006/relationships/diagramColors" Target="../diagrams/colors8.xml"/><Relationship Id="rId2" Type="http://schemas.openxmlformats.org/officeDocument/2006/relationships/slideLayout" Target="../slideLayouts/slideLayout2.xml"/><Relationship Id="rId1" Type="http://schemas.openxmlformats.org/officeDocument/2006/relationships/tags" Target="../tags/tag27.xml"/><Relationship Id="rId6" Type="http://schemas.openxmlformats.org/officeDocument/2006/relationships/diagramQuickStyle" Target="../diagrams/quickStyle7.xml"/><Relationship Id="rId11" Type="http://schemas.openxmlformats.org/officeDocument/2006/relationships/diagramQuickStyle" Target="../diagrams/quickStyle8.xml"/><Relationship Id="rId5" Type="http://schemas.openxmlformats.org/officeDocument/2006/relationships/diagramLayout" Target="../diagrams/layout7.xml"/><Relationship Id="rId10" Type="http://schemas.openxmlformats.org/officeDocument/2006/relationships/diagramLayout" Target="../diagrams/layout8.xml"/><Relationship Id="rId4" Type="http://schemas.openxmlformats.org/officeDocument/2006/relationships/diagramData" Target="../diagrams/data7.xml"/><Relationship Id="rId9" Type="http://schemas.openxmlformats.org/officeDocument/2006/relationships/diagramData" Target="../diagrams/data8.xml"/></Relationships>
</file>

<file path=ppt/slides/_rels/slide27.xml.rels><?xml version="1.0" encoding="UTF-8" standalone="yes"?>
<Relationships xmlns="http://schemas.openxmlformats.org/package/2006/relationships"><Relationship Id="rId8" Type="http://schemas.microsoft.com/office/2007/relationships/diagramDrawing" Target="../diagrams/drawing9.xml"/><Relationship Id="rId13" Type="http://schemas.microsoft.com/office/2007/relationships/diagramDrawing" Target="../diagrams/drawing10.xml"/><Relationship Id="rId3" Type="http://schemas.openxmlformats.org/officeDocument/2006/relationships/notesSlide" Target="../notesSlides/notesSlide27.xml"/><Relationship Id="rId7" Type="http://schemas.openxmlformats.org/officeDocument/2006/relationships/diagramColors" Target="../diagrams/colors9.xml"/><Relationship Id="rId12" Type="http://schemas.openxmlformats.org/officeDocument/2006/relationships/diagramColors" Target="../diagrams/colors10.xml"/><Relationship Id="rId2" Type="http://schemas.openxmlformats.org/officeDocument/2006/relationships/slideLayout" Target="../slideLayouts/slideLayout2.xml"/><Relationship Id="rId1" Type="http://schemas.openxmlformats.org/officeDocument/2006/relationships/tags" Target="../tags/tag28.xml"/><Relationship Id="rId6" Type="http://schemas.openxmlformats.org/officeDocument/2006/relationships/diagramQuickStyle" Target="../diagrams/quickStyle9.xml"/><Relationship Id="rId11" Type="http://schemas.openxmlformats.org/officeDocument/2006/relationships/diagramQuickStyle" Target="../diagrams/quickStyle10.xml"/><Relationship Id="rId5" Type="http://schemas.openxmlformats.org/officeDocument/2006/relationships/diagramLayout" Target="../diagrams/layout9.xml"/><Relationship Id="rId10" Type="http://schemas.openxmlformats.org/officeDocument/2006/relationships/diagramLayout" Target="../diagrams/layout10.xml"/><Relationship Id="rId4" Type="http://schemas.openxmlformats.org/officeDocument/2006/relationships/diagramData" Target="../diagrams/data9.xml"/><Relationship Id="rId9" Type="http://schemas.openxmlformats.org/officeDocument/2006/relationships/diagramData" Target="../diagrams/data10.xml"/></Relationships>
</file>

<file path=ppt/slides/_rels/slide28.xml.rels><?xml version="1.0" encoding="UTF-8" standalone="yes"?>
<Relationships xmlns="http://schemas.openxmlformats.org/package/2006/relationships"><Relationship Id="rId8" Type="http://schemas.microsoft.com/office/2007/relationships/diagramDrawing" Target="../diagrams/drawing11.xml"/><Relationship Id="rId13" Type="http://schemas.microsoft.com/office/2007/relationships/diagramDrawing" Target="../diagrams/drawing12.xml"/><Relationship Id="rId3" Type="http://schemas.openxmlformats.org/officeDocument/2006/relationships/notesSlide" Target="../notesSlides/notesSlide28.xml"/><Relationship Id="rId7" Type="http://schemas.openxmlformats.org/officeDocument/2006/relationships/diagramColors" Target="../diagrams/colors11.xml"/><Relationship Id="rId12" Type="http://schemas.openxmlformats.org/officeDocument/2006/relationships/diagramColors" Target="../diagrams/colors12.xml"/><Relationship Id="rId2" Type="http://schemas.openxmlformats.org/officeDocument/2006/relationships/slideLayout" Target="../slideLayouts/slideLayout2.xml"/><Relationship Id="rId1" Type="http://schemas.openxmlformats.org/officeDocument/2006/relationships/tags" Target="../tags/tag29.xml"/><Relationship Id="rId6" Type="http://schemas.openxmlformats.org/officeDocument/2006/relationships/diagramQuickStyle" Target="../diagrams/quickStyle11.xml"/><Relationship Id="rId11" Type="http://schemas.openxmlformats.org/officeDocument/2006/relationships/diagramQuickStyle" Target="../diagrams/quickStyle12.xml"/><Relationship Id="rId5" Type="http://schemas.openxmlformats.org/officeDocument/2006/relationships/diagramLayout" Target="../diagrams/layout11.xml"/><Relationship Id="rId10" Type="http://schemas.openxmlformats.org/officeDocument/2006/relationships/diagramLayout" Target="../diagrams/layout12.xml"/><Relationship Id="rId4" Type="http://schemas.openxmlformats.org/officeDocument/2006/relationships/diagramData" Target="../diagrams/data11.xml"/><Relationship Id="rId9" Type="http://schemas.openxmlformats.org/officeDocument/2006/relationships/diagramData" Target="../diagrams/data12.xml"/></Relationships>
</file>

<file path=ppt/slides/_rels/slide29.xml.rels><?xml version="1.0" encoding="UTF-8" standalone="yes"?>
<Relationships xmlns="http://schemas.openxmlformats.org/package/2006/relationships"><Relationship Id="rId8" Type="http://schemas.microsoft.com/office/2007/relationships/diagramDrawing" Target="../diagrams/drawing13.xml"/><Relationship Id="rId13" Type="http://schemas.microsoft.com/office/2007/relationships/diagramDrawing" Target="../diagrams/drawing14.xml"/><Relationship Id="rId3" Type="http://schemas.openxmlformats.org/officeDocument/2006/relationships/notesSlide" Target="../notesSlides/notesSlide29.xml"/><Relationship Id="rId7" Type="http://schemas.openxmlformats.org/officeDocument/2006/relationships/diagramColors" Target="../diagrams/colors13.xml"/><Relationship Id="rId12" Type="http://schemas.openxmlformats.org/officeDocument/2006/relationships/diagramColors" Target="../diagrams/colors14.xml"/><Relationship Id="rId2" Type="http://schemas.openxmlformats.org/officeDocument/2006/relationships/slideLayout" Target="../slideLayouts/slideLayout2.xml"/><Relationship Id="rId1" Type="http://schemas.openxmlformats.org/officeDocument/2006/relationships/tags" Target="../tags/tag30.xml"/><Relationship Id="rId6" Type="http://schemas.openxmlformats.org/officeDocument/2006/relationships/diagramQuickStyle" Target="../diagrams/quickStyle13.xml"/><Relationship Id="rId11" Type="http://schemas.openxmlformats.org/officeDocument/2006/relationships/diagramQuickStyle" Target="../diagrams/quickStyle14.xml"/><Relationship Id="rId5" Type="http://schemas.openxmlformats.org/officeDocument/2006/relationships/diagramLayout" Target="../diagrams/layout13.xml"/><Relationship Id="rId10" Type="http://schemas.openxmlformats.org/officeDocument/2006/relationships/diagramLayout" Target="../diagrams/layout14.xml"/><Relationship Id="rId4" Type="http://schemas.openxmlformats.org/officeDocument/2006/relationships/diagramData" Target="../diagrams/data13.xml"/><Relationship Id="rId9" Type="http://schemas.openxmlformats.org/officeDocument/2006/relationships/diagramData" Target="../diagrams/data1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8" Type="http://schemas.microsoft.com/office/2007/relationships/diagramDrawing" Target="../diagrams/drawing15.xml"/><Relationship Id="rId13" Type="http://schemas.microsoft.com/office/2007/relationships/diagramDrawing" Target="../diagrams/drawing16.xml"/><Relationship Id="rId3" Type="http://schemas.openxmlformats.org/officeDocument/2006/relationships/notesSlide" Target="../notesSlides/notesSlide30.xml"/><Relationship Id="rId7" Type="http://schemas.openxmlformats.org/officeDocument/2006/relationships/diagramColors" Target="../diagrams/colors15.xml"/><Relationship Id="rId12" Type="http://schemas.openxmlformats.org/officeDocument/2006/relationships/diagramColors" Target="../diagrams/colors16.xml"/><Relationship Id="rId2" Type="http://schemas.openxmlformats.org/officeDocument/2006/relationships/slideLayout" Target="../slideLayouts/slideLayout2.xml"/><Relationship Id="rId1" Type="http://schemas.openxmlformats.org/officeDocument/2006/relationships/tags" Target="../tags/tag31.xml"/><Relationship Id="rId6" Type="http://schemas.openxmlformats.org/officeDocument/2006/relationships/diagramQuickStyle" Target="../diagrams/quickStyle15.xml"/><Relationship Id="rId11" Type="http://schemas.openxmlformats.org/officeDocument/2006/relationships/diagramQuickStyle" Target="../diagrams/quickStyle16.xml"/><Relationship Id="rId5" Type="http://schemas.openxmlformats.org/officeDocument/2006/relationships/diagramLayout" Target="../diagrams/layout15.xml"/><Relationship Id="rId10" Type="http://schemas.openxmlformats.org/officeDocument/2006/relationships/diagramLayout" Target="../diagrams/layout16.xml"/><Relationship Id="rId4" Type="http://schemas.openxmlformats.org/officeDocument/2006/relationships/diagramData" Target="../diagrams/data15.xml"/><Relationship Id="rId9" Type="http://schemas.openxmlformats.org/officeDocument/2006/relationships/diagramData" Target="../diagrams/data16.xml"/></Relationships>
</file>

<file path=ppt/slides/_rels/slide31.xml.rels><?xml version="1.0" encoding="UTF-8" standalone="yes"?>
<Relationships xmlns="http://schemas.openxmlformats.org/package/2006/relationships"><Relationship Id="rId8" Type="http://schemas.microsoft.com/office/2007/relationships/diagramDrawing" Target="../diagrams/drawing17.xml"/><Relationship Id="rId13" Type="http://schemas.microsoft.com/office/2007/relationships/diagramDrawing" Target="../diagrams/drawing18.xml"/><Relationship Id="rId3" Type="http://schemas.openxmlformats.org/officeDocument/2006/relationships/notesSlide" Target="../notesSlides/notesSlide31.xml"/><Relationship Id="rId7" Type="http://schemas.openxmlformats.org/officeDocument/2006/relationships/diagramColors" Target="../diagrams/colors17.xml"/><Relationship Id="rId12" Type="http://schemas.openxmlformats.org/officeDocument/2006/relationships/diagramColors" Target="../diagrams/colors18.xml"/><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diagramQuickStyle" Target="../diagrams/quickStyle17.xml"/><Relationship Id="rId11" Type="http://schemas.openxmlformats.org/officeDocument/2006/relationships/diagramQuickStyle" Target="../diagrams/quickStyle18.xml"/><Relationship Id="rId5" Type="http://schemas.openxmlformats.org/officeDocument/2006/relationships/diagramLayout" Target="../diagrams/layout17.xml"/><Relationship Id="rId10" Type="http://schemas.openxmlformats.org/officeDocument/2006/relationships/diagramLayout" Target="../diagrams/layout18.xml"/><Relationship Id="rId4" Type="http://schemas.openxmlformats.org/officeDocument/2006/relationships/diagramData" Target="../diagrams/data17.xml"/><Relationship Id="rId9" Type="http://schemas.openxmlformats.org/officeDocument/2006/relationships/diagramData" Target="../diagrams/data18.xml"/></Relationships>
</file>

<file path=ppt/slides/_rels/slide32.xml.rels><?xml version="1.0" encoding="UTF-8" standalone="yes"?>
<Relationships xmlns="http://schemas.openxmlformats.org/package/2006/relationships"><Relationship Id="rId8" Type="http://schemas.microsoft.com/office/2007/relationships/diagramDrawing" Target="../diagrams/drawing19.xml"/><Relationship Id="rId13" Type="http://schemas.microsoft.com/office/2007/relationships/diagramDrawing" Target="../diagrams/drawing20.xml"/><Relationship Id="rId3" Type="http://schemas.openxmlformats.org/officeDocument/2006/relationships/notesSlide" Target="../notesSlides/notesSlide32.xml"/><Relationship Id="rId7" Type="http://schemas.openxmlformats.org/officeDocument/2006/relationships/diagramColors" Target="../diagrams/colors19.xml"/><Relationship Id="rId12" Type="http://schemas.openxmlformats.org/officeDocument/2006/relationships/diagramColors" Target="../diagrams/colors20.xml"/><Relationship Id="rId2" Type="http://schemas.openxmlformats.org/officeDocument/2006/relationships/slideLayout" Target="../slideLayouts/slideLayout2.xml"/><Relationship Id="rId1" Type="http://schemas.openxmlformats.org/officeDocument/2006/relationships/tags" Target="../tags/tag33.xml"/><Relationship Id="rId6" Type="http://schemas.openxmlformats.org/officeDocument/2006/relationships/diagramQuickStyle" Target="../diagrams/quickStyle19.xml"/><Relationship Id="rId11" Type="http://schemas.openxmlformats.org/officeDocument/2006/relationships/diagramQuickStyle" Target="../diagrams/quickStyle20.xml"/><Relationship Id="rId5" Type="http://schemas.openxmlformats.org/officeDocument/2006/relationships/diagramLayout" Target="../diagrams/layout19.xml"/><Relationship Id="rId10" Type="http://schemas.openxmlformats.org/officeDocument/2006/relationships/diagramLayout" Target="../diagrams/layout20.xml"/><Relationship Id="rId4" Type="http://schemas.openxmlformats.org/officeDocument/2006/relationships/diagramData" Target="../diagrams/data19.xml"/><Relationship Id="rId9" Type="http://schemas.openxmlformats.org/officeDocument/2006/relationships/diagramData" Target="../diagrams/data20.xml"/></Relationships>
</file>

<file path=ppt/slides/_rels/slide33.xml.rels><?xml version="1.0" encoding="UTF-8" standalone="yes"?>
<Relationships xmlns="http://schemas.openxmlformats.org/package/2006/relationships"><Relationship Id="rId8" Type="http://schemas.microsoft.com/office/2007/relationships/diagramDrawing" Target="../diagrams/drawing21.xml"/><Relationship Id="rId13" Type="http://schemas.microsoft.com/office/2007/relationships/diagramDrawing" Target="../diagrams/drawing22.xml"/><Relationship Id="rId3" Type="http://schemas.openxmlformats.org/officeDocument/2006/relationships/notesSlide" Target="../notesSlides/notesSlide33.xml"/><Relationship Id="rId7" Type="http://schemas.openxmlformats.org/officeDocument/2006/relationships/diagramColors" Target="../diagrams/colors21.xml"/><Relationship Id="rId12" Type="http://schemas.openxmlformats.org/officeDocument/2006/relationships/diagramColors" Target="../diagrams/colors22.xml"/><Relationship Id="rId2" Type="http://schemas.openxmlformats.org/officeDocument/2006/relationships/slideLayout" Target="../slideLayouts/slideLayout2.xml"/><Relationship Id="rId1" Type="http://schemas.openxmlformats.org/officeDocument/2006/relationships/tags" Target="../tags/tag34.xml"/><Relationship Id="rId6" Type="http://schemas.openxmlformats.org/officeDocument/2006/relationships/diagramQuickStyle" Target="../diagrams/quickStyle21.xml"/><Relationship Id="rId11" Type="http://schemas.openxmlformats.org/officeDocument/2006/relationships/diagramQuickStyle" Target="../diagrams/quickStyle22.xml"/><Relationship Id="rId5" Type="http://schemas.openxmlformats.org/officeDocument/2006/relationships/diagramLayout" Target="../diagrams/layout21.xml"/><Relationship Id="rId10" Type="http://schemas.openxmlformats.org/officeDocument/2006/relationships/diagramLayout" Target="../diagrams/layout22.xml"/><Relationship Id="rId4" Type="http://schemas.openxmlformats.org/officeDocument/2006/relationships/diagramData" Target="../diagrams/data21.xml"/><Relationship Id="rId9" Type="http://schemas.openxmlformats.org/officeDocument/2006/relationships/diagramData" Target="../diagrams/data22.xml"/></Relationships>
</file>

<file path=ppt/slides/_rels/slide34.xml.rels><?xml version="1.0" encoding="UTF-8" standalone="yes"?>
<Relationships xmlns="http://schemas.openxmlformats.org/package/2006/relationships"><Relationship Id="rId8" Type="http://schemas.microsoft.com/office/2007/relationships/diagramDrawing" Target="../diagrams/drawing23.xml"/><Relationship Id="rId13" Type="http://schemas.microsoft.com/office/2007/relationships/diagramDrawing" Target="../diagrams/drawing24.xml"/><Relationship Id="rId3" Type="http://schemas.openxmlformats.org/officeDocument/2006/relationships/notesSlide" Target="../notesSlides/notesSlide34.xml"/><Relationship Id="rId7" Type="http://schemas.openxmlformats.org/officeDocument/2006/relationships/diagramColors" Target="../diagrams/colors23.xml"/><Relationship Id="rId12" Type="http://schemas.openxmlformats.org/officeDocument/2006/relationships/diagramColors" Target="../diagrams/colors24.xml"/><Relationship Id="rId2" Type="http://schemas.openxmlformats.org/officeDocument/2006/relationships/slideLayout" Target="../slideLayouts/slideLayout2.xml"/><Relationship Id="rId1" Type="http://schemas.openxmlformats.org/officeDocument/2006/relationships/tags" Target="../tags/tag35.xml"/><Relationship Id="rId6" Type="http://schemas.openxmlformats.org/officeDocument/2006/relationships/diagramQuickStyle" Target="../diagrams/quickStyle23.xml"/><Relationship Id="rId11" Type="http://schemas.openxmlformats.org/officeDocument/2006/relationships/diagramQuickStyle" Target="../diagrams/quickStyle24.xml"/><Relationship Id="rId5" Type="http://schemas.openxmlformats.org/officeDocument/2006/relationships/diagramLayout" Target="../diagrams/layout23.xml"/><Relationship Id="rId10" Type="http://schemas.openxmlformats.org/officeDocument/2006/relationships/diagramLayout" Target="../diagrams/layout24.xml"/><Relationship Id="rId4" Type="http://schemas.openxmlformats.org/officeDocument/2006/relationships/diagramData" Target="../diagrams/data23.xml"/><Relationship Id="rId9" Type="http://schemas.openxmlformats.org/officeDocument/2006/relationships/diagramData" Target="../diagrams/data24.xml"/></Relationships>
</file>

<file path=ppt/slides/_rels/slide35.xml.rels><?xml version="1.0" encoding="UTF-8" standalone="yes"?>
<Relationships xmlns="http://schemas.openxmlformats.org/package/2006/relationships"><Relationship Id="rId8" Type="http://schemas.microsoft.com/office/2007/relationships/diagramDrawing" Target="../diagrams/drawing25.xml"/><Relationship Id="rId13" Type="http://schemas.microsoft.com/office/2007/relationships/diagramDrawing" Target="../diagrams/drawing26.xml"/><Relationship Id="rId3" Type="http://schemas.openxmlformats.org/officeDocument/2006/relationships/notesSlide" Target="../notesSlides/notesSlide35.xml"/><Relationship Id="rId7" Type="http://schemas.openxmlformats.org/officeDocument/2006/relationships/diagramColors" Target="../diagrams/colors25.xml"/><Relationship Id="rId12" Type="http://schemas.openxmlformats.org/officeDocument/2006/relationships/diagramColors" Target="../diagrams/colors26.xml"/><Relationship Id="rId2" Type="http://schemas.openxmlformats.org/officeDocument/2006/relationships/slideLayout" Target="../slideLayouts/slideLayout2.xml"/><Relationship Id="rId1" Type="http://schemas.openxmlformats.org/officeDocument/2006/relationships/tags" Target="../tags/tag36.xml"/><Relationship Id="rId6" Type="http://schemas.openxmlformats.org/officeDocument/2006/relationships/diagramQuickStyle" Target="../diagrams/quickStyle25.xml"/><Relationship Id="rId11" Type="http://schemas.openxmlformats.org/officeDocument/2006/relationships/diagramQuickStyle" Target="../diagrams/quickStyle26.xml"/><Relationship Id="rId5" Type="http://schemas.openxmlformats.org/officeDocument/2006/relationships/diagramLayout" Target="../diagrams/layout25.xml"/><Relationship Id="rId10" Type="http://schemas.openxmlformats.org/officeDocument/2006/relationships/diagramLayout" Target="../diagrams/layout26.xml"/><Relationship Id="rId4" Type="http://schemas.openxmlformats.org/officeDocument/2006/relationships/diagramData" Target="../diagrams/data25.xml"/><Relationship Id="rId9" Type="http://schemas.openxmlformats.org/officeDocument/2006/relationships/diagramData" Target="../diagrams/data26.xml"/></Relationships>
</file>

<file path=ppt/slides/_rels/slide36.xml.rels><?xml version="1.0" encoding="UTF-8" standalone="yes"?>
<Relationships xmlns="http://schemas.openxmlformats.org/package/2006/relationships"><Relationship Id="rId8" Type="http://schemas.microsoft.com/office/2007/relationships/diagramDrawing" Target="../diagrams/drawing27.xml"/><Relationship Id="rId13" Type="http://schemas.microsoft.com/office/2007/relationships/diagramDrawing" Target="../diagrams/drawing28.xml"/><Relationship Id="rId3" Type="http://schemas.openxmlformats.org/officeDocument/2006/relationships/notesSlide" Target="../notesSlides/notesSlide36.xml"/><Relationship Id="rId7" Type="http://schemas.openxmlformats.org/officeDocument/2006/relationships/diagramColors" Target="../diagrams/colors27.xml"/><Relationship Id="rId12" Type="http://schemas.openxmlformats.org/officeDocument/2006/relationships/diagramColors" Target="../diagrams/colors28.xml"/><Relationship Id="rId2" Type="http://schemas.openxmlformats.org/officeDocument/2006/relationships/slideLayout" Target="../slideLayouts/slideLayout2.xml"/><Relationship Id="rId1" Type="http://schemas.openxmlformats.org/officeDocument/2006/relationships/tags" Target="../tags/tag37.xml"/><Relationship Id="rId6" Type="http://schemas.openxmlformats.org/officeDocument/2006/relationships/diagramQuickStyle" Target="../diagrams/quickStyle27.xml"/><Relationship Id="rId11" Type="http://schemas.openxmlformats.org/officeDocument/2006/relationships/diagramQuickStyle" Target="../diagrams/quickStyle28.xml"/><Relationship Id="rId5" Type="http://schemas.openxmlformats.org/officeDocument/2006/relationships/diagramLayout" Target="../diagrams/layout27.xml"/><Relationship Id="rId10" Type="http://schemas.openxmlformats.org/officeDocument/2006/relationships/diagramLayout" Target="../diagrams/layout28.xml"/><Relationship Id="rId4" Type="http://schemas.openxmlformats.org/officeDocument/2006/relationships/diagramData" Target="../diagrams/data27.xml"/><Relationship Id="rId9" Type="http://schemas.openxmlformats.org/officeDocument/2006/relationships/diagramData" Target="../diagrams/data28.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9.xml"/><Relationship Id="rId1" Type="http://schemas.openxmlformats.org/officeDocument/2006/relationships/tags" Target="../tags/tag38.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2.png"/><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5.wmf"/><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Division I Athletics Personnel - Advanced</a:t>
            </a:r>
            <a:endParaRPr lang="en-US" dirty="0">
              <a:solidFill>
                <a:schemeClr val="accent1"/>
              </a:solidFill>
            </a:endParaRPr>
          </a:p>
        </p:txBody>
      </p:sp>
      <p:sp>
        <p:nvSpPr>
          <p:cNvPr id="4" name="Text Placeholder 3"/>
          <p:cNvSpPr>
            <a:spLocks noGrp="1"/>
          </p:cNvSpPr>
          <p:nvPr>
            <p:ph type="body" idx="1"/>
          </p:nvPr>
        </p:nvSpPr>
        <p:spPr/>
        <p:txBody>
          <a:bodyPr/>
          <a:lstStyle/>
          <a:p>
            <a:r>
              <a:rPr lang="en-US" dirty="0" smtClean="0"/>
              <a:t>Kristen Matha and Eric Mayes</a:t>
            </a:r>
          </a:p>
          <a:p>
            <a:r>
              <a:rPr lang="en-US" dirty="0" smtClean="0"/>
              <a:t>2015 NCAA Regional Rules Seminar </a:t>
            </a:r>
            <a:endParaRPr lang="en-US" dirty="0"/>
          </a:p>
        </p:txBody>
      </p:sp>
    </p:spTree>
    <p:custDataLst>
      <p:tags r:id="rId1"/>
    </p:custDataLst>
    <p:extLst>
      <p:ext uri="{BB962C8B-B14F-4D97-AF65-F5344CB8AC3E}">
        <p14:creationId xmlns:p14="http://schemas.microsoft.com/office/powerpoint/2010/main" val="4385341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Bylaw 11.01.6 </a:t>
            </a:r>
            <a:br>
              <a:rPr lang="en-US" sz="3200" dirty="0" smtClean="0">
                <a:solidFill>
                  <a:schemeClr val="accent1"/>
                </a:solidFill>
              </a:rPr>
            </a:br>
            <a:r>
              <a:rPr lang="en-US" sz="3200" dirty="0" smtClean="0">
                <a:solidFill>
                  <a:schemeClr val="accent1"/>
                </a:solidFill>
              </a:rPr>
              <a:t>Volunteer Coach</a:t>
            </a:r>
            <a:endParaRPr lang="en-US" sz="3200" dirty="0">
              <a:solidFill>
                <a:schemeClr val="accent1"/>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823929441"/>
              </p:ext>
            </p:extLst>
          </p:nvPr>
        </p:nvGraphicFramePr>
        <p:xfrm>
          <a:off x="1073369" y="1823545"/>
          <a:ext cx="6934200" cy="1432560"/>
        </p:xfrm>
        <a:graphic>
          <a:graphicData uri="http://schemas.openxmlformats.org/drawingml/2006/table">
            <a:tbl>
              <a:tblPr bandRow="1">
                <a:tableStyleId>{5C22544A-7EE6-4342-B048-85BDC9FD1C3A}</a:tableStyleId>
              </a:tblPr>
              <a:tblGrid>
                <a:gridCol w="2632428"/>
                <a:gridCol w="1329972"/>
                <a:gridCol w="2971800"/>
              </a:tblGrid>
              <a:tr h="370840">
                <a:tc>
                  <a:txBody>
                    <a:bodyPr/>
                    <a:lstStyle/>
                    <a:p>
                      <a:pPr algn="ctr"/>
                      <a:r>
                        <a:rPr lang="en-US" sz="2800" b="1" dirty="0" smtClean="0">
                          <a:solidFill>
                            <a:schemeClr val="bg1"/>
                          </a:solidFill>
                        </a:rPr>
                        <a:t>FALL</a:t>
                      </a:r>
                      <a:endParaRPr lang="en-US" sz="2800" b="1" dirty="0">
                        <a:solidFill>
                          <a:schemeClr val="bg1"/>
                        </a:solidFill>
                      </a:endParaRPr>
                    </a:p>
                  </a:txBody>
                  <a:tcPr>
                    <a:solidFill>
                      <a:schemeClr val="tx2"/>
                    </a:solidFill>
                  </a:tcPr>
                </a:tc>
                <a:tc>
                  <a:txBody>
                    <a:bodyPr/>
                    <a:lstStyle/>
                    <a:p>
                      <a:endParaRPr lang="en-US" sz="2800" dirty="0"/>
                    </a:p>
                  </a:txBody>
                  <a:tcPr/>
                </a:tc>
                <a:tc>
                  <a:txBody>
                    <a:bodyPr/>
                    <a:lstStyle/>
                    <a:p>
                      <a:pPr algn="ctr"/>
                      <a:r>
                        <a:rPr lang="en-US" sz="2800" b="1" dirty="0" smtClean="0">
                          <a:solidFill>
                            <a:schemeClr val="bg1"/>
                          </a:solidFill>
                        </a:rPr>
                        <a:t>SPRING</a:t>
                      </a:r>
                      <a:endParaRPr lang="en-US" sz="2800" b="1" dirty="0">
                        <a:solidFill>
                          <a:schemeClr val="bg1"/>
                        </a:solidFill>
                      </a:endParaRPr>
                    </a:p>
                  </a:txBody>
                  <a:tcPr>
                    <a:solidFill>
                      <a:schemeClr val="tx2"/>
                    </a:solidFill>
                  </a:tcPr>
                </a:tc>
              </a:tr>
              <a:tr h="370840">
                <a:tc>
                  <a:txBody>
                    <a:bodyPr/>
                    <a:lstStyle/>
                    <a:p>
                      <a:pPr algn="r"/>
                      <a:r>
                        <a:rPr lang="en-US" sz="2400" dirty="0" smtClean="0"/>
                        <a:t>Manager</a:t>
                      </a:r>
                      <a:endParaRPr lang="en-US" sz="2400" dirty="0"/>
                    </a:p>
                  </a:txBody>
                  <a:tcPr/>
                </a:tc>
                <a:tc>
                  <a:txBody>
                    <a:bodyPr/>
                    <a:lstStyle/>
                    <a:p>
                      <a:endParaRPr lang="en-US" sz="2400" dirty="0"/>
                    </a:p>
                  </a:txBody>
                  <a:tcPr/>
                </a:tc>
                <a:tc>
                  <a:txBody>
                    <a:bodyPr/>
                    <a:lstStyle/>
                    <a:p>
                      <a:r>
                        <a:rPr lang="en-US" sz="2400" dirty="0" smtClean="0"/>
                        <a:t>Volunteer Coach</a:t>
                      </a:r>
                      <a:endParaRPr lang="en-US" sz="2400" dirty="0"/>
                    </a:p>
                  </a:txBody>
                  <a:tcPr/>
                </a:tc>
              </a:tr>
              <a:tr h="370840">
                <a:tc>
                  <a:txBody>
                    <a:bodyPr/>
                    <a:lstStyle/>
                    <a:p>
                      <a:pPr algn="r"/>
                      <a:r>
                        <a:rPr lang="en-US" sz="2400" dirty="0" smtClean="0"/>
                        <a:t>Volunteer</a:t>
                      </a:r>
                      <a:r>
                        <a:rPr lang="en-US" sz="2400" baseline="0" dirty="0" smtClean="0"/>
                        <a:t> Coach</a:t>
                      </a:r>
                      <a:endParaRPr lang="en-US" sz="2400" dirty="0"/>
                    </a:p>
                  </a:txBody>
                  <a:tcPr/>
                </a:tc>
                <a:tc>
                  <a:txBody>
                    <a:bodyPr/>
                    <a:lstStyle/>
                    <a:p>
                      <a:endParaRPr lang="en-US" sz="2400" dirty="0"/>
                    </a:p>
                  </a:txBody>
                  <a:tcPr/>
                </a:tc>
                <a:tc>
                  <a:txBody>
                    <a:bodyPr/>
                    <a:lstStyle/>
                    <a:p>
                      <a:r>
                        <a:rPr lang="en-US" sz="2400" dirty="0" smtClean="0"/>
                        <a:t>Manager</a:t>
                      </a:r>
                      <a:endParaRPr lang="en-US" sz="2400" dirty="0"/>
                    </a:p>
                  </a:txBody>
                  <a:tcPr/>
                </a:tc>
              </a:tr>
            </a:tbl>
          </a:graphicData>
        </a:graphic>
      </p:graphicFrame>
      <p:graphicFrame>
        <p:nvGraphicFramePr>
          <p:cNvPr id="7" name="Content Placeholder 4"/>
          <p:cNvGraphicFramePr>
            <a:graphicFrameLocks/>
          </p:cNvGraphicFramePr>
          <p:nvPr>
            <p:extLst>
              <p:ext uri="{D42A27DB-BD31-4B8C-83A1-F6EECF244321}">
                <p14:modId xmlns:p14="http://schemas.microsoft.com/office/powerpoint/2010/main" val="1140137807"/>
              </p:ext>
            </p:extLst>
          </p:nvPr>
        </p:nvGraphicFramePr>
        <p:xfrm>
          <a:off x="1143000" y="3733800"/>
          <a:ext cx="6934200" cy="1432560"/>
        </p:xfrm>
        <a:graphic>
          <a:graphicData uri="http://schemas.openxmlformats.org/drawingml/2006/table">
            <a:tbl>
              <a:tblPr bandRow="1">
                <a:tableStyleId>{5C22544A-7EE6-4342-B048-85BDC9FD1C3A}</a:tableStyleId>
              </a:tblPr>
              <a:tblGrid>
                <a:gridCol w="2632428"/>
                <a:gridCol w="1329972"/>
                <a:gridCol w="2971800"/>
              </a:tblGrid>
              <a:tr h="370840">
                <a:tc>
                  <a:txBody>
                    <a:bodyPr/>
                    <a:lstStyle/>
                    <a:p>
                      <a:pPr algn="ctr"/>
                      <a:r>
                        <a:rPr lang="en-US" sz="2800" b="1" dirty="0" smtClean="0">
                          <a:solidFill>
                            <a:schemeClr val="bg1"/>
                          </a:solidFill>
                        </a:rPr>
                        <a:t>FALL</a:t>
                      </a:r>
                      <a:endParaRPr lang="en-US" sz="2800" b="1" dirty="0">
                        <a:solidFill>
                          <a:schemeClr val="bg1"/>
                        </a:solidFill>
                      </a:endParaRPr>
                    </a:p>
                  </a:txBody>
                  <a:tcPr>
                    <a:solidFill>
                      <a:schemeClr val="tx2"/>
                    </a:solidFill>
                  </a:tcPr>
                </a:tc>
                <a:tc>
                  <a:txBody>
                    <a:bodyPr/>
                    <a:lstStyle/>
                    <a:p>
                      <a:endParaRPr lang="en-US" sz="2800" dirty="0"/>
                    </a:p>
                  </a:txBody>
                  <a:tcPr/>
                </a:tc>
                <a:tc>
                  <a:txBody>
                    <a:bodyPr/>
                    <a:lstStyle/>
                    <a:p>
                      <a:pPr algn="ctr"/>
                      <a:r>
                        <a:rPr lang="en-US" sz="2800" b="1" dirty="0" smtClean="0">
                          <a:solidFill>
                            <a:schemeClr val="bg1"/>
                          </a:solidFill>
                        </a:rPr>
                        <a:t>SPRING</a:t>
                      </a:r>
                      <a:endParaRPr lang="en-US" sz="2800" b="1" dirty="0">
                        <a:solidFill>
                          <a:schemeClr val="bg1"/>
                        </a:solidFill>
                      </a:endParaRPr>
                    </a:p>
                  </a:txBody>
                  <a:tcPr>
                    <a:solidFill>
                      <a:schemeClr val="tx2"/>
                    </a:solidFill>
                  </a:tcPr>
                </a:tc>
              </a:tr>
              <a:tr h="370840">
                <a:tc>
                  <a:txBody>
                    <a:bodyPr/>
                    <a:lstStyle/>
                    <a:p>
                      <a:pPr algn="r"/>
                      <a:r>
                        <a:rPr lang="en-US" sz="2400" dirty="0" smtClean="0"/>
                        <a:t>Manager</a:t>
                      </a:r>
                      <a:endParaRPr lang="en-US" sz="2400" dirty="0"/>
                    </a:p>
                  </a:txBody>
                  <a:tcPr/>
                </a:tc>
                <a:tc>
                  <a:txBody>
                    <a:bodyPr/>
                    <a:lstStyle/>
                    <a:p>
                      <a:endParaRPr lang="en-US" sz="2400" dirty="0"/>
                    </a:p>
                  </a:txBody>
                  <a:tcPr/>
                </a:tc>
                <a:tc>
                  <a:txBody>
                    <a:bodyPr/>
                    <a:lstStyle/>
                    <a:p>
                      <a:r>
                        <a:rPr lang="en-US" sz="2400" dirty="0" smtClean="0"/>
                        <a:t>Volunteer Coach</a:t>
                      </a:r>
                      <a:endParaRPr lang="en-US" sz="2400" dirty="0"/>
                    </a:p>
                  </a:txBody>
                  <a:tcPr/>
                </a:tc>
              </a:tr>
              <a:tr h="370840">
                <a:tc>
                  <a:txBody>
                    <a:bodyPr/>
                    <a:lstStyle/>
                    <a:p>
                      <a:pPr algn="r"/>
                      <a:r>
                        <a:rPr lang="en-US" sz="2400" dirty="0" smtClean="0"/>
                        <a:t>Volunteer</a:t>
                      </a:r>
                      <a:r>
                        <a:rPr lang="en-US" sz="2400" baseline="0" dirty="0" smtClean="0"/>
                        <a:t> Coach</a:t>
                      </a:r>
                      <a:endParaRPr lang="en-US" sz="2400" dirty="0"/>
                    </a:p>
                  </a:txBody>
                  <a:tcPr/>
                </a:tc>
                <a:tc>
                  <a:txBody>
                    <a:bodyPr/>
                    <a:lstStyle/>
                    <a:p>
                      <a:endParaRPr lang="en-US" sz="2400" dirty="0"/>
                    </a:p>
                  </a:txBody>
                  <a:tcPr/>
                </a:tc>
                <a:tc>
                  <a:txBody>
                    <a:bodyPr/>
                    <a:lstStyle/>
                    <a:p>
                      <a:r>
                        <a:rPr lang="en-US" sz="2400" dirty="0" smtClean="0"/>
                        <a:t>Left Institution </a:t>
                      </a:r>
                      <a:endParaRPr lang="en-US" sz="2400" dirty="0"/>
                    </a:p>
                  </a:txBody>
                  <a:tcPr/>
                </a:tc>
              </a:tr>
            </a:tbl>
          </a:graphicData>
        </a:graphic>
      </p:graphicFrame>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6200" y="2368769"/>
            <a:ext cx="1066800" cy="83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ight Arrow 3"/>
          <p:cNvSpPr/>
          <p:nvPr/>
        </p:nvSpPr>
        <p:spPr>
          <a:xfrm>
            <a:off x="3932840" y="4330264"/>
            <a:ext cx="952500" cy="304800"/>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1539762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Bylaw 11.6.1.1</a:t>
            </a:r>
            <a:br>
              <a:rPr lang="en-US" sz="3200" dirty="0" smtClean="0">
                <a:solidFill>
                  <a:schemeClr val="accent1"/>
                </a:solidFill>
              </a:rPr>
            </a:br>
            <a:r>
              <a:rPr lang="en-US" sz="3200" dirty="0" smtClean="0">
                <a:solidFill>
                  <a:schemeClr val="accent1"/>
                </a:solidFill>
              </a:rPr>
              <a:t>Scouting of Opponents</a:t>
            </a:r>
            <a:endParaRPr lang="en-US" sz="3200" dirty="0">
              <a:solidFill>
                <a:schemeClr val="accent1"/>
              </a:solidFill>
            </a:endParaRPr>
          </a:p>
        </p:txBody>
      </p:sp>
      <p:sp>
        <p:nvSpPr>
          <p:cNvPr id="3" name="Content Placeholder 2"/>
          <p:cNvSpPr>
            <a:spLocks noGrp="1"/>
          </p:cNvSpPr>
          <p:nvPr>
            <p:ph sz="half" idx="1"/>
          </p:nvPr>
        </p:nvSpPr>
        <p:spPr>
          <a:ln>
            <a:solidFill>
              <a:schemeClr val="accent1"/>
            </a:solidFill>
          </a:ln>
        </p:spPr>
        <p:txBody>
          <a:bodyPr anchor="t">
            <a:normAutofit fontScale="85000" lnSpcReduction="10000"/>
          </a:bodyPr>
          <a:lstStyle/>
          <a:p>
            <a:pPr marL="57150" indent="0">
              <a:buNone/>
            </a:pPr>
            <a:r>
              <a:rPr lang="en-US" sz="2600" b="1" dirty="0" smtClean="0"/>
              <a:t>Fact Pattern</a:t>
            </a:r>
            <a:r>
              <a:rPr lang="en-US" sz="2600" dirty="0" smtClean="0"/>
              <a:t>:</a:t>
            </a:r>
          </a:p>
          <a:p>
            <a:pPr marL="57150" indent="0">
              <a:buNone/>
            </a:pPr>
            <a:r>
              <a:rPr lang="en-US" sz="2600" dirty="0" smtClean="0"/>
              <a:t>Your soccer team won its first tournament match and the team is staying at the site after the competition to watch a future opponent.  </a:t>
            </a:r>
          </a:p>
          <a:p>
            <a:pPr marL="57150" indent="0">
              <a:buNone/>
            </a:pPr>
            <a:endParaRPr lang="en-US" sz="2600" dirty="0"/>
          </a:p>
          <a:p>
            <a:pPr marL="57150" indent="0">
              <a:buNone/>
            </a:pPr>
            <a:r>
              <a:rPr lang="en-US" sz="2600" dirty="0" smtClean="0"/>
              <a:t>Is it permissible for your undergraduate student assistant coach and volunteer coach to remain with the team?</a:t>
            </a:r>
          </a:p>
        </p:txBody>
      </p:sp>
      <p:sp>
        <p:nvSpPr>
          <p:cNvPr id="4" name="Content Placeholder 3"/>
          <p:cNvSpPr>
            <a:spLocks noGrp="1"/>
          </p:cNvSpPr>
          <p:nvPr>
            <p:ph sz="half" idx="2"/>
          </p:nvPr>
        </p:nvSpPr>
        <p:spPr>
          <a:ln>
            <a:solidFill>
              <a:schemeClr val="accent1"/>
            </a:solidFill>
          </a:ln>
        </p:spPr>
        <p:txBody>
          <a:bodyPr anchor="t">
            <a:normAutofit fontScale="85000" lnSpcReduction="10000"/>
          </a:bodyPr>
          <a:lstStyle/>
          <a:p>
            <a:pPr marL="0" indent="0">
              <a:buNone/>
            </a:pPr>
            <a:r>
              <a:rPr lang="en-US" sz="2600" b="1" dirty="0" smtClean="0"/>
              <a:t>Analysis</a:t>
            </a:r>
            <a:r>
              <a:rPr lang="en-US" sz="2600" dirty="0" smtClean="0"/>
              <a:t>: </a:t>
            </a:r>
          </a:p>
          <a:p>
            <a:pPr marL="0" indent="0">
              <a:buNone/>
            </a:pPr>
            <a:r>
              <a:rPr lang="en-US" sz="2600" dirty="0" smtClean="0"/>
              <a:t>Yes, the entire travel team may observe a future opponent at the same site on the same date that the institution’s team competes. </a:t>
            </a:r>
          </a:p>
          <a:p>
            <a:pPr marL="0" indent="0">
              <a:buNone/>
            </a:pPr>
            <a:endParaRPr lang="en-US" sz="2600" dirty="0" smtClean="0"/>
          </a:p>
          <a:p>
            <a:pPr marL="0" indent="0">
              <a:buNone/>
            </a:pPr>
            <a:r>
              <a:rPr lang="en-US" sz="2600" dirty="0" smtClean="0"/>
              <a:t>No observation permitted at any other sites or on any other days that the institution does not compete.</a:t>
            </a:r>
          </a:p>
          <a:p>
            <a:endParaRPr lang="en-US" sz="1900" dirty="0" smtClean="0"/>
          </a:p>
          <a:p>
            <a:r>
              <a:rPr lang="en-US" sz="1900" dirty="0" smtClean="0"/>
              <a:t>March </a:t>
            </a:r>
            <a:r>
              <a:rPr lang="en-US" sz="1900" dirty="0"/>
              <a:t>17, </a:t>
            </a:r>
            <a:r>
              <a:rPr lang="en-US" sz="1900" dirty="0" smtClean="0"/>
              <a:t>2014, </a:t>
            </a:r>
            <a:r>
              <a:rPr lang="en-US" sz="1900" dirty="0"/>
              <a:t>Staff </a:t>
            </a:r>
            <a:r>
              <a:rPr lang="en-US" sz="1900" dirty="0" smtClean="0"/>
              <a:t>Interpretation.</a:t>
            </a:r>
            <a:endParaRPr lang="en-US" sz="1900" dirty="0"/>
          </a:p>
          <a:p>
            <a:endParaRPr lang="en-US" sz="2600" dirty="0"/>
          </a:p>
          <a:p>
            <a:endParaRPr lang="en-US" dirty="0"/>
          </a:p>
          <a:p>
            <a:endParaRPr lang="en-US" dirty="0"/>
          </a:p>
        </p:txBody>
      </p:sp>
    </p:spTree>
    <p:custDataLst>
      <p:tags r:id="rId1"/>
    </p:custDataLst>
    <p:extLst>
      <p:ext uri="{BB962C8B-B14F-4D97-AF65-F5344CB8AC3E}">
        <p14:creationId xmlns:p14="http://schemas.microsoft.com/office/powerpoint/2010/main" val="67542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Bylaw 11.6.1.1</a:t>
            </a:r>
            <a:br>
              <a:rPr lang="en-US" sz="3200" dirty="0" smtClean="0">
                <a:solidFill>
                  <a:schemeClr val="accent1"/>
                </a:solidFill>
              </a:rPr>
            </a:br>
            <a:r>
              <a:rPr lang="en-US" sz="3200" dirty="0" smtClean="0">
                <a:solidFill>
                  <a:schemeClr val="accent1"/>
                </a:solidFill>
              </a:rPr>
              <a:t>Scouting of Opponents</a:t>
            </a:r>
            <a:endParaRPr lang="en-US" sz="3200" dirty="0">
              <a:solidFill>
                <a:schemeClr val="accent1"/>
              </a:solidFill>
            </a:endParaRPr>
          </a:p>
        </p:txBody>
      </p:sp>
      <p:sp>
        <p:nvSpPr>
          <p:cNvPr id="3" name="Content Placeholder 2"/>
          <p:cNvSpPr>
            <a:spLocks noGrp="1"/>
          </p:cNvSpPr>
          <p:nvPr>
            <p:ph sz="half" idx="1"/>
          </p:nvPr>
        </p:nvSpPr>
        <p:spPr>
          <a:ln>
            <a:solidFill>
              <a:schemeClr val="accent1"/>
            </a:solidFill>
          </a:ln>
        </p:spPr>
        <p:txBody>
          <a:bodyPr anchor="t">
            <a:normAutofit fontScale="92500"/>
          </a:bodyPr>
          <a:lstStyle/>
          <a:p>
            <a:pPr marL="0" indent="0">
              <a:buNone/>
            </a:pPr>
            <a:r>
              <a:rPr lang="en-US" sz="2400" b="1" dirty="0" smtClean="0"/>
              <a:t>Fact Pattern</a:t>
            </a:r>
            <a:r>
              <a:rPr lang="en-US" sz="2400" dirty="0" smtClean="0"/>
              <a:t>:</a:t>
            </a:r>
          </a:p>
          <a:p>
            <a:pPr marL="0" indent="0">
              <a:buNone/>
            </a:pPr>
            <a:r>
              <a:rPr lang="en-US" sz="2400" dirty="0" smtClean="0"/>
              <a:t>Your softball team is competing in a tournament that has three separate sites (A, B and C).  Your team is only competing at site A and B but wants to scout a future opponent at site C.  </a:t>
            </a:r>
          </a:p>
          <a:p>
            <a:pPr marL="0" indent="0">
              <a:buNone/>
            </a:pPr>
            <a:endParaRPr lang="en-US" sz="2400" dirty="0"/>
          </a:p>
          <a:p>
            <a:pPr marL="0" indent="0">
              <a:buNone/>
            </a:pPr>
            <a:r>
              <a:rPr lang="en-US" sz="2400" dirty="0" smtClean="0"/>
              <a:t>Is this permissible? </a:t>
            </a:r>
          </a:p>
          <a:p>
            <a:pPr marL="0" indent="0">
              <a:buNone/>
            </a:pPr>
            <a:endParaRPr lang="en-US" sz="2400" dirty="0"/>
          </a:p>
        </p:txBody>
      </p:sp>
      <p:sp>
        <p:nvSpPr>
          <p:cNvPr id="4" name="Content Placeholder 3"/>
          <p:cNvSpPr>
            <a:spLocks noGrp="1"/>
          </p:cNvSpPr>
          <p:nvPr>
            <p:ph sz="half" idx="2"/>
          </p:nvPr>
        </p:nvSpPr>
        <p:spPr>
          <a:ln>
            <a:solidFill>
              <a:schemeClr val="accent1"/>
            </a:solidFill>
          </a:ln>
        </p:spPr>
        <p:txBody>
          <a:bodyPr anchor="t">
            <a:normAutofit fontScale="92500"/>
          </a:bodyPr>
          <a:lstStyle/>
          <a:p>
            <a:pPr marL="0" indent="0">
              <a:buNone/>
            </a:pPr>
            <a:r>
              <a:rPr lang="en-US" sz="2400" b="1" dirty="0" smtClean="0"/>
              <a:t>Analysis</a:t>
            </a:r>
            <a:r>
              <a:rPr lang="en-US" dirty="0" smtClean="0"/>
              <a:t>: </a:t>
            </a:r>
          </a:p>
          <a:p>
            <a:pPr marL="0" indent="0">
              <a:buNone/>
            </a:pPr>
            <a:r>
              <a:rPr lang="en-US" sz="2400" dirty="0" smtClean="0"/>
              <a:t>No, your head or assistant coach may only scout future opponents at the sites the team has played or will play during the course of the event/tournament. </a:t>
            </a:r>
          </a:p>
          <a:p>
            <a:pPr marL="0" indent="0">
              <a:buNone/>
            </a:pPr>
            <a:endParaRPr lang="en-US" sz="2400" dirty="0" smtClean="0"/>
          </a:p>
          <a:p>
            <a:r>
              <a:rPr lang="en-US" sz="2200" dirty="0" smtClean="0"/>
              <a:t>No same day requirement.</a:t>
            </a:r>
          </a:p>
          <a:p>
            <a:pPr marL="0" indent="0">
              <a:buNone/>
            </a:pPr>
            <a:endParaRPr lang="en-US" sz="2200" dirty="0" smtClean="0"/>
          </a:p>
          <a:p>
            <a:r>
              <a:rPr lang="en-US" sz="2200" dirty="0" smtClean="0"/>
              <a:t>Multiple fields or gyms at a facility constitutes a single site.</a:t>
            </a:r>
            <a:endParaRPr lang="en-US" sz="2200" dirty="0"/>
          </a:p>
        </p:txBody>
      </p:sp>
    </p:spTree>
    <p:custDataLst>
      <p:tags r:id="rId1"/>
    </p:custDataLst>
    <p:extLst>
      <p:ext uri="{BB962C8B-B14F-4D97-AF65-F5344CB8AC3E}">
        <p14:creationId xmlns:p14="http://schemas.microsoft.com/office/powerpoint/2010/main" val="1977429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r>
              <a:rPr lang="en-US" sz="3200" dirty="0" smtClean="0">
                <a:solidFill>
                  <a:schemeClr val="accent1"/>
                </a:solidFill>
              </a:rPr>
              <a:t>Bylaw 11.7.1.1</a:t>
            </a:r>
            <a:br>
              <a:rPr lang="en-US" sz="3200" dirty="0" smtClean="0">
                <a:solidFill>
                  <a:schemeClr val="accent1"/>
                </a:solidFill>
              </a:rPr>
            </a:br>
            <a:r>
              <a:rPr lang="en-US" sz="3200" dirty="0" smtClean="0">
                <a:solidFill>
                  <a:schemeClr val="accent1"/>
                </a:solidFill>
              </a:rPr>
              <a:t>Countable Coach</a:t>
            </a:r>
            <a:endParaRPr lang="en-US" sz="3200" dirty="0">
              <a:solidFill>
                <a:schemeClr val="accent1"/>
              </a:solidFill>
            </a:endParaRPr>
          </a:p>
        </p:txBody>
      </p:sp>
      <p:sp>
        <p:nvSpPr>
          <p:cNvPr id="8" name="Content Placeholder 7"/>
          <p:cNvSpPr>
            <a:spLocks noGrp="1"/>
          </p:cNvSpPr>
          <p:nvPr>
            <p:ph sz="half" idx="1"/>
          </p:nvPr>
        </p:nvSpPr>
        <p:spPr>
          <a:xfrm>
            <a:off x="457200" y="1600200"/>
            <a:ext cx="8229600" cy="4876800"/>
          </a:xfrm>
        </p:spPr>
        <p:txBody>
          <a:bodyPr/>
          <a:lstStyle/>
          <a:p>
            <a:pPr marL="0" indent="0">
              <a:buNone/>
            </a:pPr>
            <a:r>
              <a:rPr lang="en-US" dirty="0" smtClean="0"/>
              <a:t>NCAA Division I Proposal No. 2013-24.</a:t>
            </a:r>
          </a:p>
          <a:p>
            <a:r>
              <a:rPr lang="en-US" dirty="0" smtClean="0"/>
              <a:t>Rationale:</a:t>
            </a:r>
          </a:p>
          <a:p>
            <a:pPr lvl="1"/>
            <a:r>
              <a:rPr lang="en-US" dirty="0" smtClean="0"/>
              <a:t>Clearly identify and define those actions that will result in an individual being included in the coaching limitation in a particular sport.</a:t>
            </a:r>
          </a:p>
          <a:p>
            <a:pPr lvl="1"/>
            <a:endParaRPr lang="en-US" dirty="0"/>
          </a:p>
          <a:p>
            <a:pPr marL="0" indent="0">
              <a:buNone/>
            </a:pPr>
            <a:r>
              <a:rPr lang="en-US" dirty="0" smtClean="0"/>
              <a:t>A countable coach is any institutional staff member or any other individual outside the institution with whom the institution has made arrangements that…</a:t>
            </a:r>
          </a:p>
          <a:p>
            <a:endParaRPr lang="en-US" dirty="0"/>
          </a:p>
        </p:txBody>
      </p:sp>
    </p:spTree>
    <p:custDataLst>
      <p:tags r:id="rId1"/>
    </p:custDataLst>
    <p:extLst>
      <p:ext uri="{BB962C8B-B14F-4D97-AF65-F5344CB8AC3E}">
        <p14:creationId xmlns:p14="http://schemas.microsoft.com/office/powerpoint/2010/main" val="379882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4" end="4"/>
                                            </p:txEl>
                                          </p:spTgt>
                                        </p:tgtEl>
                                        <p:attrNameLst>
                                          <p:attrName>style.visibility</p:attrName>
                                        </p:attrNameLst>
                                      </p:cBhvr>
                                      <p:to>
                                        <p:strVal val="visible"/>
                                      </p:to>
                                    </p:set>
                                    <p:animEffect transition="in" filter="fade">
                                      <p:cBhvr>
                                        <p:cTn id="7"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r>
              <a:rPr lang="en-US" sz="3200" dirty="0" smtClean="0">
                <a:solidFill>
                  <a:schemeClr val="accent1"/>
                </a:solidFill>
              </a:rPr>
              <a:t>Bylaw 11.7.1.1</a:t>
            </a:r>
            <a:br>
              <a:rPr lang="en-US" sz="3200" dirty="0" smtClean="0">
                <a:solidFill>
                  <a:schemeClr val="accent1"/>
                </a:solidFill>
              </a:rPr>
            </a:br>
            <a:r>
              <a:rPr lang="en-US" sz="3200" dirty="0" smtClean="0">
                <a:solidFill>
                  <a:schemeClr val="accent1"/>
                </a:solidFill>
              </a:rPr>
              <a:t>Countable Coach</a:t>
            </a:r>
            <a:endParaRPr lang="en-US" sz="3200" dirty="0">
              <a:solidFill>
                <a:schemeClr val="accent1"/>
              </a:solidFill>
            </a:endParaRPr>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615107608"/>
              </p:ext>
            </p:extLst>
          </p:nvPr>
        </p:nvGraphicFramePr>
        <p:xfrm>
          <a:off x="1066800" y="1219200"/>
          <a:ext cx="7239000" cy="5791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39046803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r>
              <a:rPr lang="en-US" sz="3200" dirty="0" smtClean="0">
                <a:solidFill>
                  <a:schemeClr val="accent1"/>
                </a:solidFill>
              </a:rPr>
              <a:t>Bylaw 11.7.1.1</a:t>
            </a:r>
            <a:br>
              <a:rPr lang="en-US" sz="3200" dirty="0" smtClean="0">
                <a:solidFill>
                  <a:schemeClr val="accent1"/>
                </a:solidFill>
              </a:rPr>
            </a:br>
            <a:r>
              <a:rPr lang="en-US" sz="3200" dirty="0" smtClean="0">
                <a:solidFill>
                  <a:schemeClr val="accent1"/>
                </a:solidFill>
              </a:rPr>
              <a:t>Countable Coach</a:t>
            </a:r>
            <a:endParaRPr lang="en-US" sz="3200" dirty="0">
              <a:solidFill>
                <a:schemeClr val="accent1"/>
              </a:solidFill>
            </a:endParaRPr>
          </a:p>
        </p:txBody>
      </p:sp>
      <p:sp>
        <p:nvSpPr>
          <p:cNvPr id="8" name="Content Placeholder 7"/>
          <p:cNvSpPr>
            <a:spLocks noGrp="1"/>
          </p:cNvSpPr>
          <p:nvPr>
            <p:ph sz="half" idx="1"/>
          </p:nvPr>
        </p:nvSpPr>
        <p:spPr>
          <a:xfrm>
            <a:off x="457200" y="1600200"/>
            <a:ext cx="8229600" cy="4876800"/>
          </a:xfrm>
        </p:spPr>
        <p:txBody>
          <a:bodyPr>
            <a:normAutofit fontScale="47500" lnSpcReduction="20000"/>
          </a:bodyPr>
          <a:lstStyle/>
          <a:p>
            <a:pPr marL="0" indent="0">
              <a:buNone/>
            </a:pPr>
            <a:r>
              <a:rPr lang="en-US" sz="5100" b="1" dirty="0" smtClean="0"/>
              <a:t>Technical Instruction.</a:t>
            </a:r>
          </a:p>
          <a:p>
            <a:pPr>
              <a:buFont typeface="Courier New" panose="02070309020205020404" pitchFamily="49" charset="0"/>
              <a:buChar char="o"/>
            </a:pPr>
            <a:r>
              <a:rPr lang="en-US" sz="5100" dirty="0" smtClean="0"/>
              <a:t>Directing or teaching a SA any sports-related technique.</a:t>
            </a:r>
          </a:p>
          <a:p>
            <a:endParaRPr lang="en-US" sz="5100" dirty="0" smtClean="0"/>
          </a:p>
          <a:p>
            <a:pPr marL="0" indent="0">
              <a:buNone/>
            </a:pPr>
            <a:r>
              <a:rPr lang="en-US" sz="5100" b="1" dirty="0" smtClean="0"/>
              <a:t>Tactical Instruction.</a:t>
            </a:r>
          </a:p>
          <a:p>
            <a:pPr>
              <a:buFont typeface="Courier New" panose="02070309020205020404" pitchFamily="49" charset="0"/>
              <a:buChar char="o"/>
            </a:pPr>
            <a:r>
              <a:rPr lang="en-US" sz="5100" dirty="0" smtClean="0"/>
              <a:t>Directing or teaching a SA strategy, maneuver, play or scheme.  </a:t>
            </a:r>
          </a:p>
          <a:p>
            <a:endParaRPr lang="en-US" sz="5100" dirty="0" smtClean="0"/>
          </a:p>
          <a:p>
            <a:pPr marL="0" indent="0">
              <a:buNone/>
            </a:pPr>
            <a:r>
              <a:rPr lang="en-US" sz="5100" b="1" dirty="0" smtClean="0"/>
              <a:t>Tactical Decisions.</a:t>
            </a:r>
          </a:p>
          <a:p>
            <a:pPr>
              <a:buFont typeface="Courier New" panose="02070309020205020404" pitchFamily="49" charset="0"/>
              <a:buChar char="o"/>
            </a:pPr>
            <a:r>
              <a:rPr lang="en-US" sz="5100" dirty="0" smtClean="0"/>
              <a:t>A conclusion, determination or judgment related to strategy, maneuver, play or scheme.</a:t>
            </a:r>
          </a:p>
          <a:p>
            <a:pPr>
              <a:buFont typeface="Courier New" panose="02070309020205020404" pitchFamily="49" charset="0"/>
              <a:buChar char="o"/>
            </a:pPr>
            <a:endParaRPr lang="en-US" dirty="0" smtClean="0"/>
          </a:p>
          <a:p>
            <a:pPr>
              <a:buFont typeface="Courier New" panose="02070309020205020404" pitchFamily="49" charset="0"/>
              <a:buChar char="o"/>
            </a:pPr>
            <a:endParaRPr lang="en-US" dirty="0" smtClean="0"/>
          </a:p>
          <a:p>
            <a:pPr>
              <a:buFont typeface="Courier New" panose="02070309020205020404" pitchFamily="49" charset="0"/>
              <a:buChar char="o"/>
            </a:pPr>
            <a:endParaRPr lang="en-US" dirty="0"/>
          </a:p>
          <a:p>
            <a:pPr marL="0" indent="0" algn="r">
              <a:buNone/>
            </a:pPr>
            <a:r>
              <a:rPr lang="en-US" sz="4200" dirty="0" smtClean="0"/>
              <a:t>(April 3, 2014, Educational Column)</a:t>
            </a:r>
            <a:endParaRPr lang="en-US" sz="4200" dirty="0"/>
          </a:p>
        </p:txBody>
      </p:sp>
    </p:spTree>
    <p:custDataLst>
      <p:tags r:id="rId1"/>
    </p:custDataLst>
    <p:extLst>
      <p:ext uri="{BB962C8B-B14F-4D97-AF65-F5344CB8AC3E}">
        <p14:creationId xmlns:p14="http://schemas.microsoft.com/office/powerpoint/2010/main" val="22826509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noAutofit/>
          </a:bodyPr>
          <a:lstStyle/>
          <a:p>
            <a:r>
              <a:rPr lang="en-US" sz="3200" dirty="0" smtClean="0">
                <a:solidFill>
                  <a:schemeClr val="accent1"/>
                </a:solidFill>
              </a:rPr>
              <a:t>Bylaw 11.7.3</a:t>
            </a:r>
            <a:br>
              <a:rPr lang="en-US" sz="3200" dirty="0" smtClean="0">
                <a:solidFill>
                  <a:schemeClr val="accent1"/>
                </a:solidFill>
              </a:rPr>
            </a:br>
            <a:r>
              <a:rPr lang="en-US" sz="3200" dirty="0" smtClean="0">
                <a:solidFill>
                  <a:schemeClr val="accent1"/>
                </a:solidFill>
              </a:rPr>
              <a:t>Noncoaching Staff Members with Sports Specific Responsibilities</a:t>
            </a:r>
            <a:endParaRPr lang="en-US" sz="3200" dirty="0">
              <a:solidFill>
                <a:schemeClr val="accent1"/>
              </a:solidFill>
            </a:endParaRPr>
          </a:p>
        </p:txBody>
      </p:sp>
      <p:sp>
        <p:nvSpPr>
          <p:cNvPr id="8" name="Content Placeholder 7"/>
          <p:cNvSpPr>
            <a:spLocks noGrp="1"/>
          </p:cNvSpPr>
          <p:nvPr>
            <p:ph sz="half" idx="1"/>
          </p:nvPr>
        </p:nvSpPr>
        <p:spPr>
          <a:xfrm>
            <a:off x="457200" y="2362200"/>
            <a:ext cx="8229600" cy="4267200"/>
          </a:xfrm>
        </p:spPr>
        <p:txBody>
          <a:bodyPr>
            <a:normAutofit/>
          </a:bodyPr>
          <a:lstStyle/>
          <a:p>
            <a:pPr marL="0" indent="0">
              <a:buNone/>
            </a:pPr>
            <a:r>
              <a:rPr lang="en-US" dirty="0" smtClean="0"/>
              <a:t>A noncoaching staff member with sports specific responsibilities may not participate in on-court or on-field activities or observe SAs who are participating in voluntary athletically related activities in the staff member’s sport.</a:t>
            </a:r>
          </a:p>
          <a:p>
            <a:pPr marL="0" indent="0">
              <a:buNone/>
            </a:pPr>
            <a:endParaRPr lang="en-US" dirty="0" smtClean="0"/>
          </a:p>
          <a:p>
            <a:pPr marL="0" indent="0">
              <a:buNone/>
            </a:pPr>
            <a:endParaRPr lang="en-US" dirty="0"/>
          </a:p>
          <a:p>
            <a:pPr marL="0" indent="0" algn="r">
              <a:buNone/>
            </a:pPr>
            <a:r>
              <a:rPr lang="en-US" sz="2000" dirty="0" smtClean="0"/>
              <a:t>(July 24, 2014, Education Column</a:t>
            </a:r>
            <a:r>
              <a:rPr lang="en-US" sz="2400" dirty="0" smtClean="0"/>
              <a:t>)</a:t>
            </a:r>
            <a:endParaRPr lang="en-US" sz="2400" dirty="0"/>
          </a:p>
        </p:txBody>
      </p:sp>
    </p:spTree>
    <p:custDataLst>
      <p:tags r:id="rId1"/>
    </p:custDataLst>
    <p:extLst>
      <p:ext uri="{BB962C8B-B14F-4D97-AF65-F5344CB8AC3E}">
        <p14:creationId xmlns:p14="http://schemas.microsoft.com/office/powerpoint/2010/main" val="39591578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solidFill>
                  <a:schemeClr val="accent1"/>
                </a:solidFill>
              </a:rPr>
              <a:t>Bylaws 11.7.1.1 and </a:t>
            </a:r>
            <a:r>
              <a:rPr lang="en-US" sz="3200" dirty="0" smtClean="0">
                <a:solidFill>
                  <a:schemeClr val="accent1"/>
                </a:solidFill>
              </a:rPr>
              <a:t>11.7.3</a:t>
            </a:r>
            <a:endParaRPr lang="en-US" sz="3200" dirty="0">
              <a:solidFill>
                <a:schemeClr val="accent1"/>
              </a:solidFill>
            </a:endParaRPr>
          </a:p>
        </p:txBody>
      </p:sp>
      <p:sp>
        <p:nvSpPr>
          <p:cNvPr id="3" name="Content Placeholder 2"/>
          <p:cNvSpPr>
            <a:spLocks noGrp="1"/>
          </p:cNvSpPr>
          <p:nvPr>
            <p:ph sz="half" idx="1"/>
          </p:nvPr>
        </p:nvSpPr>
        <p:spPr>
          <a:ln>
            <a:solidFill>
              <a:schemeClr val="accent1"/>
            </a:solidFill>
          </a:ln>
        </p:spPr>
        <p:txBody>
          <a:bodyPr anchor="t">
            <a:normAutofit fontScale="77500" lnSpcReduction="20000"/>
          </a:bodyPr>
          <a:lstStyle/>
          <a:p>
            <a:pPr marL="0" indent="0">
              <a:buNone/>
            </a:pPr>
            <a:r>
              <a:rPr lang="en-US" b="1" dirty="0" smtClean="0"/>
              <a:t>Fact Pattern</a:t>
            </a:r>
            <a:r>
              <a:rPr lang="en-US" dirty="0" smtClean="0"/>
              <a:t>:</a:t>
            </a:r>
          </a:p>
          <a:p>
            <a:pPr marL="0" indent="0">
              <a:buNone/>
            </a:pPr>
            <a:r>
              <a:rPr lang="en-US" dirty="0" smtClean="0"/>
              <a:t>Your softball team would like its director of softball operations (DSO) to signal dummy calls during competition to confuse the opposing team.</a:t>
            </a:r>
          </a:p>
          <a:p>
            <a:pPr marL="0" indent="0">
              <a:buNone/>
            </a:pPr>
            <a:endParaRPr lang="en-US" sz="2400" dirty="0" smtClean="0"/>
          </a:p>
          <a:p>
            <a:pPr marL="0" indent="0">
              <a:buNone/>
            </a:pPr>
            <a:r>
              <a:rPr lang="en-US" dirty="0" smtClean="0"/>
              <a:t>May the DSO do this without triggering the definition of a countable coach? </a:t>
            </a:r>
          </a:p>
          <a:p>
            <a:pPr marL="0" indent="0">
              <a:buNone/>
            </a:pPr>
            <a:endParaRPr lang="en-US" sz="2400" dirty="0"/>
          </a:p>
        </p:txBody>
      </p:sp>
      <p:sp>
        <p:nvSpPr>
          <p:cNvPr id="4" name="Content Placeholder 3"/>
          <p:cNvSpPr>
            <a:spLocks noGrp="1"/>
          </p:cNvSpPr>
          <p:nvPr>
            <p:ph sz="half" idx="2"/>
          </p:nvPr>
        </p:nvSpPr>
        <p:spPr>
          <a:ln>
            <a:solidFill>
              <a:schemeClr val="accent1"/>
            </a:solidFill>
          </a:ln>
        </p:spPr>
        <p:txBody>
          <a:bodyPr anchor="t">
            <a:normAutofit fontScale="77500" lnSpcReduction="20000"/>
          </a:bodyPr>
          <a:lstStyle/>
          <a:p>
            <a:pPr marL="0" indent="0">
              <a:buNone/>
            </a:pPr>
            <a:r>
              <a:rPr lang="en-US" b="1" dirty="0" smtClean="0"/>
              <a:t>Analysis</a:t>
            </a:r>
            <a:r>
              <a:rPr lang="en-US" sz="3300" dirty="0" smtClean="0"/>
              <a:t>: </a:t>
            </a:r>
          </a:p>
          <a:p>
            <a:pPr marL="0" indent="0">
              <a:buNone/>
            </a:pPr>
            <a:r>
              <a:rPr lang="en-US" dirty="0" smtClean="0"/>
              <a:t>No, signaling dummy calls (regardless of whether the plays are real) would be considered tactical instruction. </a:t>
            </a:r>
          </a:p>
          <a:p>
            <a:pPr marL="0" indent="0">
              <a:buNone/>
            </a:pPr>
            <a:endParaRPr lang="en-US" dirty="0"/>
          </a:p>
          <a:p>
            <a:r>
              <a:rPr lang="en-US" sz="2400" dirty="0" smtClean="0"/>
              <a:t>Impermissible on-field activity for a noncoaching staff member with sports specific responsibilities.</a:t>
            </a:r>
          </a:p>
          <a:p>
            <a:endParaRPr lang="en-US" sz="2400" dirty="0" smtClean="0"/>
          </a:p>
          <a:p>
            <a:r>
              <a:rPr lang="en-US" sz="2400" dirty="0" smtClean="0"/>
              <a:t>Trigger the DSO as a countable coach in softball.</a:t>
            </a:r>
          </a:p>
          <a:p>
            <a:endParaRPr lang="en-US" sz="2400" dirty="0" smtClean="0"/>
          </a:p>
          <a:p>
            <a:r>
              <a:rPr lang="en-US" sz="2400" dirty="0" smtClean="0"/>
              <a:t>What about a manager?</a:t>
            </a:r>
          </a:p>
          <a:p>
            <a:endParaRPr lang="en-US" sz="2200" dirty="0"/>
          </a:p>
        </p:txBody>
      </p:sp>
    </p:spTree>
    <p:custDataLst>
      <p:tags r:id="rId1"/>
    </p:custDataLst>
    <p:extLst>
      <p:ext uri="{BB962C8B-B14F-4D97-AF65-F5344CB8AC3E}">
        <p14:creationId xmlns:p14="http://schemas.microsoft.com/office/powerpoint/2010/main" val="1674590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7" end="7"/>
                                            </p:txEl>
                                          </p:spTgt>
                                        </p:tgtEl>
                                        <p:attrNameLst>
                                          <p:attrName>style.visibility</p:attrName>
                                        </p:attrNameLst>
                                      </p:cBhvr>
                                      <p:to>
                                        <p:strVal val="visible"/>
                                      </p:to>
                                    </p:set>
                                    <p:animEffect transition="in" filter="fade">
                                      <p:cBhvr>
                                        <p:cTn id="15"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solidFill>
                  <a:schemeClr val="accent1"/>
                </a:solidFill>
              </a:rPr>
              <a:t>Bylaws 11.7.1.1 and </a:t>
            </a:r>
            <a:r>
              <a:rPr lang="en-US" sz="3200" dirty="0" smtClean="0">
                <a:solidFill>
                  <a:schemeClr val="accent1"/>
                </a:solidFill>
              </a:rPr>
              <a:t>11.7.3</a:t>
            </a:r>
            <a:endParaRPr lang="en-US" sz="3200" dirty="0">
              <a:solidFill>
                <a:schemeClr val="accent1"/>
              </a:solidFill>
            </a:endParaRPr>
          </a:p>
        </p:txBody>
      </p:sp>
      <p:sp>
        <p:nvSpPr>
          <p:cNvPr id="3" name="Content Placeholder 2"/>
          <p:cNvSpPr>
            <a:spLocks noGrp="1"/>
          </p:cNvSpPr>
          <p:nvPr>
            <p:ph sz="half" idx="1"/>
          </p:nvPr>
        </p:nvSpPr>
        <p:spPr>
          <a:ln>
            <a:solidFill>
              <a:schemeClr val="accent1"/>
            </a:solidFill>
          </a:ln>
        </p:spPr>
        <p:txBody>
          <a:bodyPr anchor="t">
            <a:normAutofit fontScale="92500" lnSpcReduction="10000"/>
          </a:bodyPr>
          <a:lstStyle/>
          <a:p>
            <a:pPr marL="0" indent="0">
              <a:buNone/>
            </a:pPr>
            <a:r>
              <a:rPr lang="en-US" sz="2400" b="1" dirty="0" smtClean="0"/>
              <a:t>Fact Pattern</a:t>
            </a:r>
            <a:r>
              <a:rPr lang="en-US" sz="2400" dirty="0" smtClean="0"/>
              <a:t>:</a:t>
            </a:r>
          </a:p>
          <a:p>
            <a:pPr marL="0" indent="0">
              <a:buNone/>
            </a:pPr>
            <a:r>
              <a:rPr lang="en-US" sz="2400" dirty="0" smtClean="0"/>
              <a:t>Your football team would like its director of football operations (DFO) to wear a “dead” headset during competition to hear in-game communication between coaching staff members and track defensive schemes.</a:t>
            </a:r>
          </a:p>
          <a:p>
            <a:pPr marL="0" indent="0">
              <a:buNone/>
            </a:pPr>
            <a:endParaRPr lang="en-US" sz="2400" dirty="0" smtClean="0"/>
          </a:p>
          <a:p>
            <a:pPr marL="0" indent="0">
              <a:buNone/>
            </a:pPr>
            <a:r>
              <a:rPr lang="en-US" sz="2400" dirty="0" smtClean="0"/>
              <a:t>May the DFO do this without triggering the definition of a countable coach? </a:t>
            </a:r>
          </a:p>
          <a:p>
            <a:pPr marL="0" indent="0">
              <a:buNone/>
            </a:pPr>
            <a:endParaRPr lang="en-US" sz="2400" dirty="0"/>
          </a:p>
        </p:txBody>
      </p:sp>
      <p:sp>
        <p:nvSpPr>
          <p:cNvPr id="4" name="Content Placeholder 3"/>
          <p:cNvSpPr>
            <a:spLocks noGrp="1"/>
          </p:cNvSpPr>
          <p:nvPr>
            <p:ph sz="half" idx="2"/>
          </p:nvPr>
        </p:nvSpPr>
        <p:spPr>
          <a:ln>
            <a:solidFill>
              <a:schemeClr val="accent1"/>
            </a:solidFill>
          </a:ln>
        </p:spPr>
        <p:txBody>
          <a:bodyPr anchor="t">
            <a:normAutofit fontScale="92500" lnSpcReduction="10000"/>
          </a:bodyPr>
          <a:lstStyle/>
          <a:p>
            <a:pPr marL="0" indent="0">
              <a:buNone/>
            </a:pPr>
            <a:r>
              <a:rPr lang="en-US" sz="2400" b="1" dirty="0" smtClean="0"/>
              <a:t>Analysis</a:t>
            </a:r>
            <a:r>
              <a:rPr lang="en-US" dirty="0" smtClean="0"/>
              <a:t>: </a:t>
            </a:r>
          </a:p>
          <a:p>
            <a:pPr marL="0" indent="0">
              <a:buNone/>
            </a:pPr>
            <a:r>
              <a:rPr lang="en-US" sz="2400" dirty="0" smtClean="0"/>
              <a:t>Yes, as wearing a headset does not constitute technical or tactical instruction or tactical decision making. </a:t>
            </a:r>
          </a:p>
          <a:p>
            <a:pPr marL="0" indent="0">
              <a:buNone/>
            </a:pPr>
            <a:endParaRPr lang="en-US" sz="2400" dirty="0"/>
          </a:p>
          <a:p>
            <a:pPr marL="0" indent="0">
              <a:buNone/>
            </a:pPr>
            <a:r>
              <a:rPr lang="en-US" sz="2400" dirty="0" smtClean="0"/>
              <a:t>What about tracking defensive schemes?</a:t>
            </a:r>
          </a:p>
          <a:p>
            <a:pPr marL="0" indent="0">
              <a:buNone/>
            </a:pPr>
            <a:endParaRPr lang="en-US" sz="2400" dirty="0"/>
          </a:p>
          <a:p>
            <a:r>
              <a:rPr lang="en-US" sz="2400" dirty="0" smtClean="0"/>
              <a:t>DFO is permitted to observe or perform administrative duties during practice or competition.</a:t>
            </a:r>
          </a:p>
          <a:p>
            <a:endParaRPr lang="en-US" sz="2200" dirty="0" smtClean="0"/>
          </a:p>
          <a:p>
            <a:endParaRPr lang="en-US" sz="2200" dirty="0"/>
          </a:p>
        </p:txBody>
      </p:sp>
    </p:spTree>
    <p:custDataLst>
      <p:tags r:id="rId1"/>
    </p:custDataLst>
    <p:extLst>
      <p:ext uri="{BB962C8B-B14F-4D97-AF65-F5344CB8AC3E}">
        <p14:creationId xmlns:p14="http://schemas.microsoft.com/office/powerpoint/2010/main" val="771419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solidFill>
                  <a:schemeClr val="accent1"/>
                </a:solidFill>
              </a:rPr>
              <a:t>Bylaws 11.7.1.1 and </a:t>
            </a:r>
            <a:r>
              <a:rPr lang="en-US" sz="3200" dirty="0" smtClean="0">
                <a:solidFill>
                  <a:schemeClr val="accent1"/>
                </a:solidFill>
              </a:rPr>
              <a:t>11.7.3</a:t>
            </a:r>
            <a:endParaRPr lang="en-US" sz="3200" dirty="0">
              <a:solidFill>
                <a:schemeClr val="accent1"/>
              </a:solidFill>
            </a:endParaRPr>
          </a:p>
        </p:txBody>
      </p:sp>
      <p:sp>
        <p:nvSpPr>
          <p:cNvPr id="3" name="Content Placeholder 2"/>
          <p:cNvSpPr>
            <a:spLocks noGrp="1"/>
          </p:cNvSpPr>
          <p:nvPr>
            <p:ph sz="half" idx="1"/>
          </p:nvPr>
        </p:nvSpPr>
        <p:spPr>
          <a:ln>
            <a:solidFill>
              <a:schemeClr val="accent1"/>
            </a:solidFill>
          </a:ln>
        </p:spPr>
        <p:txBody>
          <a:bodyPr anchor="t">
            <a:normAutofit fontScale="85000" lnSpcReduction="10000"/>
          </a:bodyPr>
          <a:lstStyle/>
          <a:p>
            <a:pPr marL="0" indent="0">
              <a:buNone/>
            </a:pPr>
            <a:r>
              <a:rPr lang="en-US" sz="2400" b="1" dirty="0" smtClean="0"/>
              <a:t>Fact Pattern</a:t>
            </a:r>
            <a:r>
              <a:rPr lang="en-US" sz="2400" dirty="0" smtClean="0"/>
              <a:t>:</a:t>
            </a:r>
          </a:p>
          <a:p>
            <a:pPr marL="0" indent="0">
              <a:buNone/>
            </a:pPr>
            <a:r>
              <a:rPr lang="en-US" sz="2400" dirty="0" smtClean="0"/>
              <a:t>Your football team would like to hire an individual to assess its SAs’ blocking and tackling technique.  The individual will attend practice for a series of days and assist SAs in developing proper blocking and tackling form.  Finally, the individual will report his findings back to the institution’s coaching staff.</a:t>
            </a:r>
          </a:p>
          <a:p>
            <a:pPr marL="0" indent="0">
              <a:buNone/>
            </a:pPr>
            <a:endParaRPr lang="en-US" sz="2400" dirty="0"/>
          </a:p>
          <a:p>
            <a:pPr marL="0" indent="0">
              <a:buNone/>
            </a:pPr>
            <a:r>
              <a:rPr lang="en-US" sz="2400" dirty="0" smtClean="0"/>
              <a:t>May the individual do this without triggering the definition of a countable coach? </a:t>
            </a:r>
          </a:p>
          <a:p>
            <a:pPr marL="0" indent="0">
              <a:buNone/>
            </a:pPr>
            <a:endParaRPr lang="en-US" sz="2400" dirty="0"/>
          </a:p>
        </p:txBody>
      </p:sp>
      <p:sp>
        <p:nvSpPr>
          <p:cNvPr id="4" name="Content Placeholder 3"/>
          <p:cNvSpPr>
            <a:spLocks noGrp="1"/>
          </p:cNvSpPr>
          <p:nvPr>
            <p:ph sz="half" idx="2"/>
          </p:nvPr>
        </p:nvSpPr>
        <p:spPr>
          <a:ln>
            <a:solidFill>
              <a:schemeClr val="accent1"/>
            </a:solidFill>
          </a:ln>
        </p:spPr>
        <p:txBody>
          <a:bodyPr anchor="t">
            <a:normAutofit fontScale="85000" lnSpcReduction="10000"/>
          </a:bodyPr>
          <a:lstStyle/>
          <a:p>
            <a:pPr marL="0" indent="0">
              <a:buNone/>
            </a:pPr>
            <a:r>
              <a:rPr lang="en-US" sz="2400" b="1" dirty="0" smtClean="0"/>
              <a:t>Analysis</a:t>
            </a:r>
            <a:r>
              <a:rPr lang="en-US" dirty="0" smtClean="0"/>
              <a:t>: </a:t>
            </a:r>
          </a:p>
          <a:p>
            <a:pPr marL="0" indent="0">
              <a:buNone/>
            </a:pPr>
            <a:r>
              <a:rPr lang="en-US" sz="2400" dirty="0" smtClean="0"/>
              <a:t>No, as the individual is providing sport-specific technical instruction (i.e., blocking/tackling technique) to SAs.   </a:t>
            </a:r>
          </a:p>
          <a:p>
            <a:pPr marL="0" indent="0">
              <a:buNone/>
            </a:pPr>
            <a:endParaRPr lang="en-US" sz="2400" dirty="0" smtClean="0"/>
          </a:p>
          <a:p>
            <a:pPr marL="0" indent="0">
              <a:buNone/>
            </a:pPr>
            <a:r>
              <a:rPr lang="en-US" sz="2400" dirty="0" smtClean="0"/>
              <a:t>What if the individual only reports his findings back to the coaching staff?</a:t>
            </a:r>
          </a:p>
          <a:p>
            <a:pPr marL="0" indent="0">
              <a:buNone/>
            </a:pPr>
            <a:endParaRPr lang="en-US" sz="2400" dirty="0"/>
          </a:p>
          <a:p>
            <a:pPr marL="0" indent="0">
              <a:buNone/>
            </a:pPr>
            <a:r>
              <a:rPr lang="en-US" sz="2400" dirty="0" smtClean="0"/>
              <a:t>What if an individual SA hires the individual to provide technical instruction?</a:t>
            </a:r>
          </a:p>
          <a:p>
            <a:endParaRPr lang="en-US" sz="2200" dirty="0" smtClean="0"/>
          </a:p>
          <a:p>
            <a:endParaRPr lang="en-US" sz="2200" dirty="0"/>
          </a:p>
        </p:txBody>
      </p:sp>
    </p:spTree>
    <p:custDataLst>
      <p:tags r:id="rId1"/>
    </p:custDataLst>
    <p:extLst>
      <p:ext uri="{BB962C8B-B14F-4D97-AF65-F5344CB8AC3E}">
        <p14:creationId xmlns:p14="http://schemas.microsoft.com/office/powerpoint/2010/main" val="1543401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Overview</a:t>
            </a:r>
            <a:endParaRPr lang="en-US" dirty="0">
              <a:solidFill>
                <a:schemeClr val="accent1"/>
              </a:solidFill>
            </a:endParaRPr>
          </a:p>
        </p:txBody>
      </p:sp>
      <p:sp>
        <p:nvSpPr>
          <p:cNvPr id="3" name="Content Placeholder 2"/>
          <p:cNvSpPr>
            <a:spLocks noGrp="1"/>
          </p:cNvSpPr>
          <p:nvPr>
            <p:ph idx="1"/>
          </p:nvPr>
        </p:nvSpPr>
        <p:spPr/>
        <p:txBody>
          <a:bodyPr>
            <a:normAutofit/>
          </a:bodyPr>
          <a:lstStyle/>
          <a:p>
            <a:pPr marL="514350" indent="-514350">
              <a:lnSpc>
                <a:spcPct val="150000"/>
              </a:lnSpc>
              <a:buFont typeface="+mj-lt"/>
              <a:buAutoNum type="arabicPeriod"/>
            </a:pPr>
            <a:r>
              <a:rPr lang="en-US" sz="2400" dirty="0" smtClean="0"/>
              <a:t>Undergraduate Student Assistant Coaches.</a:t>
            </a:r>
          </a:p>
          <a:p>
            <a:pPr marL="514350" indent="-514350">
              <a:lnSpc>
                <a:spcPct val="150000"/>
              </a:lnSpc>
              <a:buFont typeface="+mj-lt"/>
              <a:buAutoNum type="arabicPeriod"/>
            </a:pPr>
            <a:r>
              <a:rPr lang="en-US" sz="2400" dirty="0" smtClean="0"/>
              <a:t>Volunteer Coaches.</a:t>
            </a:r>
          </a:p>
          <a:p>
            <a:pPr marL="514350" indent="-514350">
              <a:lnSpc>
                <a:spcPct val="150000"/>
              </a:lnSpc>
              <a:buFont typeface="+mj-lt"/>
              <a:buAutoNum type="arabicPeriod"/>
            </a:pPr>
            <a:r>
              <a:rPr lang="en-US" sz="2400" dirty="0" smtClean="0"/>
              <a:t>Scouting of Opponents.</a:t>
            </a:r>
          </a:p>
          <a:p>
            <a:pPr marL="514350" indent="-514350">
              <a:lnSpc>
                <a:spcPct val="150000"/>
              </a:lnSpc>
              <a:buFont typeface="+mj-lt"/>
              <a:buAutoNum type="arabicPeriod"/>
            </a:pPr>
            <a:r>
              <a:rPr lang="en-US" sz="2400" dirty="0" smtClean="0"/>
              <a:t>Countable Coaches.</a:t>
            </a:r>
          </a:p>
          <a:p>
            <a:pPr marL="514350" indent="-514350">
              <a:lnSpc>
                <a:spcPct val="150000"/>
              </a:lnSpc>
              <a:buFont typeface="+mj-lt"/>
              <a:buAutoNum type="arabicPeriod"/>
            </a:pPr>
            <a:r>
              <a:rPr lang="en-US" sz="2400" dirty="0" smtClean="0"/>
              <a:t>Replacement of Countable Coaches.</a:t>
            </a:r>
          </a:p>
          <a:p>
            <a:pPr marL="514350" indent="-514350">
              <a:lnSpc>
                <a:spcPct val="150000"/>
              </a:lnSpc>
              <a:buFont typeface="+mj-lt"/>
              <a:buAutoNum type="arabicPeriod"/>
            </a:pPr>
            <a:r>
              <a:rPr lang="en-US" sz="2400" dirty="0" smtClean="0"/>
              <a:t>Individuals Associated with Prospects (IAWP).</a:t>
            </a:r>
          </a:p>
          <a:p>
            <a:pPr marL="514350" indent="-514350">
              <a:lnSpc>
                <a:spcPct val="150000"/>
              </a:lnSpc>
              <a:buFont typeface="+mj-lt"/>
              <a:buAutoNum type="arabicPeriod"/>
            </a:pPr>
            <a:endParaRPr lang="en-US" sz="2800" dirty="0" smtClean="0"/>
          </a:p>
          <a:p>
            <a:pPr marL="514350" indent="-514350">
              <a:buAutoNum type="arabicPeriod"/>
            </a:pPr>
            <a:endParaRPr lang="en-US" sz="2800" dirty="0"/>
          </a:p>
        </p:txBody>
      </p:sp>
    </p:spTree>
    <p:custDataLst>
      <p:tags r:id="rId1"/>
    </p:custDataLst>
    <p:extLst>
      <p:ext uri="{BB962C8B-B14F-4D97-AF65-F5344CB8AC3E}">
        <p14:creationId xmlns:p14="http://schemas.microsoft.com/office/powerpoint/2010/main" val="30627529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noAutofit/>
          </a:bodyPr>
          <a:lstStyle/>
          <a:p>
            <a:r>
              <a:rPr lang="en-US" sz="3200" dirty="0" smtClean="0">
                <a:solidFill>
                  <a:schemeClr val="accent1"/>
                </a:solidFill>
              </a:rPr>
              <a:t>Bylaw 11.7.1.1</a:t>
            </a:r>
            <a:br>
              <a:rPr lang="en-US" sz="3200" dirty="0" smtClean="0">
                <a:solidFill>
                  <a:schemeClr val="accent1"/>
                </a:solidFill>
              </a:rPr>
            </a:br>
            <a:endParaRPr lang="en-US" sz="3200" dirty="0">
              <a:solidFill>
                <a:schemeClr val="accent1"/>
              </a:solidFill>
            </a:endParaRPr>
          </a:p>
        </p:txBody>
      </p:sp>
      <p:sp>
        <p:nvSpPr>
          <p:cNvPr id="8" name="Content Placeholder 7"/>
          <p:cNvSpPr>
            <a:spLocks noGrp="1"/>
          </p:cNvSpPr>
          <p:nvPr>
            <p:ph sz="half" idx="1"/>
          </p:nvPr>
        </p:nvSpPr>
        <p:spPr>
          <a:xfrm>
            <a:off x="457200" y="1219200"/>
            <a:ext cx="8229600" cy="5410200"/>
          </a:xfrm>
        </p:spPr>
        <p:txBody>
          <a:bodyPr>
            <a:noAutofit/>
          </a:bodyPr>
          <a:lstStyle/>
          <a:p>
            <a:pPr marL="0" indent="0">
              <a:buNone/>
            </a:pPr>
            <a:r>
              <a:rPr lang="en-US" sz="2000" b="1" dirty="0" smtClean="0"/>
              <a:t>Use of a Sports Psychologist.</a:t>
            </a:r>
          </a:p>
          <a:p>
            <a:pPr marL="0" indent="0">
              <a:buNone/>
            </a:pPr>
            <a:endParaRPr lang="en-US" sz="1800" dirty="0" smtClean="0"/>
          </a:p>
          <a:p>
            <a:pPr marL="0" indent="0">
              <a:buNone/>
            </a:pPr>
            <a:r>
              <a:rPr lang="en-US" sz="1800" dirty="0" smtClean="0"/>
              <a:t>Institution’s designated sports psychologist may attend practice sessions without being included in the institution’s coaching limitations provided:</a:t>
            </a:r>
          </a:p>
          <a:p>
            <a:pPr marL="0" indent="0">
              <a:buNone/>
            </a:pPr>
            <a:endParaRPr lang="en-US" sz="1800" dirty="0"/>
          </a:p>
          <a:p>
            <a:pPr marL="514350" indent="-514350">
              <a:buFont typeface="+mj-lt"/>
              <a:buAutoNum type="arabicPeriod"/>
            </a:pPr>
            <a:r>
              <a:rPr lang="en-US" sz="1800" dirty="0" smtClean="0"/>
              <a:t>Individual does not provide technical or tactical instruction or </a:t>
            </a:r>
            <a:r>
              <a:rPr lang="en-US" sz="1800" dirty="0"/>
              <a:t>a</a:t>
            </a:r>
            <a:r>
              <a:rPr lang="en-US" sz="1800" dirty="0" smtClean="0"/>
              <a:t>ssist in making tactical decisions during on-court or on-field practice or competition;</a:t>
            </a:r>
          </a:p>
          <a:p>
            <a:pPr marL="514350" indent="-514350">
              <a:buFont typeface="+mj-lt"/>
              <a:buAutoNum type="arabicPeriod"/>
            </a:pPr>
            <a:endParaRPr lang="en-US" sz="1800" dirty="0" smtClean="0"/>
          </a:p>
          <a:p>
            <a:pPr marL="514350" indent="-514350">
              <a:buFont typeface="+mj-lt"/>
              <a:buAutoNum type="arabicPeriod"/>
            </a:pPr>
            <a:r>
              <a:rPr lang="en-US" sz="1800" dirty="0" smtClean="0"/>
              <a:t>Individual may evaluate only for purposes of off-court or off-field noncoaching activities (e.g., mental imagery); and</a:t>
            </a:r>
          </a:p>
          <a:p>
            <a:pPr marL="514350" indent="-514350">
              <a:buFont typeface="+mj-lt"/>
              <a:buAutoNum type="arabicPeriod"/>
            </a:pPr>
            <a:endParaRPr lang="en-US" sz="1800" dirty="0" smtClean="0"/>
          </a:p>
          <a:p>
            <a:pPr marL="514350" indent="-514350">
              <a:buFont typeface="+mj-lt"/>
              <a:buAutoNum type="arabicPeriod"/>
            </a:pPr>
            <a:r>
              <a:rPr lang="en-US" sz="1800" dirty="0" smtClean="0"/>
              <a:t>If meetings are required, they are considered as </a:t>
            </a:r>
            <a:r>
              <a:rPr lang="en-US" sz="1800" dirty="0"/>
              <a:t>countable athletically related activity (CARA) </a:t>
            </a:r>
            <a:r>
              <a:rPr lang="en-US" sz="1800" dirty="0" smtClean="0"/>
              <a:t>and must count accordingly.  </a:t>
            </a:r>
          </a:p>
          <a:p>
            <a:pPr marL="0" indent="0" algn="r">
              <a:buNone/>
            </a:pPr>
            <a:endParaRPr lang="en-US" sz="1800" dirty="0"/>
          </a:p>
          <a:p>
            <a:pPr marL="0" indent="0" algn="r">
              <a:buNone/>
            </a:pPr>
            <a:r>
              <a:rPr lang="en-US" sz="1600" dirty="0" smtClean="0"/>
              <a:t>(February 2, 2015, Official Interpretation)</a:t>
            </a:r>
            <a:endParaRPr lang="en-US" sz="1600" dirty="0"/>
          </a:p>
        </p:txBody>
      </p:sp>
    </p:spTree>
    <p:custDataLst>
      <p:tags r:id="rId1"/>
    </p:custDataLst>
    <p:extLst>
      <p:ext uri="{BB962C8B-B14F-4D97-AF65-F5344CB8AC3E}">
        <p14:creationId xmlns:p14="http://schemas.microsoft.com/office/powerpoint/2010/main" val="5856331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Bylaw 11.7.1.1.1</a:t>
            </a:r>
            <a:br>
              <a:rPr lang="en-US" sz="3200" dirty="0" smtClean="0">
                <a:solidFill>
                  <a:schemeClr val="accent1"/>
                </a:solidFill>
              </a:rPr>
            </a:br>
            <a:r>
              <a:rPr lang="en-US" sz="3200" dirty="0" smtClean="0">
                <a:solidFill>
                  <a:schemeClr val="accent1"/>
                </a:solidFill>
              </a:rPr>
              <a:t>Replacement of Countable Coaches</a:t>
            </a:r>
            <a:endParaRPr lang="en-US" sz="3200" dirty="0">
              <a:solidFill>
                <a:schemeClr val="accent1"/>
              </a:solidFill>
            </a:endParaRPr>
          </a:p>
        </p:txBody>
      </p:sp>
      <p:graphicFrame>
        <p:nvGraphicFramePr>
          <p:cNvPr id="6" name="Content Placeholder 5"/>
          <p:cNvGraphicFramePr>
            <a:graphicFrameLocks noGrp="1"/>
          </p:cNvGraphicFramePr>
          <p:nvPr>
            <p:ph sz="half" idx="1"/>
            <p:extLst>
              <p:ext uri="{D42A27DB-BD31-4B8C-83A1-F6EECF244321}">
                <p14:modId xmlns:p14="http://schemas.microsoft.com/office/powerpoint/2010/main" val="284603417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Content Placeholder 4"/>
          <p:cNvSpPr>
            <a:spLocks noGrp="1"/>
          </p:cNvSpPr>
          <p:nvPr>
            <p:ph sz="half" idx="2"/>
          </p:nvPr>
        </p:nvSpPr>
        <p:spPr>
          <a:xfrm>
            <a:off x="4648200" y="1600200"/>
            <a:ext cx="4267200" cy="4525963"/>
          </a:xfrm>
        </p:spPr>
        <p:txBody>
          <a:bodyPr anchor="ctr">
            <a:normAutofit/>
          </a:bodyPr>
          <a:lstStyle/>
          <a:p>
            <a:endParaRPr lang="en-US" sz="2400" dirty="0" smtClean="0"/>
          </a:p>
          <a:p>
            <a:r>
              <a:rPr lang="en-US" sz="2700" dirty="0" smtClean="0"/>
              <a:t>Throwing Batting Practice </a:t>
            </a:r>
            <a:r>
              <a:rPr lang="en-US" sz="2700" dirty="0" smtClean="0">
                <a:solidFill>
                  <a:srgbClr val="FF0000"/>
                </a:solidFill>
              </a:rPr>
              <a:t>+</a:t>
            </a:r>
            <a:r>
              <a:rPr lang="en-US" sz="2700" dirty="0" smtClean="0"/>
              <a:t> Instruction.</a:t>
            </a:r>
          </a:p>
          <a:p>
            <a:endParaRPr lang="en-US" sz="2700" dirty="0" smtClean="0"/>
          </a:p>
          <a:p>
            <a:r>
              <a:rPr lang="en-US" sz="2700" dirty="0" smtClean="0"/>
              <a:t>Family Illness, Wedding. </a:t>
            </a:r>
          </a:p>
          <a:p>
            <a:pPr marL="0" indent="0">
              <a:buNone/>
            </a:pPr>
            <a:endParaRPr lang="en-US" sz="2700" dirty="0" smtClean="0"/>
          </a:p>
          <a:p>
            <a:r>
              <a:rPr lang="en-US" sz="2700" dirty="0" smtClean="0"/>
              <a:t> </a:t>
            </a:r>
            <a:r>
              <a:rPr lang="en-US" sz="2700" dirty="0" smtClean="0">
                <a:solidFill>
                  <a:srgbClr val="FF0000"/>
                </a:solidFill>
              </a:rPr>
              <a:t>&gt;</a:t>
            </a:r>
            <a:r>
              <a:rPr lang="en-US" sz="2700" dirty="0" smtClean="0"/>
              <a:t>Year.</a:t>
            </a:r>
            <a:endParaRPr lang="en-US" sz="2700" dirty="0"/>
          </a:p>
          <a:p>
            <a:endParaRPr lang="en-US" sz="2400" dirty="0"/>
          </a:p>
        </p:txBody>
      </p:sp>
    </p:spTree>
    <p:custDataLst>
      <p:tags r:id="rId1"/>
    </p:custDataLst>
    <p:extLst>
      <p:ext uri="{BB962C8B-B14F-4D97-AF65-F5344CB8AC3E}">
        <p14:creationId xmlns:p14="http://schemas.microsoft.com/office/powerpoint/2010/main" val="278239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3200" dirty="0">
                <a:solidFill>
                  <a:schemeClr val="accent1"/>
                </a:solidFill>
              </a:rPr>
              <a:t>Bylaw </a:t>
            </a:r>
            <a:r>
              <a:rPr lang="en-US" sz="3200" dirty="0" smtClean="0">
                <a:solidFill>
                  <a:schemeClr val="accent1"/>
                </a:solidFill>
              </a:rPr>
              <a:t>11.4.2</a:t>
            </a:r>
            <a:r>
              <a:rPr lang="en-US" sz="3200" dirty="0">
                <a:solidFill>
                  <a:schemeClr val="accent1"/>
                </a:solidFill>
              </a:rPr>
              <a:t/>
            </a:r>
            <a:br>
              <a:rPr lang="en-US" sz="3200" dirty="0">
                <a:solidFill>
                  <a:schemeClr val="accent1"/>
                </a:solidFill>
              </a:rPr>
            </a:br>
            <a:r>
              <a:rPr lang="en-US" sz="3200" dirty="0" smtClean="0">
                <a:solidFill>
                  <a:schemeClr val="accent1"/>
                </a:solidFill>
              </a:rPr>
              <a:t>IAWP - - Men’s Basketball</a:t>
            </a:r>
            <a:endParaRPr lang="en-US" sz="3200" dirty="0"/>
          </a:p>
        </p:txBody>
      </p:sp>
      <p:sp>
        <p:nvSpPr>
          <p:cNvPr id="3" name="Content Placeholder 2"/>
          <p:cNvSpPr>
            <a:spLocks noGrp="1"/>
          </p:cNvSpPr>
          <p:nvPr>
            <p:ph idx="1"/>
          </p:nvPr>
        </p:nvSpPr>
        <p:spPr>
          <a:xfrm>
            <a:off x="457200" y="2209800"/>
            <a:ext cx="8229600" cy="3916363"/>
          </a:xfrm>
        </p:spPr>
        <p:txBody>
          <a:bodyPr>
            <a:normAutofit fontScale="47500" lnSpcReduction="20000"/>
          </a:bodyPr>
          <a:lstStyle/>
          <a:p>
            <a:pPr marL="0" indent="0">
              <a:buNone/>
            </a:pPr>
            <a:r>
              <a:rPr lang="en-US" sz="4400" dirty="0" smtClean="0"/>
              <a:t>An IAWP is an individual who:</a:t>
            </a:r>
          </a:p>
          <a:p>
            <a:pPr marL="0" indent="0">
              <a:buNone/>
            </a:pPr>
            <a:endParaRPr lang="en-US" sz="4400" dirty="0"/>
          </a:p>
          <a:p>
            <a:pPr marL="742950" indent="-742950">
              <a:buFont typeface="+mj-lt"/>
              <a:buAutoNum type="arabicPeriod"/>
            </a:pPr>
            <a:r>
              <a:rPr lang="en-US" sz="4400" dirty="0" smtClean="0"/>
              <a:t>Maintains </a:t>
            </a:r>
            <a:r>
              <a:rPr lang="en-US" sz="4400" dirty="0"/>
              <a:t>(or directs others to maintain) contact with </a:t>
            </a:r>
            <a:r>
              <a:rPr lang="en-US" sz="4400" dirty="0" smtClean="0"/>
              <a:t>a prospective student-athlete (PSA), his relatives </a:t>
            </a:r>
            <a:r>
              <a:rPr lang="en-US" sz="4400" dirty="0"/>
              <a:t>or legal guardians, or coaches at any point during the </a:t>
            </a:r>
            <a:r>
              <a:rPr lang="en-US" sz="4400" dirty="0" smtClean="0"/>
              <a:t>PSA’s participation </a:t>
            </a:r>
            <a:r>
              <a:rPr lang="en-US" sz="4400" dirty="0"/>
              <a:t>in </a:t>
            </a:r>
            <a:r>
              <a:rPr lang="en-US" sz="4400" dirty="0" smtClean="0"/>
              <a:t>basketball; and</a:t>
            </a:r>
          </a:p>
          <a:p>
            <a:pPr marL="742950" indent="-742950">
              <a:buFont typeface="+mj-lt"/>
              <a:buAutoNum type="arabicPeriod"/>
            </a:pPr>
            <a:endParaRPr lang="en-US" sz="4400" dirty="0" smtClean="0"/>
          </a:p>
          <a:p>
            <a:pPr marL="742950" indent="-742950">
              <a:buFont typeface="+mj-lt"/>
              <a:buAutoNum type="arabicPeriod"/>
            </a:pPr>
            <a:r>
              <a:rPr lang="en-US" sz="4400" dirty="0" smtClean="0"/>
              <a:t>Whose </a:t>
            </a:r>
            <a:r>
              <a:rPr lang="en-US" sz="4400" dirty="0"/>
              <a:t>contact is directly or indirectly related to either the </a:t>
            </a:r>
            <a:r>
              <a:rPr lang="en-US" sz="4400" dirty="0" smtClean="0"/>
              <a:t>PSA’s athletics </a:t>
            </a:r>
            <a:r>
              <a:rPr lang="en-US" sz="4400" dirty="0"/>
              <a:t>skills and abilities or </a:t>
            </a:r>
            <a:r>
              <a:rPr lang="en-US" sz="4400" dirty="0" smtClean="0"/>
              <a:t>his recruitment to an NCAA institution.</a:t>
            </a:r>
          </a:p>
          <a:p>
            <a:pPr marL="514350" indent="-514350">
              <a:buFont typeface="+mj-lt"/>
              <a:buAutoNum type="arabicPeriod"/>
            </a:pPr>
            <a:endParaRPr lang="en-US" dirty="0" smtClean="0"/>
          </a:p>
          <a:p>
            <a:pPr marL="0" indent="0">
              <a:buNone/>
            </a:pPr>
            <a:endParaRPr lang="en-US" dirty="0"/>
          </a:p>
          <a:p>
            <a:pPr marL="0" indent="0" algn="r">
              <a:buNone/>
            </a:pPr>
            <a:r>
              <a:rPr lang="en-US" sz="3600" dirty="0" smtClean="0"/>
              <a:t>(Bylaw 13.02.17) </a:t>
            </a:r>
            <a:endParaRPr lang="en-US" sz="3600" dirty="0"/>
          </a:p>
        </p:txBody>
      </p:sp>
    </p:spTree>
    <p:custDataLst>
      <p:tags r:id="rId1"/>
    </p:custDataLst>
    <p:extLst>
      <p:ext uri="{BB962C8B-B14F-4D97-AF65-F5344CB8AC3E}">
        <p14:creationId xmlns:p14="http://schemas.microsoft.com/office/powerpoint/2010/main" val="6210868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3200" dirty="0">
                <a:solidFill>
                  <a:schemeClr val="accent1"/>
                </a:solidFill>
              </a:rPr>
              <a:t>Bylaw </a:t>
            </a:r>
            <a:r>
              <a:rPr lang="en-US" sz="3200" dirty="0" smtClean="0">
                <a:solidFill>
                  <a:schemeClr val="accent1"/>
                </a:solidFill>
              </a:rPr>
              <a:t>11.4.2</a:t>
            </a:r>
            <a:r>
              <a:rPr lang="en-US" sz="3200" dirty="0">
                <a:solidFill>
                  <a:schemeClr val="accent1"/>
                </a:solidFill>
              </a:rPr>
              <a:t/>
            </a:r>
            <a:br>
              <a:rPr lang="en-US" sz="3200" dirty="0">
                <a:solidFill>
                  <a:schemeClr val="accent1"/>
                </a:solidFill>
              </a:rPr>
            </a:br>
            <a:r>
              <a:rPr lang="en-US" sz="3200" dirty="0" smtClean="0">
                <a:solidFill>
                  <a:schemeClr val="accent1"/>
                </a:solidFill>
              </a:rPr>
              <a:t>IAWP - - Men’s Basketball</a:t>
            </a:r>
            <a:endParaRPr lang="en-US" sz="3200" dirty="0"/>
          </a:p>
        </p:txBody>
      </p:sp>
      <p:sp>
        <p:nvSpPr>
          <p:cNvPr id="3" name="Content Placeholder 2"/>
          <p:cNvSpPr>
            <a:spLocks noGrp="1"/>
          </p:cNvSpPr>
          <p:nvPr>
            <p:ph idx="1"/>
          </p:nvPr>
        </p:nvSpPr>
        <p:spPr>
          <a:xfrm>
            <a:off x="457200" y="2209800"/>
            <a:ext cx="8229600" cy="4343400"/>
          </a:xfrm>
        </p:spPr>
        <p:txBody>
          <a:bodyPr>
            <a:normAutofit fontScale="92500" lnSpcReduction="10000"/>
          </a:bodyPr>
          <a:lstStyle/>
          <a:p>
            <a:pPr marL="0" indent="0">
              <a:buNone/>
            </a:pPr>
            <a:r>
              <a:rPr lang="en-US" sz="2400" dirty="0" smtClean="0"/>
              <a:t>If an institution hires an IAWP in </a:t>
            </a:r>
            <a:r>
              <a:rPr lang="en-US" sz="2400" dirty="0"/>
              <a:t>any athletics department </a:t>
            </a:r>
            <a:r>
              <a:rPr lang="en-US" sz="2400" dirty="0" smtClean="0"/>
              <a:t>noncoaching </a:t>
            </a:r>
            <a:r>
              <a:rPr lang="en-US" sz="2400" dirty="0"/>
              <a:t>staff position or </a:t>
            </a:r>
            <a:r>
              <a:rPr lang="en-US" sz="2400" dirty="0" smtClean="0"/>
              <a:t>a </a:t>
            </a:r>
            <a:r>
              <a:rPr lang="en-US" sz="2400" dirty="0"/>
              <a:t>strength and conditioning staff </a:t>
            </a:r>
            <a:r>
              <a:rPr lang="en-US" sz="2400" dirty="0" smtClean="0"/>
              <a:t>position, a violation of Bylaw 11.4.2 occurs when a triggered PSA:</a:t>
            </a:r>
          </a:p>
          <a:p>
            <a:pPr marL="0" indent="0">
              <a:buNone/>
            </a:pPr>
            <a:endParaRPr lang="en-US" sz="2400" dirty="0"/>
          </a:p>
          <a:p>
            <a:pPr marL="514350" indent="-514350">
              <a:buFont typeface="+mj-lt"/>
              <a:buAutoNum type="arabicPeriod"/>
            </a:pPr>
            <a:r>
              <a:rPr lang="en-US" sz="2400" dirty="0" smtClean="0"/>
              <a:t>Has enrolled at the institution within two years prior to the IAWP’s hire date; or</a:t>
            </a:r>
          </a:p>
          <a:p>
            <a:pPr marL="514350" indent="-514350">
              <a:buFont typeface="+mj-lt"/>
              <a:buAutoNum type="arabicPeriod"/>
            </a:pPr>
            <a:endParaRPr lang="en-US" sz="2400" dirty="0" smtClean="0"/>
          </a:p>
          <a:p>
            <a:pPr marL="514350" indent="-514350">
              <a:buFont typeface="+mj-lt"/>
              <a:buAutoNum type="arabicPeriod"/>
            </a:pPr>
            <a:r>
              <a:rPr lang="en-US" sz="2400" dirty="0" smtClean="0"/>
              <a:t>Enrolls at the institution within two years after the IAWP’s hire date.</a:t>
            </a:r>
          </a:p>
          <a:p>
            <a:pPr marL="0" indent="0" algn="r">
              <a:buNone/>
            </a:pPr>
            <a:endParaRPr lang="en-US" sz="2400" dirty="0" smtClean="0"/>
          </a:p>
          <a:p>
            <a:pPr marL="0" indent="0" algn="r">
              <a:buNone/>
            </a:pPr>
            <a:r>
              <a:rPr lang="en-US" sz="1900" dirty="0" smtClean="0"/>
              <a:t>(November 7, 2013, Educational Column)</a:t>
            </a:r>
          </a:p>
          <a:p>
            <a:pPr marL="0" indent="0" algn="r">
              <a:buNone/>
            </a:pPr>
            <a:endParaRPr lang="en-US" sz="2400" dirty="0" smtClean="0"/>
          </a:p>
          <a:p>
            <a:pPr marL="514350" indent="-514350">
              <a:buFont typeface="+mj-lt"/>
              <a:buAutoNum type="arabicParenR"/>
            </a:pPr>
            <a:endParaRPr lang="en-US" sz="2400" dirty="0"/>
          </a:p>
        </p:txBody>
      </p:sp>
    </p:spTree>
    <p:custDataLst>
      <p:tags r:id="rId1"/>
    </p:custDataLst>
    <p:extLst>
      <p:ext uri="{BB962C8B-B14F-4D97-AF65-F5344CB8AC3E}">
        <p14:creationId xmlns:p14="http://schemas.microsoft.com/office/powerpoint/2010/main" val="7812271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3200" dirty="0">
                <a:solidFill>
                  <a:schemeClr val="accent1"/>
                </a:solidFill>
              </a:rPr>
              <a:t>Bylaw </a:t>
            </a:r>
            <a:r>
              <a:rPr lang="en-US" sz="3200" dirty="0" smtClean="0">
                <a:solidFill>
                  <a:schemeClr val="accent1"/>
                </a:solidFill>
              </a:rPr>
              <a:t>11.4.2</a:t>
            </a:r>
            <a:r>
              <a:rPr lang="en-US" sz="3200" dirty="0">
                <a:solidFill>
                  <a:schemeClr val="accent1"/>
                </a:solidFill>
              </a:rPr>
              <a:t/>
            </a:r>
            <a:br>
              <a:rPr lang="en-US" sz="3200" dirty="0">
                <a:solidFill>
                  <a:schemeClr val="accent1"/>
                </a:solidFill>
              </a:rPr>
            </a:br>
            <a:r>
              <a:rPr lang="en-US" sz="3200" dirty="0" smtClean="0">
                <a:solidFill>
                  <a:schemeClr val="accent1"/>
                </a:solidFill>
              </a:rPr>
              <a:t>Case Study</a:t>
            </a:r>
            <a:endParaRPr lang="en-US" sz="3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77842603"/>
              </p:ext>
            </p:extLst>
          </p:nvPr>
        </p:nvGraphicFramePr>
        <p:xfrm>
          <a:off x="838200" y="1676400"/>
          <a:ext cx="7543800" cy="2286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Content Placeholder 5"/>
          <p:cNvGraphicFramePr>
            <a:graphicFrameLocks/>
          </p:cNvGraphicFramePr>
          <p:nvPr>
            <p:extLst>
              <p:ext uri="{D42A27DB-BD31-4B8C-83A1-F6EECF244321}">
                <p14:modId xmlns:p14="http://schemas.microsoft.com/office/powerpoint/2010/main" val="46102787"/>
              </p:ext>
            </p:extLst>
          </p:nvPr>
        </p:nvGraphicFramePr>
        <p:xfrm>
          <a:off x="1828800" y="4114800"/>
          <a:ext cx="5715000" cy="20574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ustDataLst>
      <p:tags r:id="rId1"/>
    </p:custDataLst>
    <p:extLst>
      <p:ext uri="{BB962C8B-B14F-4D97-AF65-F5344CB8AC3E}">
        <p14:creationId xmlns:p14="http://schemas.microsoft.com/office/powerpoint/2010/main" val="11419837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3200" dirty="0">
                <a:solidFill>
                  <a:schemeClr val="accent1"/>
                </a:solidFill>
              </a:rPr>
              <a:t>Bylaw </a:t>
            </a:r>
            <a:r>
              <a:rPr lang="en-US" sz="3200" dirty="0" smtClean="0">
                <a:solidFill>
                  <a:schemeClr val="accent1"/>
                </a:solidFill>
              </a:rPr>
              <a:t>11.4.2</a:t>
            </a:r>
            <a:r>
              <a:rPr lang="en-US" sz="3200" dirty="0">
                <a:solidFill>
                  <a:schemeClr val="accent1"/>
                </a:solidFill>
              </a:rPr>
              <a:t/>
            </a:r>
            <a:br>
              <a:rPr lang="en-US" sz="3200" dirty="0">
                <a:solidFill>
                  <a:schemeClr val="accent1"/>
                </a:solidFill>
              </a:rPr>
            </a:br>
            <a:r>
              <a:rPr lang="en-US" sz="3200" dirty="0" smtClean="0">
                <a:solidFill>
                  <a:schemeClr val="accent1"/>
                </a:solidFill>
              </a:rPr>
              <a:t>Case Study</a:t>
            </a:r>
            <a:endParaRPr lang="en-US" sz="3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70578489"/>
              </p:ext>
            </p:extLst>
          </p:nvPr>
        </p:nvGraphicFramePr>
        <p:xfrm>
          <a:off x="838200" y="1676400"/>
          <a:ext cx="7543800" cy="2286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Content Placeholder 5"/>
          <p:cNvGraphicFramePr>
            <a:graphicFrameLocks/>
          </p:cNvGraphicFramePr>
          <p:nvPr>
            <p:extLst>
              <p:ext uri="{D42A27DB-BD31-4B8C-83A1-F6EECF244321}">
                <p14:modId xmlns:p14="http://schemas.microsoft.com/office/powerpoint/2010/main" val="2852452942"/>
              </p:ext>
            </p:extLst>
          </p:nvPr>
        </p:nvGraphicFramePr>
        <p:xfrm>
          <a:off x="1828800" y="4114800"/>
          <a:ext cx="5715000" cy="20574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ustDataLst>
      <p:tags r:id="rId1"/>
    </p:custDataLst>
    <p:extLst>
      <p:ext uri="{BB962C8B-B14F-4D97-AF65-F5344CB8AC3E}">
        <p14:creationId xmlns:p14="http://schemas.microsoft.com/office/powerpoint/2010/main" val="38052648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3200" dirty="0">
                <a:solidFill>
                  <a:schemeClr val="accent1"/>
                </a:solidFill>
              </a:rPr>
              <a:t>Bylaw </a:t>
            </a:r>
            <a:r>
              <a:rPr lang="en-US" sz="3200" dirty="0" smtClean="0">
                <a:solidFill>
                  <a:schemeClr val="accent1"/>
                </a:solidFill>
              </a:rPr>
              <a:t>11.4.2</a:t>
            </a:r>
            <a:r>
              <a:rPr lang="en-US" sz="3200" dirty="0">
                <a:solidFill>
                  <a:schemeClr val="accent1"/>
                </a:solidFill>
              </a:rPr>
              <a:t/>
            </a:r>
            <a:br>
              <a:rPr lang="en-US" sz="3200" dirty="0">
                <a:solidFill>
                  <a:schemeClr val="accent1"/>
                </a:solidFill>
              </a:rPr>
            </a:br>
            <a:r>
              <a:rPr lang="en-US" sz="3200" dirty="0" smtClean="0">
                <a:solidFill>
                  <a:schemeClr val="accent1"/>
                </a:solidFill>
              </a:rPr>
              <a:t>Case Study</a:t>
            </a:r>
            <a:endParaRPr lang="en-US" sz="3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9813840"/>
              </p:ext>
            </p:extLst>
          </p:nvPr>
        </p:nvGraphicFramePr>
        <p:xfrm>
          <a:off x="838200" y="1676400"/>
          <a:ext cx="7543800" cy="2286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Content Placeholder 5"/>
          <p:cNvGraphicFramePr>
            <a:graphicFrameLocks/>
          </p:cNvGraphicFramePr>
          <p:nvPr>
            <p:extLst>
              <p:ext uri="{D42A27DB-BD31-4B8C-83A1-F6EECF244321}">
                <p14:modId xmlns:p14="http://schemas.microsoft.com/office/powerpoint/2010/main" val="3930072635"/>
              </p:ext>
            </p:extLst>
          </p:nvPr>
        </p:nvGraphicFramePr>
        <p:xfrm>
          <a:off x="1828800" y="4191000"/>
          <a:ext cx="5715000" cy="20574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ustDataLst>
      <p:tags r:id="rId1"/>
    </p:custDataLst>
    <p:extLst>
      <p:ext uri="{BB962C8B-B14F-4D97-AF65-F5344CB8AC3E}">
        <p14:creationId xmlns:p14="http://schemas.microsoft.com/office/powerpoint/2010/main" val="273382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3200" dirty="0">
                <a:solidFill>
                  <a:schemeClr val="accent1"/>
                </a:solidFill>
              </a:rPr>
              <a:t>Bylaw </a:t>
            </a:r>
            <a:r>
              <a:rPr lang="en-US" sz="3200" dirty="0" smtClean="0">
                <a:solidFill>
                  <a:schemeClr val="accent1"/>
                </a:solidFill>
              </a:rPr>
              <a:t>11.4.2</a:t>
            </a:r>
            <a:r>
              <a:rPr lang="en-US" sz="3200" dirty="0">
                <a:solidFill>
                  <a:schemeClr val="accent1"/>
                </a:solidFill>
              </a:rPr>
              <a:t/>
            </a:r>
            <a:br>
              <a:rPr lang="en-US" sz="3200" dirty="0">
                <a:solidFill>
                  <a:schemeClr val="accent1"/>
                </a:solidFill>
              </a:rPr>
            </a:br>
            <a:r>
              <a:rPr lang="en-US" sz="3200" dirty="0" smtClean="0">
                <a:solidFill>
                  <a:schemeClr val="accent1"/>
                </a:solidFill>
              </a:rPr>
              <a:t>Case Study</a:t>
            </a:r>
            <a:endParaRPr lang="en-US" sz="3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67286945"/>
              </p:ext>
            </p:extLst>
          </p:nvPr>
        </p:nvGraphicFramePr>
        <p:xfrm>
          <a:off x="838200" y="1676400"/>
          <a:ext cx="7543800" cy="2286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Content Placeholder 5"/>
          <p:cNvGraphicFramePr>
            <a:graphicFrameLocks/>
          </p:cNvGraphicFramePr>
          <p:nvPr>
            <p:extLst>
              <p:ext uri="{D42A27DB-BD31-4B8C-83A1-F6EECF244321}">
                <p14:modId xmlns:p14="http://schemas.microsoft.com/office/powerpoint/2010/main" val="1136556605"/>
              </p:ext>
            </p:extLst>
          </p:nvPr>
        </p:nvGraphicFramePr>
        <p:xfrm>
          <a:off x="1828800" y="4191000"/>
          <a:ext cx="5715000" cy="20574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ustDataLst>
      <p:tags r:id="rId1"/>
    </p:custDataLst>
    <p:extLst>
      <p:ext uri="{BB962C8B-B14F-4D97-AF65-F5344CB8AC3E}">
        <p14:creationId xmlns:p14="http://schemas.microsoft.com/office/powerpoint/2010/main" val="32830992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3200" dirty="0">
                <a:solidFill>
                  <a:schemeClr val="accent1"/>
                </a:solidFill>
              </a:rPr>
              <a:t>Bylaw </a:t>
            </a:r>
            <a:r>
              <a:rPr lang="en-US" sz="3200" dirty="0" smtClean="0">
                <a:solidFill>
                  <a:schemeClr val="accent1"/>
                </a:solidFill>
              </a:rPr>
              <a:t>11.4.2</a:t>
            </a:r>
            <a:r>
              <a:rPr lang="en-US" sz="3200" dirty="0">
                <a:solidFill>
                  <a:schemeClr val="accent1"/>
                </a:solidFill>
              </a:rPr>
              <a:t/>
            </a:r>
            <a:br>
              <a:rPr lang="en-US" sz="3200" dirty="0">
                <a:solidFill>
                  <a:schemeClr val="accent1"/>
                </a:solidFill>
              </a:rPr>
            </a:br>
            <a:r>
              <a:rPr lang="en-US" sz="3200" dirty="0" smtClean="0">
                <a:solidFill>
                  <a:schemeClr val="accent1"/>
                </a:solidFill>
              </a:rPr>
              <a:t>Case Study</a:t>
            </a:r>
            <a:endParaRPr lang="en-US" sz="3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854093172"/>
              </p:ext>
            </p:extLst>
          </p:nvPr>
        </p:nvGraphicFramePr>
        <p:xfrm>
          <a:off x="838200" y="1676400"/>
          <a:ext cx="7543800" cy="2286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Content Placeholder 5"/>
          <p:cNvGraphicFramePr>
            <a:graphicFrameLocks/>
          </p:cNvGraphicFramePr>
          <p:nvPr>
            <p:extLst>
              <p:ext uri="{D42A27DB-BD31-4B8C-83A1-F6EECF244321}">
                <p14:modId xmlns:p14="http://schemas.microsoft.com/office/powerpoint/2010/main" val="2620139043"/>
              </p:ext>
            </p:extLst>
          </p:nvPr>
        </p:nvGraphicFramePr>
        <p:xfrm>
          <a:off x="838200" y="4114800"/>
          <a:ext cx="7543800" cy="25146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ustDataLst>
      <p:tags r:id="rId1"/>
    </p:custDataLst>
    <p:extLst>
      <p:ext uri="{BB962C8B-B14F-4D97-AF65-F5344CB8AC3E}">
        <p14:creationId xmlns:p14="http://schemas.microsoft.com/office/powerpoint/2010/main" val="10990507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3200" dirty="0">
                <a:solidFill>
                  <a:schemeClr val="accent1"/>
                </a:solidFill>
              </a:rPr>
              <a:t>Bylaw </a:t>
            </a:r>
            <a:r>
              <a:rPr lang="en-US" sz="3200" dirty="0" smtClean="0">
                <a:solidFill>
                  <a:schemeClr val="accent1"/>
                </a:solidFill>
              </a:rPr>
              <a:t>11.4.2</a:t>
            </a:r>
            <a:r>
              <a:rPr lang="en-US" sz="3200" dirty="0">
                <a:solidFill>
                  <a:schemeClr val="accent1"/>
                </a:solidFill>
              </a:rPr>
              <a:t/>
            </a:r>
            <a:br>
              <a:rPr lang="en-US" sz="3200" dirty="0">
                <a:solidFill>
                  <a:schemeClr val="accent1"/>
                </a:solidFill>
              </a:rPr>
            </a:br>
            <a:r>
              <a:rPr lang="en-US" sz="3200" dirty="0" smtClean="0">
                <a:solidFill>
                  <a:schemeClr val="accent1"/>
                </a:solidFill>
              </a:rPr>
              <a:t>Case Study</a:t>
            </a:r>
            <a:endParaRPr lang="en-US" sz="3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22159022"/>
              </p:ext>
            </p:extLst>
          </p:nvPr>
        </p:nvGraphicFramePr>
        <p:xfrm>
          <a:off x="838200" y="1676400"/>
          <a:ext cx="7543800" cy="2286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Content Placeholder 5"/>
          <p:cNvGraphicFramePr>
            <a:graphicFrameLocks/>
          </p:cNvGraphicFramePr>
          <p:nvPr>
            <p:extLst>
              <p:ext uri="{D42A27DB-BD31-4B8C-83A1-F6EECF244321}">
                <p14:modId xmlns:p14="http://schemas.microsoft.com/office/powerpoint/2010/main" val="3358947813"/>
              </p:ext>
            </p:extLst>
          </p:nvPr>
        </p:nvGraphicFramePr>
        <p:xfrm>
          <a:off x="838200" y="4114800"/>
          <a:ext cx="7543800" cy="25146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pSp>
        <p:nvGrpSpPr>
          <p:cNvPr id="46" name="Group 45"/>
          <p:cNvGrpSpPr/>
          <p:nvPr/>
        </p:nvGrpSpPr>
        <p:grpSpPr>
          <a:xfrm>
            <a:off x="359979" y="2819400"/>
            <a:ext cx="8458200" cy="2427890"/>
            <a:chOff x="359979" y="2819400"/>
            <a:chExt cx="8458200" cy="2427890"/>
          </a:xfrm>
        </p:grpSpPr>
        <p:cxnSp>
          <p:nvCxnSpPr>
            <p:cNvPr id="10" name="Straight Connector 9"/>
            <p:cNvCxnSpPr/>
            <p:nvPr/>
          </p:nvCxnSpPr>
          <p:spPr>
            <a:xfrm>
              <a:off x="8382000" y="2819400"/>
              <a:ext cx="43617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818179" y="2819400"/>
              <a:ext cx="0" cy="120869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359979" y="4028090"/>
              <a:ext cx="8458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59979" y="4028090"/>
              <a:ext cx="0" cy="12192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59979" y="5247290"/>
              <a:ext cx="4572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47" name="Rectangle 46"/>
          <p:cNvSpPr/>
          <p:nvPr/>
        </p:nvSpPr>
        <p:spPr>
          <a:xfrm>
            <a:off x="1143000" y="3200400"/>
            <a:ext cx="6858000" cy="685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b="1" dirty="0" smtClean="0"/>
              <a:t>All PSAs from AAU and Enrolled SAs at Institution No. 1.</a:t>
            </a:r>
            <a:endParaRPr lang="en-US" b="1" dirty="0"/>
          </a:p>
        </p:txBody>
      </p:sp>
    </p:spTree>
    <p:custDataLst>
      <p:tags r:id="rId1"/>
    </p:custDataLst>
    <p:extLst>
      <p:ext uri="{BB962C8B-B14F-4D97-AF65-F5344CB8AC3E}">
        <p14:creationId xmlns:p14="http://schemas.microsoft.com/office/powerpoint/2010/main" val="1164612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47"/>
                                        </p:tgtEl>
                                        <p:attrNameLst>
                                          <p:attrName>style.textDecorationUnderline</p:attrName>
                                        </p:attrNameLst>
                                      </p:cBhvr>
                                      <p:to>
                                        <p:strVal val="true"/>
                                      </p:to>
                                    </p:set>
                                  </p:childTnLst>
                                </p:cTn>
                              </p:par>
                              <p:par>
                                <p:cTn id="7" presetID="10" presetClass="entr" presetSubtype="0" fill="hold" nodeType="withEffect">
                                  <p:stCondLst>
                                    <p:cond delay="500"/>
                                  </p:stCondLst>
                                  <p:childTnLst>
                                    <p:set>
                                      <p:cBhvr>
                                        <p:cTn id="8" dur="1" fill="hold">
                                          <p:stCondLst>
                                            <p:cond delay="0"/>
                                          </p:stCondLst>
                                        </p:cTn>
                                        <p:tgtEl>
                                          <p:spTgt spid="46"/>
                                        </p:tgtEl>
                                        <p:attrNameLst>
                                          <p:attrName>style.visibility</p:attrName>
                                        </p:attrNameLst>
                                      </p:cBhvr>
                                      <p:to>
                                        <p:strVal val="visible"/>
                                      </p:to>
                                    </p:set>
                                    <p:animEffect transition="in" filter="fade">
                                      <p:cBhvr>
                                        <p:cTn id="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NCAA Bylaw 11.01.5 </a:t>
            </a:r>
            <a:br>
              <a:rPr lang="en-US" sz="3200" dirty="0" smtClean="0">
                <a:solidFill>
                  <a:schemeClr val="accent1"/>
                </a:solidFill>
              </a:rPr>
            </a:br>
            <a:r>
              <a:rPr lang="en-US" sz="3200" dirty="0" smtClean="0">
                <a:solidFill>
                  <a:schemeClr val="accent1"/>
                </a:solidFill>
              </a:rPr>
              <a:t>Undergraduate Student Assistant Coach</a:t>
            </a:r>
            <a:endParaRPr lang="en-US" sz="3200" dirty="0">
              <a:solidFill>
                <a:schemeClr val="accent1"/>
              </a:solidFill>
            </a:endParaRPr>
          </a:p>
        </p:txBody>
      </p:sp>
      <p:sp>
        <p:nvSpPr>
          <p:cNvPr id="4" name="Content Placeholder 3"/>
          <p:cNvSpPr>
            <a:spLocks noGrp="1"/>
          </p:cNvSpPr>
          <p:nvPr>
            <p:ph sz="half" idx="1"/>
          </p:nvPr>
        </p:nvSpPr>
        <p:spPr>
          <a:xfrm>
            <a:off x="228600" y="1447800"/>
            <a:ext cx="3733800" cy="5181600"/>
          </a:xfrm>
          <a:ln>
            <a:solidFill>
              <a:schemeClr val="accent1"/>
            </a:solidFill>
          </a:ln>
        </p:spPr>
        <p:txBody>
          <a:bodyPr>
            <a:noAutofit/>
          </a:bodyPr>
          <a:lstStyle/>
          <a:p>
            <a:pPr marL="0" indent="0">
              <a:buNone/>
            </a:pPr>
            <a:r>
              <a:rPr lang="en-US" sz="2400" b="1" dirty="0" smtClean="0"/>
              <a:t>Question</a:t>
            </a:r>
            <a:r>
              <a:rPr lang="en-US" sz="2400" dirty="0" smtClean="0"/>
              <a:t>:</a:t>
            </a:r>
          </a:p>
          <a:p>
            <a:pPr marL="0" indent="0">
              <a:buNone/>
            </a:pPr>
            <a:r>
              <a:rPr lang="en-US" sz="2400" dirty="0" smtClean="0"/>
              <a:t>May an undergraduate student assistant participate </a:t>
            </a:r>
            <a:r>
              <a:rPr lang="en-US" sz="2400" dirty="0"/>
              <a:t>with (e.g., shag balls, pick-up games) or observe student-athletes engaged in voluntary athletically related </a:t>
            </a:r>
            <a:r>
              <a:rPr lang="en-US" sz="2400" dirty="0" smtClean="0"/>
              <a:t>activities?</a:t>
            </a:r>
            <a:endParaRPr lang="en-US" sz="2400" dirty="0"/>
          </a:p>
        </p:txBody>
      </p:sp>
      <p:sp>
        <p:nvSpPr>
          <p:cNvPr id="5" name="Content Placeholder 4"/>
          <p:cNvSpPr>
            <a:spLocks noGrp="1"/>
          </p:cNvSpPr>
          <p:nvPr>
            <p:ph sz="half" idx="2"/>
          </p:nvPr>
        </p:nvSpPr>
        <p:spPr>
          <a:xfrm>
            <a:off x="4114800" y="1447800"/>
            <a:ext cx="4876800" cy="5181600"/>
          </a:xfrm>
          <a:ln>
            <a:solidFill>
              <a:schemeClr val="accent1"/>
            </a:solidFill>
          </a:ln>
        </p:spPr>
        <p:txBody>
          <a:bodyPr>
            <a:normAutofit fontScale="55000" lnSpcReduction="20000"/>
          </a:bodyPr>
          <a:lstStyle/>
          <a:p>
            <a:pPr marL="0" indent="0">
              <a:buNone/>
            </a:pPr>
            <a:r>
              <a:rPr lang="en-US" sz="4400" b="1" dirty="0" smtClean="0"/>
              <a:t>Analysis</a:t>
            </a:r>
            <a:r>
              <a:rPr lang="en-US" sz="4400" dirty="0" smtClean="0"/>
              <a:t>:</a:t>
            </a:r>
          </a:p>
          <a:p>
            <a:pPr marL="0" indent="0">
              <a:buNone/>
            </a:pPr>
            <a:r>
              <a:rPr lang="en-US" sz="4400" dirty="0" smtClean="0"/>
              <a:t>No, an </a:t>
            </a:r>
            <a:r>
              <a:rPr lang="en-US" sz="4400" dirty="0"/>
              <a:t>undergraduate </a:t>
            </a:r>
            <a:r>
              <a:rPr lang="en-US" sz="4400" dirty="0" smtClean="0"/>
              <a:t>student assistant </a:t>
            </a:r>
            <a:r>
              <a:rPr lang="en-US" sz="4400" dirty="0"/>
              <a:t>coach is considered a coach for purposes of </a:t>
            </a:r>
            <a:r>
              <a:rPr lang="en-US" sz="4400" dirty="0" smtClean="0"/>
              <a:t>CARA. </a:t>
            </a:r>
          </a:p>
          <a:p>
            <a:pPr marL="0" indent="0">
              <a:buNone/>
            </a:pPr>
            <a:endParaRPr lang="en-US" sz="4400" dirty="0"/>
          </a:p>
          <a:p>
            <a:pPr marL="0" indent="0">
              <a:buNone/>
            </a:pPr>
            <a:r>
              <a:rPr lang="en-US" sz="4400" dirty="0" smtClean="0"/>
              <a:t>It </a:t>
            </a:r>
            <a:r>
              <a:rPr lang="en-US" sz="4400" dirty="0"/>
              <a:t>is permissible for an undergraduate </a:t>
            </a:r>
            <a:r>
              <a:rPr lang="en-US" sz="4400" dirty="0" smtClean="0"/>
              <a:t>student assistant </a:t>
            </a:r>
            <a:r>
              <a:rPr lang="en-US" sz="4400" dirty="0"/>
              <a:t>coach to participate in general recreational activities (e.g., ultimate Frisbee, kick ball, etc.) that are open to all students, provided he or she does not report back to other members of the coaching staff and does not provide instruction to the participating student-athletes. </a:t>
            </a:r>
          </a:p>
          <a:p>
            <a:pPr marL="0" indent="0">
              <a:buNone/>
            </a:pPr>
            <a:endParaRPr lang="en-US" sz="2400" dirty="0"/>
          </a:p>
          <a:p>
            <a:pPr marL="0" indent="0">
              <a:buNone/>
            </a:pPr>
            <a:endParaRPr lang="en-US" dirty="0"/>
          </a:p>
        </p:txBody>
      </p:sp>
    </p:spTree>
    <p:custDataLst>
      <p:tags r:id="rId1"/>
    </p:custDataLst>
    <p:extLst>
      <p:ext uri="{BB962C8B-B14F-4D97-AF65-F5344CB8AC3E}">
        <p14:creationId xmlns:p14="http://schemas.microsoft.com/office/powerpoint/2010/main" val="497588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3200" dirty="0">
                <a:solidFill>
                  <a:schemeClr val="accent1"/>
                </a:solidFill>
              </a:rPr>
              <a:t>Bylaw </a:t>
            </a:r>
            <a:r>
              <a:rPr lang="en-US" sz="3200" dirty="0" smtClean="0">
                <a:solidFill>
                  <a:schemeClr val="accent1"/>
                </a:solidFill>
              </a:rPr>
              <a:t>11.4.2</a:t>
            </a:r>
            <a:r>
              <a:rPr lang="en-US" sz="3200" dirty="0">
                <a:solidFill>
                  <a:schemeClr val="accent1"/>
                </a:solidFill>
              </a:rPr>
              <a:t/>
            </a:r>
            <a:br>
              <a:rPr lang="en-US" sz="3200" dirty="0">
                <a:solidFill>
                  <a:schemeClr val="accent1"/>
                </a:solidFill>
              </a:rPr>
            </a:br>
            <a:r>
              <a:rPr lang="en-US" sz="3200" dirty="0" smtClean="0">
                <a:solidFill>
                  <a:schemeClr val="accent1"/>
                </a:solidFill>
              </a:rPr>
              <a:t>Case Study</a:t>
            </a:r>
            <a:endParaRPr lang="en-US" sz="3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514076463"/>
              </p:ext>
            </p:extLst>
          </p:nvPr>
        </p:nvGraphicFramePr>
        <p:xfrm>
          <a:off x="838200" y="1676400"/>
          <a:ext cx="7543800" cy="2286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Content Placeholder 5"/>
          <p:cNvGraphicFramePr>
            <a:graphicFrameLocks/>
          </p:cNvGraphicFramePr>
          <p:nvPr>
            <p:extLst>
              <p:ext uri="{D42A27DB-BD31-4B8C-83A1-F6EECF244321}">
                <p14:modId xmlns:p14="http://schemas.microsoft.com/office/powerpoint/2010/main" val="159589241"/>
              </p:ext>
            </p:extLst>
          </p:nvPr>
        </p:nvGraphicFramePr>
        <p:xfrm>
          <a:off x="838200" y="4114800"/>
          <a:ext cx="7543800" cy="25146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ustDataLst>
      <p:tags r:id="rId1"/>
    </p:custDataLst>
    <p:extLst>
      <p:ext uri="{BB962C8B-B14F-4D97-AF65-F5344CB8AC3E}">
        <p14:creationId xmlns:p14="http://schemas.microsoft.com/office/powerpoint/2010/main" val="34805706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3200" dirty="0">
                <a:solidFill>
                  <a:schemeClr val="accent1"/>
                </a:solidFill>
              </a:rPr>
              <a:t>Bylaw </a:t>
            </a:r>
            <a:r>
              <a:rPr lang="en-US" sz="3200" dirty="0" smtClean="0">
                <a:solidFill>
                  <a:schemeClr val="accent1"/>
                </a:solidFill>
              </a:rPr>
              <a:t>11.4.2</a:t>
            </a:r>
            <a:r>
              <a:rPr lang="en-US" sz="3200" dirty="0">
                <a:solidFill>
                  <a:schemeClr val="accent1"/>
                </a:solidFill>
              </a:rPr>
              <a:t/>
            </a:r>
            <a:br>
              <a:rPr lang="en-US" sz="3200" dirty="0">
                <a:solidFill>
                  <a:schemeClr val="accent1"/>
                </a:solidFill>
              </a:rPr>
            </a:br>
            <a:r>
              <a:rPr lang="en-US" sz="3200" dirty="0" smtClean="0">
                <a:solidFill>
                  <a:schemeClr val="accent1"/>
                </a:solidFill>
              </a:rPr>
              <a:t>Case Study</a:t>
            </a:r>
            <a:endParaRPr lang="en-US" sz="3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04969709"/>
              </p:ext>
            </p:extLst>
          </p:nvPr>
        </p:nvGraphicFramePr>
        <p:xfrm>
          <a:off x="838200" y="1676400"/>
          <a:ext cx="7543800" cy="2286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Content Placeholder 5"/>
          <p:cNvGraphicFramePr>
            <a:graphicFrameLocks/>
          </p:cNvGraphicFramePr>
          <p:nvPr>
            <p:extLst>
              <p:ext uri="{D42A27DB-BD31-4B8C-83A1-F6EECF244321}">
                <p14:modId xmlns:p14="http://schemas.microsoft.com/office/powerpoint/2010/main" val="3059978872"/>
              </p:ext>
            </p:extLst>
          </p:nvPr>
        </p:nvGraphicFramePr>
        <p:xfrm>
          <a:off x="838200" y="4114800"/>
          <a:ext cx="7543800" cy="25146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pSp>
        <p:nvGrpSpPr>
          <p:cNvPr id="46" name="Group 45"/>
          <p:cNvGrpSpPr/>
          <p:nvPr/>
        </p:nvGrpSpPr>
        <p:grpSpPr>
          <a:xfrm>
            <a:off x="359979" y="2819400"/>
            <a:ext cx="8458200" cy="2427890"/>
            <a:chOff x="359979" y="2819400"/>
            <a:chExt cx="8458200" cy="2427890"/>
          </a:xfrm>
        </p:grpSpPr>
        <p:cxnSp>
          <p:nvCxnSpPr>
            <p:cNvPr id="10" name="Straight Connector 9"/>
            <p:cNvCxnSpPr/>
            <p:nvPr/>
          </p:nvCxnSpPr>
          <p:spPr>
            <a:xfrm>
              <a:off x="8382000" y="2819400"/>
              <a:ext cx="43617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818179" y="2819400"/>
              <a:ext cx="0" cy="120869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359979" y="4028090"/>
              <a:ext cx="8458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59979" y="4028090"/>
              <a:ext cx="0" cy="12192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59979" y="5247290"/>
              <a:ext cx="4572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47" name="Rectangle 46"/>
          <p:cNvSpPr/>
          <p:nvPr/>
        </p:nvSpPr>
        <p:spPr>
          <a:xfrm>
            <a:off x="1143000" y="3200400"/>
            <a:ext cx="6858000" cy="685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b="1" dirty="0" smtClean="0"/>
              <a:t>All PSAs from AAU and Enrolled SAs at Institution No. 1.</a:t>
            </a:r>
            <a:endParaRPr lang="en-US" b="1" dirty="0"/>
          </a:p>
        </p:txBody>
      </p:sp>
    </p:spTree>
    <p:custDataLst>
      <p:tags r:id="rId1"/>
    </p:custDataLst>
    <p:extLst>
      <p:ext uri="{BB962C8B-B14F-4D97-AF65-F5344CB8AC3E}">
        <p14:creationId xmlns:p14="http://schemas.microsoft.com/office/powerpoint/2010/main" val="189139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47"/>
                                        </p:tgtEl>
                                        <p:attrNameLst>
                                          <p:attrName>style.textDecorationUnderline</p:attrName>
                                        </p:attrNameLst>
                                      </p:cBhvr>
                                      <p:to>
                                        <p:strVal val="true"/>
                                      </p:to>
                                    </p:set>
                                  </p:childTnLst>
                                </p:cTn>
                              </p:par>
                              <p:par>
                                <p:cTn id="7" presetID="10" presetClass="entr" presetSubtype="0" fill="hold" nodeType="withEffect">
                                  <p:stCondLst>
                                    <p:cond delay="500"/>
                                  </p:stCondLst>
                                  <p:childTnLst>
                                    <p:set>
                                      <p:cBhvr>
                                        <p:cTn id="8" dur="1" fill="hold">
                                          <p:stCondLst>
                                            <p:cond delay="0"/>
                                          </p:stCondLst>
                                        </p:cTn>
                                        <p:tgtEl>
                                          <p:spTgt spid="46"/>
                                        </p:tgtEl>
                                        <p:attrNameLst>
                                          <p:attrName>style.visibility</p:attrName>
                                        </p:attrNameLst>
                                      </p:cBhvr>
                                      <p:to>
                                        <p:strVal val="visible"/>
                                      </p:to>
                                    </p:set>
                                    <p:animEffect transition="in" filter="fade">
                                      <p:cBhvr>
                                        <p:cTn id="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3200" dirty="0">
                <a:solidFill>
                  <a:schemeClr val="accent1"/>
                </a:solidFill>
              </a:rPr>
              <a:t>Bylaw </a:t>
            </a:r>
            <a:r>
              <a:rPr lang="en-US" sz="3200" dirty="0" smtClean="0">
                <a:solidFill>
                  <a:schemeClr val="accent1"/>
                </a:solidFill>
              </a:rPr>
              <a:t>11.4.2</a:t>
            </a:r>
            <a:r>
              <a:rPr lang="en-US" sz="3200" dirty="0">
                <a:solidFill>
                  <a:schemeClr val="accent1"/>
                </a:solidFill>
              </a:rPr>
              <a:t/>
            </a:r>
            <a:br>
              <a:rPr lang="en-US" sz="3200" dirty="0">
                <a:solidFill>
                  <a:schemeClr val="accent1"/>
                </a:solidFill>
              </a:rPr>
            </a:br>
            <a:r>
              <a:rPr lang="en-US" sz="3200" dirty="0" smtClean="0">
                <a:solidFill>
                  <a:schemeClr val="accent1"/>
                </a:solidFill>
              </a:rPr>
              <a:t>Case Study</a:t>
            </a:r>
            <a:endParaRPr lang="en-US" sz="3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64701532"/>
              </p:ext>
            </p:extLst>
          </p:nvPr>
        </p:nvGraphicFramePr>
        <p:xfrm>
          <a:off x="838200" y="1676400"/>
          <a:ext cx="7543800" cy="2286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Content Placeholder 5"/>
          <p:cNvGraphicFramePr>
            <a:graphicFrameLocks/>
          </p:cNvGraphicFramePr>
          <p:nvPr>
            <p:extLst>
              <p:ext uri="{D42A27DB-BD31-4B8C-83A1-F6EECF244321}">
                <p14:modId xmlns:p14="http://schemas.microsoft.com/office/powerpoint/2010/main" val="2480690131"/>
              </p:ext>
            </p:extLst>
          </p:nvPr>
        </p:nvGraphicFramePr>
        <p:xfrm>
          <a:off x="838200" y="4114800"/>
          <a:ext cx="7696200" cy="25146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ustDataLst>
      <p:tags r:id="rId1"/>
    </p:custDataLst>
    <p:extLst>
      <p:ext uri="{BB962C8B-B14F-4D97-AF65-F5344CB8AC3E}">
        <p14:creationId xmlns:p14="http://schemas.microsoft.com/office/powerpoint/2010/main" val="13427780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3200" dirty="0">
                <a:solidFill>
                  <a:schemeClr val="accent1"/>
                </a:solidFill>
              </a:rPr>
              <a:t>Bylaw </a:t>
            </a:r>
            <a:r>
              <a:rPr lang="en-US" sz="3200" dirty="0" smtClean="0">
                <a:solidFill>
                  <a:schemeClr val="accent1"/>
                </a:solidFill>
              </a:rPr>
              <a:t>11.4.2</a:t>
            </a:r>
            <a:r>
              <a:rPr lang="en-US" sz="3200" dirty="0">
                <a:solidFill>
                  <a:schemeClr val="accent1"/>
                </a:solidFill>
              </a:rPr>
              <a:t/>
            </a:r>
            <a:br>
              <a:rPr lang="en-US" sz="3200" dirty="0">
                <a:solidFill>
                  <a:schemeClr val="accent1"/>
                </a:solidFill>
              </a:rPr>
            </a:br>
            <a:r>
              <a:rPr lang="en-US" sz="3200" dirty="0" smtClean="0">
                <a:solidFill>
                  <a:schemeClr val="accent1"/>
                </a:solidFill>
              </a:rPr>
              <a:t>Case Study</a:t>
            </a:r>
            <a:endParaRPr lang="en-US" sz="3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843046328"/>
              </p:ext>
            </p:extLst>
          </p:nvPr>
        </p:nvGraphicFramePr>
        <p:xfrm>
          <a:off x="838200" y="1676400"/>
          <a:ext cx="7543800" cy="2286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Content Placeholder 5"/>
          <p:cNvGraphicFramePr>
            <a:graphicFrameLocks/>
          </p:cNvGraphicFramePr>
          <p:nvPr>
            <p:extLst>
              <p:ext uri="{D42A27DB-BD31-4B8C-83A1-F6EECF244321}">
                <p14:modId xmlns:p14="http://schemas.microsoft.com/office/powerpoint/2010/main" val="587273270"/>
              </p:ext>
            </p:extLst>
          </p:nvPr>
        </p:nvGraphicFramePr>
        <p:xfrm>
          <a:off x="838199" y="4114800"/>
          <a:ext cx="7761889" cy="25146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pSp>
        <p:nvGrpSpPr>
          <p:cNvPr id="46" name="Group 45"/>
          <p:cNvGrpSpPr/>
          <p:nvPr/>
        </p:nvGrpSpPr>
        <p:grpSpPr>
          <a:xfrm>
            <a:off x="359979" y="2819400"/>
            <a:ext cx="8458200" cy="2427890"/>
            <a:chOff x="359979" y="2819400"/>
            <a:chExt cx="8458200" cy="2427890"/>
          </a:xfrm>
        </p:grpSpPr>
        <p:cxnSp>
          <p:nvCxnSpPr>
            <p:cNvPr id="10" name="Straight Connector 9"/>
            <p:cNvCxnSpPr/>
            <p:nvPr/>
          </p:nvCxnSpPr>
          <p:spPr>
            <a:xfrm>
              <a:off x="8382000" y="2819400"/>
              <a:ext cx="43617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818179" y="2819400"/>
              <a:ext cx="0" cy="120869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359979" y="4028090"/>
              <a:ext cx="8458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59979" y="4028090"/>
              <a:ext cx="0" cy="12192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59979" y="5247290"/>
              <a:ext cx="4572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47" name="Rectangle 46"/>
          <p:cNvSpPr/>
          <p:nvPr/>
        </p:nvSpPr>
        <p:spPr>
          <a:xfrm>
            <a:off x="1143000" y="3200400"/>
            <a:ext cx="6858000" cy="685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b="1" dirty="0" smtClean="0"/>
              <a:t>All PSAs from AAU and Enrolled SAs at Institution No. 1.</a:t>
            </a:r>
            <a:endParaRPr lang="en-US" b="1" dirty="0"/>
          </a:p>
        </p:txBody>
      </p:sp>
    </p:spTree>
    <p:custDataLst>
      <p:tags r:id="rId1"/>
    </p:custDataLst>
    <p:extLst>
      <p:ext uri="{BB962C8B-B14F-4D97-AF65-F5344CB8AC3E}">
        <p14:creationId xmlns:p14="http://schemas.microsoft.com/office/powerpoint/2010/main" val="3711801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47"/>
                                        </p:tgtEl>
                                        <p:attrNameLst>
                                          <p:attrName>style.textDecorationUnderline</p:attrName>
                                        </p:attrNameLst>
                                      </p:cBhvr>
                                      <p:to>
                                        <p:strVal val="true"/>
                                      </p:to>
                                    </p:set>
                                  </p:childTnLst>
                                </p:cTn>
                              </p:par>
                              <p:par>
                                <p:cTn id="7" presetID="10" presetClass="entr" presetSubtype="0" fill="hold" nodeType="withEffect">
                                  <p:stCondLst>
                                    <p:cond delay="500"/>
                                  </p:stCondLst>
                                  <p:childTnLst>
                                    <p:set>
                                      <p:cBhvr>
                                        <p:cTn id="8" dur="1" fill="hold">
                                          <p:stCondLst>
                                            <p:cond delay="0"/>
                                          </p:stCondLst>
                                        </p:cTn>
                                        <p:tgtEl>
                                          <p:spTgt spid="46"/>
                                        </p:tgtEl>
                                        <p:attrNameLst>
                                          <p:attrName>style.visibility</p:attrName>
                                        </p:attrNameLst>
                                      </p:cBhvr>
                                      <p:to>
                                        <p:strVal val="visible"/>
                                      </p:to>
                                    </p:set>
                                    <p:animEffect transition="in" filter="fade">
                                      <p:cBhvr>
                                        <p:cTn id="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3200" dirty="0">
                <a:solidFill>
                  <a:schemeClr val="accent1"/>
                </a:solidFill>
              </a:rPr>
              <a:t>Bylaw </a:t>
            </a:r>
            <a:r>
              <a:rPr lang="en-US" sz="3200" dirty="0" smtClean="0">
                <a:solidFill>
                  <a:schemeClr val="accent1"/>
                </a:solidFill>
              </a:rPr>
              <a:t>11.4.2</a:t>
            </a:r>
            <a:r>
              <a:rPr lang="en-US" sz="3200" dirty="0">
                <a:solidFill>
                  <a:schemeClr val="accent1"/>
                </a:solidFill>
              </a:rPr>
              <a:t/>
            </a:r>
            <a:br>
              <a:rPr lang="en-US" sz="3200" dirty="0">
                <a:solidFill>
                  <a:schemeClr val="accent1"/>
                </a:solidFill>
              </a:rPr>
            </a:br>
            <a:r>
              <a:rPr lang="en-US" sz="3200" dirty="0" smtClean="0">
                <a:solidFill>
                  <a:schemeClr val="accent1"/>
                </a:solidFill>
              </a:rPr>
              <a:t>Case Study</a:t>
            </a:r>
            <a:endParaRPr lang="en-US" sz="3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93185547"/>
              </p:ext>
            </p:extLst>
          </p:nvPr>
        </p:nvGraphicFramePr>
        <p:xfrm>
          <a:off x="838200" y="1676400"/>
          <a:ext cx="7543800" cy="2286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Content Placeholder 5"/>
          <p:cNvGraphicFramePr>
            <a:graphicFrameLocks/>
          </p:cNvGraphicFramePr>
          <p:nvPr>
            <p:extLst>
              <p:ext uri="{D42A27DB-BD31-4B8C-83A1-F6EECF244321}">
                <p14:modId xmlns:p14="http://schemas.microsoft.com/office/powerpoint/2010/main" val="4047425872"/>
              </p:ext>
            </p:extLst>
          </p:nvPr>
        </p:nvGraphicFramePr>
        <p:xfrm>
          <a:off x="1828800" y="4114800"/>
          <a:ext cx="5715000" cy="20574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ustDataLst>
      <p:tags r:id="rId1"/>
    </p:custDataLst>
    <p:extLst>
      <p:ext uri="{BB962C8B-B14F-4D97-AF65-F5344CB8AC3E}">
        <p14:creationId xmlns:p14="http://schemas.microsoft.com/office/powerpoint/2010/main" val="39574143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221" y="152400"/>
            <a:ext cx="8229600" cy="1143000"/>
          </a:xfrm>
        </p:spPr>
        <p:txBody>
          <a:bodyPr>
            <a:noAutofit/>
          </a:bodyPr>
          <a:lstStyle/>
          <a:p>
            <a:r>
              <a:rPr lang="en-US" sz="3200" dirty="0">
                <a:solidFill>
                  <a:schemeClr val="accent1"/>
                </a:solidFill>
              </a:rPr>
              <a:t>Bylaw </a:t>
            </a:r>
            <a:r>
              <a:rPr lang="en-US" sz="3200" dirty="0" smtClean="0">
                <a:solidFill>
                  <a:schemeClr val="accent1"/>
                </a:solidFill>
              </a:rPr>
              <a:t>11.4.2</a:t>
            </a:r>
            <a:r>
              <a:rPr lang="en-US" sz="3200" dirty="0">
                <a:solidFill>
                  <a:schemeClr val="accent1"/>
                </a:solidFill>
              </a:rPr>
              <a:t/>
            </a:r>
            <a:br>
              <a:rPr lang="en-US" sz="3200" dirty="0">
                <a:solidFill>
                  <a:schemeClr val="accent1"/>
                </a:solidFill>
              </a:rPr>
            </a:br>
            <a:r>
              <a:rPr lang="en-US" sz="3200" dirty="0" smtClean="0">
                <a:solidFill>
                  <a:schemeClr val="accent1"/>
                </a:solidFill>
              </a:rPr>
              <a:t>Case Study</a:t>
            </a:r>
            <a:endParaRPr lang="en-US" sz="3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913103620"/>
              </p:ext>
            </p:extLst>
          </p:nvPr>
        </p:nvGraphicFramePr>
        <p:xfrm>
          <a:off x="783021" y="1295400"/>
          <a:ext cx="7543800" cy="2286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Content Placeholder 5"/>
          <p:cNvGraphicFramePr>
            <a:graphicFrameLocks/>
          </p:cNvGraphicFramePr>
          <p:nvPr>
            <p:extLst>
              <p:ext uri="{D42A27DB-BD31-4B8C-83A1-F6EECF244321}">
                <p14:modId xmlns:p14="http://schemas.microsoft.com/office/powerpoint/2010/main" val="1029826959"/>
              </p:ext>
            </p:extLst>
          </p:nvPr>
        </p:nvGraphicFramePr>
        <p:xfrm>
          <a:off x="1828800" y="4572000"/>
          <a:ext cx="5715000" cy="20574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5" name="Rectangle 4"/>
          <p:cNvSpPr/>
          <p:nvPr/>
        </p:nvSpPr>
        <p:spPr>
          <a:xfrm>
            <a:off x="859221" y="3748252"/>
            <a:ext cx="7467600" cy="685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b="1" dirty="0" smtClean="0"/>
              <a:t>All PSAs from AAU, All Recruited PSAs (including current SAs).</a:t>
            </a:r>
            <a:endParaRPr lang="en-US" b="1" dirty="0"/>
          </a:p>
        </p:txBody>
      </p:sp>
      <p:grpSp>
        <p:nvGrpSpPr>
          <p:cNvPr id="23" name="Group 22"/>
          <p:cNvGrpSpPr/>
          <p:nvPr/>
        </p:nvGrpSpPr>
        <p:grpSpPr>
          <a:xfrm>
            <a:off x="1066800" y="990600"/>
            <a:ext cx="7620000" cy="4495800"/>
            <a:chOff x="1066800" y="990600"/>
            <a:chExt cx="7620000" cy="4495800"/>
          </a:xfrm>
        </p:grpSpPr>
        <p:cxnSp>
          <p:nvCxnSpPr>
            <p:cNvPr id="9" name="Straight Connector 8"/>
            <p:cNvCxnSpPr/>
            <p:nvPr/>
          </p:nvCxnSpPr>
          <p:spPr>
            <a:xfrm>
              <a:off x="1066800" y="4434052"/>
              <a:ext cx="0" cy="10523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066800" y="5486400"/>
              <a:ext cx="7620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5" idx="3"/>
            </p:cNvCxnSpPr>
            <p:nvPr/>
          </p:nvCxnSpPr>
          <p:spPr>
            <a:xfrm>
              <a:off x="8326821" y="4091152"/>
              <a:ext cx="35997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8686800" y="990600"/>
              <a:ext cx="0" cy="310055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5943600" y="990600"/>
              <a:ext cx="2743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5943600" y="990600"/>
              <a:ext cx="0" cy="3048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7543800" y="990600"/>
              <a:ext cx="0" cy="3048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1209126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lt">
                                    <p:tmPct val="0"/>
                                  </p:iterate>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mph" presetSubtype="0" fill="hold" grpId="1" nodeType="clickEffect">
                                  <p:stCondLst>
                                    <p:cond delay="0"/>
                                  </p:stCondLst>
                                  <p:iterate type="lt">
                                    <p:tmPct val="4000"/>
                                  </p:iterate>
                                  <p:childTnLst>
                                    <p:set>
                                      <p:cBhvr override="childStyle">
                                        <p:cTn id="11" dur="500" fill="hold"/>
                                        <p:tgtEl>
                                          <p:spTgt spid="5"/>
                                        </p:tgtEl>
                                        <p:attrNameLst>
                                          <p:attrName>style.textDecorationUnderline</p:attrName>
                                        </p:attrNameLst>
                                      </p:cBhvr>
                                      <p:to>
                                        <p:strVal val="true"/>
                                      </p:to>
                                    </p:set>
                                  </p:childTnLst>
                                </p:cTn>
                              </p:par>
                              <p:par>
                                <p:cTn id="12" presetID="6" presetClass="entr" presetSubtype="16" fill="hold" nodeType="with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circle(in)">
                                      <p:cBhvr>
                                        <p:cTn id="14"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3200" dirty="0">
                <a:solidFill>
                  <a:schemeClr val="accent1"/>
                </a:solidFill>
              </a:rPr>
              <a:t>Bylaw </a:t>
            </a:r>
            <a:r>
              <a:rPr lang="en-US" sz="3200" dirty="0" smtClean="0">
                <a:solidFill>
                  <a:schemeClr val="accent1"/>
                </a:solidFill>
              </a:rPr>
              <a:t>11.4.2</a:t>
            </a:r>
            <a:r>
              <a:rPr lang="en-US" sz="3200" dirty="0">
                <a:solidFill>
                  <a:schemeClr val="accent1"/>
                </a:solidFill>
              </a:rPr>
              <a:t/>
            </a:r>
            <a:br>
              <a:rPr lang="en-US" sz="3200" dirty="0">
                <a:solidFill>
                  <a:schemeClr val="accent1"/>
                </a:solidFill>
              </a:rPr>
            </a:br>
            <a:r>
              <a:rPr lang="en-US" sz="3200" dirty="0" smtClean="0">
                <a:solidFill>
                  <a:schemeClr val="accent1"/>
                </a:solidFill>
              </a:rPr>
              <a:t>Case Study</a:t>
            </a:r>
            <a:endParaRPr lang="en-US" sz="3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220855163"/>
              </p:ext>
            </p:extLst>
          </p:nvPr>
        </p:nvGraphicFramePr>
        <p:xfrm>
          <a:off x="838200" y="1676400"/>
          <a:ext cx="7543800" cy="2286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Content Placeholder 5"/>
          <p:cNvGraphicFramePr>
            <a:graphicFrameLocks/>
          </p:cNvGraphicFramePr>
          <p:nvPr>
            <p:extLst>
              <p:ext uri="{D42A27DB-BD31-4B8C-83A1-F6EECF244321}">
                <p14:modId xmlns:p14="http://schemas.microsoft.com/office/powerpoint/2010/main" val="3193210350"/>
              </p:ext>
            </p:extLst>
          </p:nvPr>
        </p:nvGraphicFramePr>
        <p:xfrm>
          <a:off x="1676400" y="4114800"/>
          <a:ext cx="6019800" cy="20574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3" name="Round Same Side Corner Rectangle 2"/>
          <p:cNvSpPr/>
          <p:nvPr/>
        </p:nvSpPr>
        <p:spPr>
          <a:xfrm>
            <a:off x="1676400" y="1676399"/>
            <a:ext cx="6019800" cy="4172607"/>
          </a:xfrm>
          <a:prstGeom prst="round2SameRect">
            <a:avLst>
              <a:gd name="adj1" fmla="val 22612"/>
              <a:gd name="adj2" fmla="val 26156"/>
            </a:avLst>
          </a:prstGeom>
          <a:solidFill>
            <a:schemeClr val="bg1">
              <a:lumMod val="85000"/>
            </a:schemeClr>
          </a:solidFill>
          <a:ln w="38100">
            <a:solidFill>
              <a:schemeClr val="tx1"/>
            </a:solidFill>
          </a:ln>
          <a:scene3d>
            <a:camera prst="orthographicFront"/>
            <a:lightRig rig="threePt" dir="t"/>
          </a:scene3d>
          <a:sp3d>
            <a:bevelT/>
          </a:sp3d>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dirty="0" smtClean="0"/>
              <a:t>SAs do not trigger IAWP status while enrolled at an institution.  However, once the SA is no longer in attendance at the institution, IAWP status can be triggered and legislation would apply.</a:t>
            </a:r>
            <a:endParaRPr lang="en-US" sz="2400" dirty="0"/>
          </a:p>
        </p:txBody>
      </p:sp>
    </p:spTree>
    <p:custDataLst>
      <p:tags r:id="rId1"/>
    </p:custDataLst>
    <p:extLst>
      <p:ext uri="{BB962C8B-B14F-4D97-AF65-F5344CB8AC3E}">
        <p14:creationId xmlns:p14="http://schemas.microsoft.com/office/powerpoint/2010/main" val="1030313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US" dirty="0" smtClean="0"/>
              <a:t/>
            </a:r>
            <a:br>
              <a:rPr lang="en-US" dirty="0" smtClean="0"/>
            </a:br>
            <a:r>
              <a:rPr lang="en-US" sz="3600" dirty="0" smtClean="0"/>
              <a:t>Questions</a:t>
            </a:r>
            <a:endParaRPr lang="en-US" sz="2700" dirty="0"/>
          </a:p>
        </p:txBody>
      </p:sp>
      <p:pic>
        <p:nvPicPr>
          <p:cNvPr id="1027" name="Picture 3" descr="C:\Users\kmatha\AppData\Local\Microsoft\Windows\Temporary Internet Files\Content.IE5\8TPTDD18\question-mark[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95600" y="914400"/>
            <a:ext cx="3108960" cy="310896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6302086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Bylaw 11.01.5 </a:t>
            </a:r>
            <a:br>
              <a:rPr lang="en-US" sz="3200" dirty="0" smtClean="0">
                <a:solidFill>
                  <a:schemeClr val="accent1"/>
                </a:solidFill>
              </a:rPr>
            </a:br>
            <a:r>
              <a:rPr lang="en-US" sz="3200" dirty="0" smtClean="0">
                <a:solidFill>
                  <a:schemeClr val="accent1"/>
                </a:solidFill>
              </a:rPr>
              <a:t>Undergraduate Student Assistant Coach</a:t>
            </a:r>
            <a:endParaRPr lang="en-US" sz="3200" dirty="0">
              <a:solidFill>
                <a:schemeClr val="accent1"/>
              </a:solidFill>
            </a:endParaRPr>
          </a:p>
        </p:txBody>
      </p:sp>
      <p:pic>
        <p:nvPicPr>
          <p:cNvPr id="2051" name="Picture 3" descr="C:\Users\kmatha\AppData\Local\Microsoft\Windows\Temporary Internet Files\Content.IE5\8V2KE6NU\football[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19200" y="1878985"/>
            <a:ext cx="1828800" cy="128016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kmatha\AppData\Local\Microsoft\Windows\Temporary Internet Files\Content.IE5\8V2KE6NU\football[1].jpg"/>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5638800" y="1878985"/>
            <a:ext cx="1828800" cy="128016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C:\Users\kmatha\AppData\Local\Microsoft\Windows\Temporary Internet Files\Content.IE5\8V2KE6NU\football[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19200" y="3962400"/>
            <a:ext cx="1828800" cy="1280160"/>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Arrow Connector 8"/>
          <p:cNvCxnSpPr/>
          <p:nvPr/>
        </p:nvCxnSpPr>
        <p:spPr>
          <a:xfrm>
            <a:off x="3352800" y="2683291"/>
            <a:ext cx="20574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3352800" y="4627273"/>
            <a:ext cx="20574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2" name="Rectangle 11"/>
          <p:cNvSpPr/>
          <p:nvPr/>
        </p:nvSpPr>
        <p:spPr>
          <a:xfrm>
            <a:off x="2389062" y="6071768"/>
            <a:ext cx="3984873" cy="338554"/>
          </a:xfrm>
          <a:prstGeom prst="rect">
            <a:avLst/>
          </a:prstGeom>
        </p:spPr>
        <p:txBody>
          <a:bodyPr wrap="none">
            <a:spAutoFit/>
          </a:bodyPr>
          <a:lstStyle/>
          <a:p>
            <a:r>
              <a:rPr lang="en-US" sz="1600" dirty="0"/>
              <a:t>(September 29, 2014, Staff Interpretation)</a:t>
            </a:r>
          </a:p>
        </p:txBody>
      </p:sp>
      <p:sp>
        <p:nvSpPr>
          <p:cNvPr id="13" name="TextBox 12"/>
          <p:cNvSpPr txBox="1"/>
          <p:nvPr/>
        </p:nvSpPr>
        <p:spPr>
          <a:xfrm>
            <a:off x="3341427" y="1595735"/>
            <a:ext cx="1981200" cy="923330"/>
          </a:xfrm>
          <a:prstGeom prst="rect">
            <a:avLst/>
          </a:prstGeom>
          <a:noFill/>
        </p:spPr>
        <p:txBody>
          <a:bodyPr wrap="square" rtlCol="0">
            <a:spAutoFit/>
          </a:bodyPr>
          <a:lstStyle/>
          <a:p>
            <a:pPr algn="ctr"/>
            <a:r>
              <a:rPr lang="en-US" dirty="0" smtClean="0"/>
              <a:t>Within 5-Year Period of Eligibility.</a:t>
            </a:r>
            <a:endParaRPr lang="en-US" dirty="0"/>
          </a:p>
        </p:txBody>
      </p:sp>
      <p:sp>
        <p:nvSpPr>
          <p:cNvPr id="18" name="TextBox 17"/>
          <p:cNvSpPr txBox="1"/>
          <p:nvPr/>
        </p:nvSpPr>
        <p:spPr>
          <a:xfrm>
            <a:off x="3352800" y="3500735"/>
            <a:ext cx="1981200" cy="923330"/>
          </a:xfrm>
          <a:prstGeom prst="rect">
            <a:avLst/>
          </a:prstGeom>
          <a:noFill/>
        </p:spPr>
        <p:txBody>
          <a:bodyPr wrap="square" rtlCol="0">
            <a:spAutoFit/>
          </a:bodyPr>
          <a:lstStyle/>
          <a:p>
            <a:pPr algn="ctr"/>
            <a:r>
              <a:rPr lang="en-US" dirty="0" smtClean="0"/>
              <a:t>Outside of 5-Year Period of Eligibility.</a:t>
            </a:r>
            <a:endParaRPr lang="en-US" dirty="0"/>
          </a:p>
        </p:txBody>
      </p:sp>
      <p:pic>
        <p:nvPicPr>
          <p:cNvPr id="103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8800" y="3337561"/>
            <a:ext cx="2514600" cy="2301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3459427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Prospective Student-Athlete Official Visits</a:t>
            </a:r>
            <a:endParaRPr lang="en-US" sz="3200" dirty="0">
              <a:solidFill>
                <a:schemeClr val="accent1"/>
              </a:solidFill>
            </a:endParaRPr>
          </a:p>
        </p:txBody>
      </p:sp>
      <p:sp>
        <p:nvSpPr>
          <p:cNvPr id="10" name="Content Placeholder 9"/>
          <p:cNvSpPr>
            <a:spLocks noGrp="1"/>
          </p:cNvSpPr>
          <p:nvPr>
            <p:ph idx="1"/>
          </p:nvPr>
        </p:nvSpPr>
        <p:spPr>
          <a:xfrm>
            <a:off x="457200" y="1379378"/>
            <a:ext cx="8229600" cy="4525963"/>
          </a:xfrm>
          <a:ln>
            <a:solidFill>
              <a:schemeClr val="accent1"/>
            </a:solidFill>
          </a:ln>
        </p:spPr>
        <p:txBody>
          <a:bodyPr>
            <a:normAutofit/>
          </a:bodyPr>
          <a:lstStyle/>
          <a:p>
            <a:pPr marL="0" indent="0">
              <a:buNone/>
            </a:pPr>
            <a:endParaRPr lang="en-US" sz="2400" dirty="0"/>
          </a:p>
          <a:p>
            <a:pPr marL="0" indent="0">
              <a:buNone/>
            </a:pPr>
            <a:endParaRPr lang="en-US" sz="1800" dirty="0" smtClean="0"/>
          </a:p>
          <a:p>
            <a:pPr marL="0" indent="0">
              <a:buNone/>
            </a:pPr>
            <a:endParaRPr lang="en-US" sz="1800" dirty="0"/>
          </a:p>
          <a:p>
            <a:pPr marL="0" indent="0">
              <a:buNone/>
            </a:pPr>
            <a:endParaRPr lang="en-US" sz="1800" dirty="0" smtClean="0"/>
          </a:p>
          <a:p>
            <a:pPr marL="0" indent="0">
              <a:buNone/>
            </a:pPr>
            <a:endParaRPr lang="en-US" sz="1800" dirty="0"/>
          </a:p>
          <a:p>
            <a:pPr marL="0" indent="0" algn="ctr">
              <a:buNone/>
            </a:pPr>
            <a:r>
              <a:rPr lang="en-US" sz="1600" dirty="0" smtClean="0"/>
              <a:t>(December 12</a:t>
            </a:r>
            <a:r>
              <a:rPr lang="en-US" sz="1600" dirty="0"/>
              <a:t>, 2014, Staff </a:t>
            </a:r>
            <a:r>
              <a:rPr lang="en-US" sz="1600" dirty="0" smtClean="0"/>
              <a:t>Interpretation)</a:t>
            </a:r>
          </a:p>
          <a:p>
            <a:pPr marL="0" indent="0">
              <a:buNone/>
            </a:pPr>
            <a:endParaRPr lang="en-US" sz="1800" dirty="0"/>
          </a:p>
        </p:txBody>
      </p:sp>
      <p:pic>
        <p:nvPicPr>
          <p:cNvPr id="1026" name="Picture 2" descr="C:\Users\kmatha\AppData\Local\Microsoft\Windows\Temporary Internet Files\Content.IE5\A9S3X6Z1\688504_52460797[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83851" y="-5834063"/>
            <a:ext cx="2742746" cy="18288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kmatha\AppData\Local\Microsoft\Windows\Temporary Internet Files\Content.IE5\A9S3X6Z1\688504_52460797[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05000" y="3657600"/>
            <a:ext cx="2743200" cy="20574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Program Files (x86)\Microsoft Office\MEDIA\CAGCAT10\j0293234.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76800" y="3657600"/>
            <a:ext cx="2097005" cy="175259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e 3"/>
          <p:cNvGraphicFramePr>
            <a:graphicFrameLocks noGrp="1"/>
          </p:cNvGraphicFramePr>
          <p:nvPr>
            <p:extLst>
              <p:ext uri="{D42A27DB-BD31-4B8C-83A1-F6EECF244321}">
                <p14:modId xmlns:p14="http://schemas.microsoft.com/office/powerpoint/2010/main" val="3596933464"/>
              </p:ext>
            </p:extLst>
          </p:nvPr>
        </p:nvGraphicFramePr>
        <p:xfrm>
          <a:off x="1600200" y="1828800"/>
          <a:ext cx="6096000" cy="1005840"/>
        </p:xfrm>
        <a:graphic>
          <a:graphicData uri="http://schemas.openxmlformats.org/drawingml/2006/table">
            <a:tbl>
              <a:tblPr firstRow="1" bandRow="1">
                <a:tableStyleId>{5940675A-B579-460E-94D1-54222C63F5DA}</a:tableStyleId>
              </a:tblPr>
              <a:tblGrid>
                <a:gridCol w="2032000"/>
                <a:gridCol w="2032000"/>
                <a:gridCol w="2032000"/>
              </a:tblGrid>
              <a:tr h="370840">
                <a:tc>
                  <a:txBody>
                    <a:bodyPr/>
                    <a:lstStyle/>
                    <a:p>
                      <a:pPr algn="ctr"/>
                      <a:r>
                        <a:rPr lang="en-US" sz="2000" dirty="0" smtClean="0"/>
                        <a:t>Graduate Assistant Coach</a:t>
                      </a:r>
                      <a:endParaRPr lang="en-US" sz="2000" dirty="0"/>
                    </a:p>
                  </a:txBody>
                  <a:tcPr anchor="ctr"/>
                </a:tc>
                <a:tc>
                  <a:txBody>
                    <a:bodyPr/>
                    <a:lstStyle/>
                    <a:p>
                      <a:pPr algn="ctr"/>
                      <a:r>
                        <a:rPr lang="en-US" sz="2000" dirty="0" smtClean="0"/>
                        <a:t>Undergraduate Student Assistant Coach</a:t>
                      </a:r>
                      <a:endParaRPr lang="en-US" sz="2000" dirty="0"/>
                    </a:p>
                  </a:txBody>
                  <a:tcPr anchor="ctr"/>
                </a:tc>
                <a:tc>
                  <a:txBody>
                    <a:bodyPr/>
                    <a:lstStyle/>
                    <a:p>
                      <a:pPr algn="ctr"/>
                      <a:r>
                        <a:rPr lang="en-US" sz="2000" dirty="0" smtClean="0">
                          <a:solidFill>
                            <a:schemeClr val="tx1"/>
                          </a:solidFill>
                        </a:rPr>
                        <a:t>Manager</a:t>
                      </a:r>
                      <a:endParaRPr lang="en-US" sz="2000" dirty="0">
                        <a:solidFill>
                          <a:schemeClr val="tx1"/>
                        </a:solidFill>
                      </a:endParaRPr>
                    </a:p>
                  </a:txBody>
                  <a:tcPr anchor="ctr"/>
                </a:tc>
              </a:tr>
            </a:tbl>
          </a:graphicData>
        </a:graphic>
      </p:graphicFrame>
      <p:sp>
        <p:nvSpPr>
          <p:cNvPr id="3" name="Rectangle 2"/>
          <p:cNvSpPr/>
          <p:nvPr/>
        </p:nvSpPr>
        <p:spPr>
          <a:xfrm>
            <a:off x="5683469" y="1815661"/>
            <a:ext cx="1981200" cy="990600"/>
          </a:xfrm>
          <a:prstGeom prst="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3565631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Undergraduate Student Assistant and Manager Enrollment – Penultimate Term</a:t>
            </a:r>
            <a:endParaRPr lang="en-US" sz="3200" dirty="0">
              <a:solidFill>
                <a:schemeClr val="accent1"/>
              </a:solidFill>
            </a:endParaRPr>
          </a:p>
        </p:txBody>
      </p:sp>
      <p:sp>
        <p:nvSpPr>
          <p:cNvPr id="29" name="Content Placeholder 28"/>
          <p:cNvSpPr>
            <a:spLocks noGrp="1"/>
          </p:cNvSpPr>
          <p:nvPr>
            <p:ph idx="1"/>
          </p:nvPr>
        </p:nvSpPr>
        <p:spPr>
          <a:xfrm>
            <a:off x="457200" y="6019800"/>
            <a:ext cx="8382000" cy="381000"/>
          </a:xfrm>
        </p:spPr>
        <p:txBody>
          <a:bodyPr>
            <a:normAutofit/>
          </a:bodyPr>
          <a:lstStyle/>
          <a:p>
            <a:pPr marL="0" indent="0" algn="ctr">
              <a:buNone/>
            </a:pPr>
            <a:r>
              <a:rPr lang="en-US" sz="1600" dirty="0" smtClean="0"/>
              <a:t>(November 7, 2014, Staff Interpretation; November 24, 2014, Educational Column)</a:t>
            </a:r>
            <a:endParaRPr lang="en-US" sz="1600" dirty="0"/>
          </a:p>
        </p:txBody>
      </p:sp>
      <p:sp>
        <p:nvSpPr>
          <p:cNvPr id="3" name="Rounded Rectangle 2"/>
          <p:cNvSpPr/>
          <p:nvPr/>
        </p:nvSpPr>
        <p:spPr>
          <a:xfrm>
            <a:off x="1676400" y="1676400"/>
            <a:ext cx="2209800" cy="16002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t"/>
          <a:lstStyle/>
          <a:p>
            <a:pPr algn="ctr"/>
            <a:r>
              <a:rPr lang="en-US" sz="2000" b="1" dirty="0" smtClean="0"/>
              <a:t>Fall Term</a:t>
            </a:r>
          </a:p>
          <a:p>
            <a:pPr algn="ctr"/>
            <a:endParaRPr lang="en-US" sz="2000" b="1" dirty="0" smtClean="0"/>
          </a:p>
          <a:p>
            <a:pPr marL="285750" indent="-285750">
              <a:buFont typeface="Arial" panose="020B0604020202020204" pitchFamily="34" charset="0"/>
              <a:buChar char="•"/>
            </a:pPr>
            <a:r>
              <a:rPr lang="en-US" sz="2000" dirty="0" smtClean="0"/>
              <a:t>3 Offered.</a:t>
            </a:r>
          </a:p>
          <a:p>
            <a:pPr marL="285750" indent="-285750">
              <a:buFont typeface="Arial" panose="020B0604020202020204" pitchFamily="34" charset="0"/>
              <a:buChar char="•"/>
            </a:pPr>
            <a:r>
              <a:rPr lang="en-US" sz="2000" dirty="0" smtClean="0"/>
              <a:t>2 Enrolled.</a:t>
            </a:r>
            <a:endParaRPr lang="en-US" sz="2000" dirty="0"/>
          </a:p>
        </p:txBody>
      </p:sp>
      <p:sp>
        <p:nvSpPr>
          <p:cNvPr id="5" name="Right Arrow 4"/>
          <p:cNvSpPr/>
          <p:nvPr/>
        </p:nvSpPr>
        <p:spPr>
          <a:xfrm>
            <a:off x="4085897" y="2205858"/>
            <a:ext cx="533400" cy="541283"/>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9" name="Rounded Rectangle 8"/>
          <p:cNvSpPr/>
          <p:nvPr/>
        </p:nvSpPr>
        <p:spPr>
          <a:xfrm>
            <a:off x="4838700" y="1676400"/>
            <a:ext cx="2209800" cy="1600200"/>
          </a:xfrm>
          <a:prstGeom prst="roundRect">
            <a:avLst/>
          </a:prstGeom>
        </p:spPr>
        <p:style>
          <a:lnRef idx="1">
            <a:schemeClr val="dk1"/>
          </a:lnRef>
          <a:fillRef idx="2">
            <a:schemeClr val="dk1"/>
          </a:fillRef>
          <a:effectRef idx="1">
            <a:schemeClr val="dk1"/>
          </a:effectRef>
          <a:fontRef idx="minor">
            <a:schemeClr val="dk1"/>
          </a:fontRef>
        </p:style>
        <p:txBody>
          <a:bodyPr rtlCol="0" anchor="t"/>
          <a:lstStyle/>
          <a:p>
            <a:pPr algn="ctr"/>
            <a:r>
              <a:rPr lang="en-US" sz="2000" b="1" dirty="0" smtClean="0"/>
              <a:t>Spring Term</a:t>
            </a:r>
          </a:p>
          <a:p>
            <a:pPr algn="ctr"/>
            <a:endParaRPr lang="en-US" sz="2000" b="1" dirty="0" smtClean="0"/>
          </a:p>
          <a:p>
            <a:pPr marL="285750" indent="-285750">
              <a:buFont typeface="Arial" panose="020B0604020202020204" pitchFamily="34" charset="0"/>
              <a:buChar char="•"/>
            </a:pPr>
            <a:r>
              <a:rPr lang="en-US" sz="2000" dirty="0" smtClean="0"/>
              <a:t>1 Remaining.</a:t>
            </a:r>
            <a:endParaRPr lang="en-US" sz="2000" dirty="0"/>
          </a:p>
        </p:txBody>
      </p:sp>
      <p:sp>
        <p:nvSpPr>
          <p:cNvPr id="6" name="Rounded Rectangle 5"/>
          <p:cNvSpPr/>
          <p:nvPr/>
        </p:nvSpPr>
        <p:spPr>
          <a:xfrm>
            <a:off x="1707931" y="1676400"/>
            <a:ext cx="2209800" cy="1600200"/>
          </a:xfrm>
          <a:prstGeom prst="round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ounded Rectangle 10"/>
          <p:cNvSpPr/>
          <p:nvPr/>
        </p:nvSpPr>
        <p:spPr>
          <a:xfrm>
            <a:off x="914400" y="4114800"/>
            <a:ext cx="2209800" cy="16002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t"/>
          <a:lstStyle/>
          <a:p>
            <a:pPr algn="ctr"/>
            <a:r>
              <a:rPr lang="en-US" sz="2000" b="1" dirty="0" smtClean="0"/>
              <a:t>Fall Term</a:t>
            </a:r>
          </a:p>
          <a:p>
            <a:pPr algn="ctr"/>
            <a:endParaRPr lang="en-US" sz="2000" b="1" dirty="0" smtClean="0"/>
          </a:p>
          <a:p>
            <a:pPr marL="285750" indent="-285750">
              <a:buFont typeface="Arial" panose="020B0604020202020204" pitchFamily="34" charset="0"/>
              <a:buChar char="•"/>
            </a:pPr>
            <a:r>
              <a:rPr lang="en-US" sz="2000" dirty="0" smtClean="0"/>
              <a:t>5 Offered.</a:t>
            </a:r>
          </a:p>
          <a:p>
            <a:pPr marL="285750" indent="-285750">
              <a:buFont typeface="Arial" panose="020B0604020202020204" pitchFamily="34" charset="0"/>
              <a:buChar char="•"/>
            </a:pPr>
            <a:r>
              <a:rPr lang="en-US" sz="2000" dirty="0" smtClean="0"/>
              <a:t>2 Enrolled.</a:t>
            </a:r>
            <a:endParaRPr lang="en-US" sz="2000" dirty="0"/>
          </a:p>
        </p:txBody>
      </p:sp>
      <p:sp>
        <p:nvSpPr>
          <p:cNvPr id="12" name="Rounded Rectangle 11"/>
          <p:cNvSpPr/>
          <p:nvPr/>
        </p:nvSpPr>
        <p:spPr>
          <a:xfrm>
            <a:off x="3449035" y="4138448"/>
            <a:ext cx="2209800" cy="16002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t"/>
          <a:lstStyle/>
          <a:p>
            <a:pPr algn="ctr"/>
            <a:r>
              <a:rPr lang="en-US" sz="2000" b="1" dirty="0" smtClean="0"/>
              <a:t>Spring Term</a:t>
            </a:r>
          </a:p>
          <a:p>
            <a:pPr algn="ctr"/>
            <a:endParaRPr lang="en-US" sz="2000" b="1" dirty="0" smtClean="0"/>
          </a:p>
          <a:p>
            <a:pPr marL="285750" indent="-285750">
              <a:buFont typeface="Arial" panose="020B0604020202020204" pitchFamily="34" charset="0"/>
              <a:buChar char="•"/>
            </a:pPr>
            <a:r>
              <a:rPr lang="en-US" sz="2000" dirty="0" smtClean="0"/>
              <a:t>3 Remaining.</a:t>
            </a:r>
            <a:endParaRPr lang="en-US" sz="2000" dirty="0"/>
          </a:p>
        </p:txBody>
      </p:sp>
      <p:sp>
        <p:nvSpPr>
          <p:cNvPr id="13" name="Rounded Rectangle 12"/>
          <p:cNvSpPr/>
          <p:nvPr/>
        </p:nvSpPr>
        <p:spPr>
          <a:xfrm>
            <a:off x="5943600" y="4114800"/>
            <a:ext cx="2209800" cy="1600200"/>
          </a:xfrm>
          <a:prstGeom prst="roundRect">
            <a:avLst/>
          </a:prstGeom>
        </p:spPr>
        <p:style>
          <a:lnRef idx="1">
            <a:schemeClr val="dk1"/>
          </a:lnRef>
          <a:fillRef idx="2">
            <a:schemeClr val="dk1"/>
          </a:fillRef>
          <a:effectRef idx="1">
            <a:schemeClr val="dk1"/>
          </a:effectRef>
          <a:fontRef idx="minor">
            <a:schemeClr val="dk1"/>
          </a:fontRef>
        </p:style>
        <p:txBody>
          <a:bodyPr rtlCol="0" anchor="t"/>
          <a:lstStyle/>
          <a:p>
            <a:pPr algn="ctr"/>
            <a:r>
              <a:rPr lang="en-US" sz="2000" b="1" dirty="0" smtClean="0"/>
              <a:t>Summer Term</a:t>
            </a:r>
          </a:p>
          <a:p>
            <a:pPr algn="ctr"/>
            <a:endParaRPr lang="en-US" sz="2000" b="1" dirty="0" smtClean="0"/>
          </a:p>
          <a:p>
            <a:pPr marL="285750" indent="-285750">
              <a:buFont typeface="Arial" panose="020B0604020202020204" pitchFamily="34" charset="0"/>
              <a:buChar char="•"/>
            </a:pPr>
            <a:r>
              <a:rPr lang="en-US" sz="2000" dirty="0" smtClean="0"/>
              <a:t>Externship.</a:t>
            </a:r>
            <a:endParaRPr lang="en-US" sz="2000" dirty="0"/>
          </a:p>
        </p:txBody>
      </p:sp>
      <p:sp>
        <p:nvSpPr>
          <p:cNvPr id="14" name="Rounded Rectangle 13"/>
          <p:cNvSpPr/>
          <p:nvPr/>
        </p:nvSpPr>
        <p:spPr>
          <a:xfrm>
            <a:off x="3449035" y="4138448"/>
            <a:ext cx="2209800" cy="1600200"/>
          </a:xfrm>
          <a:prstGeom prst="round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ight Arrow 14"/>
          <p:cNvSpPr/>
          <p:nvPr/>
        </p:nvSpPr>
        <p:spPr>
          <a:xfrm>
            <a:off x="5374071" y="4724400"/>
            <a:ext cx="569529" cy="541283"/>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6" name="Right Arrow 15"/>
          <p:cNvSpPr/>
          <p:nvPr/>
        </p:nvSpPr>
        <p:spPr>
          <a:xfrm>
            <a:off x="2781300" y="4644258"/>
            <a:ext cx="647700" cy="541283"/>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4" name="Explosion 2 3"/>
          <p:cNvSpPr/>
          <p:nvPr/>
        </p:nvSpPr>
        <p:spPr>
          <a:xfrm>
            <a:off x="1353535" y="1981200"/>
            <a:ext cx="6934200" cy="3204341"/>
          </a:xfrm>
          <a:prstGeom prst="irregularSeal2">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Does Not Apply to Student-Athletes (SAs)</a:t>
            </a:r>
            <a:endParaRPr lang="en-US" sz="2000" b="1" dirty="0">
              <a:solidFill>
                <a:schemeClr val="tx1"/>
              </a:solidFill>
            </a:endParaRPr>
          </a:p>
        </p:txBody>
      </p:sp>
    </p:spTree>
    <p:custDataLst>
      <p:tags r:id="rId1"/>
    </p:custDataLst>
    <p:extLst>
      <p:ext uri="{BB962C8B-B14F-4D97-AF65-F5344CB8AC3E}">
        <p14:creationId xmlns:p14="http://schemas.microsoft.com/office/powerpoint/2010/main" val="58301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solidFill>
                  <a:schemeClr val="accent1"/>
                </a:solidFill>
              </a:rPr>
              <a:t>Undergraduate Student Assistant </a:t>
            </a:r>
            <a:r>
              <a:rPr lang="en-US" sz="3200" dirty="0" smtClean="0">
                <a:solidFill>
                  <a:schemeClr val="accent1"/>
                </a:solidFill>
              </a:rPr>
              <a:t>and </a:t>
            </a:r>
            <a:r>
              <a:rPr lang="en-US" sz="3200" dirty="0">
                <a:solidFill>
                  <a:schemeClr val="accent1"/>
                </a:solidFill>
              </a:rPr>
              <a:t>Manager Enrollment – Penultimate Term</a:t>
            </a:r>
            <a:endParaRPr lang="en-US" sz="3200" dirty="0"/>
          </a:p>
        </p:txBody>
      </p:sp>
      <p:sp>
        <p:nvSpPr>
          <p:cNvPr id="3" name="Content Placeholder 2"/>
          <p:cNvSpPr>
            <a:spLocks noGrp="1"/>
          </p:cNvSpPr>
          <p:nvPr>
            <p:ph idx="1"/>
          </p:nvPr>
        </p:nvSpPr>
        <p:spPr>
          <a:xfrm>
            <a:off x="457200" y="2057400"/>
            <a:ext cx="8229600" cy="4525963"/>
          </a:xfrm>
        </p:spPr>
        <p:txBody>
          <a:bodyPr>
            <a:normAutofit/>
          </a:bodyPr>
          <a:lstStyle/>
          <a:p>
            <a:pPr marL="0" indent="0">
              <a:buNone/>
            </a:pPr>
            <a:r>
              <a:rPr lang="en-US" sz="2400" dirty="0" smtClean="0"/>
              <a:t>…an undergraduate </a:t>
            </a:r>
            <a:r>
              <a:rPr lang="en-US" sz="2400" dirty="0"/>
              <a:t>student assistant coach or manager may be enrolled less than </a:t>
            </a:r>
            <a:r>
              <a:rPr lang="en-US" sz="2400" dirty="0" smtClean="0"/>
              <a:t>full time </a:t>
            </a:r>
            <a:r>
              <a:rPr lang="en-US" sz="2400" dirty="0"/>
              <a:t>during the penultimate term (i.e., term before the final term) of his or her degree program, provided he or she is carrying for credit all the degree-applicable courses necessary to complete his or her degree requirements </a:t>
            </a:r>
            <a:r>
              <a:rPr lang="en-US" sz="2400" b="1" i="1" dirty="0">
                <a:solidFill>
                  <a:srgbClr val="FF0000"/>
                </a:solidFill>
              </a:rPr>
              <a:t>that are offered by the institution during that term</a:t>
            </a:r>
            <a:r>
              <a:rPr lang="en-US" sz="2400" dirty="0" smtClean="0"/>
              <a:t>.</a:t>
            </a:r>
          </a:p>
          <a:p>
            <a:pPr marL="0" indent="0">
              <a:buNone/>
            </a:pPr>
            <a:endParaRPr lang="en-US" sz="2400" dirty="0" smtClean="0"/>
          </a:p>
          <a:p>
            <a:pPr marL="0" indent="0">
              <a:buNone/>
            </a:pPr>
            <a:endParaRPr lang="en-US" sz="2400" dirty="0"/>
          </a:p>
          <a:p>
            <a:pPr marL="0" indent="0" algn="r">
              <a:buNone/>
            </a:pPr>
            <a:r>
              <a:rPr lang="en-US" sz="1600" dirty="0" smtClean="0"/>
              <a:t>(November </a:t>
            </a:r>
            <a:r>
              <a:rPr lang="en-US" sz="1600" dirty="0"/>
              <a:t>7, 2014, Staff </a:t>
            </a:r>
            <a:r>
              <a:rPr lang="en-US" sz="1600" dirty="0" smtClean="0"/>
              <a:t>Interpretation)</a:t>
            </a:r>
            <a:endParaRPr lang="en-US" sz="1600" dirty="0"/>
          </a:p>
          <a:p>
            <a:pPr marL="0" indent="0">
              <a:buNone/>
            </a:pPr>
            <a:endParaRPr lang="en-US" dirty="0"/>
          </a:p>
        </p:txBody>
      </p:sp>
    </p:spTree>
    <p:custDataLst>
      <p:tags r:id="rId1"/>
    </p:custDataLst>
    <p:extLst>
      <p:ext uri="{BB962C8B-B14F-4D97-AF65-F5344CB8AC3E}">
        <p14:creationId xmlns:p14="http://schemas.microsoft.com/office/powerpoint/2010/main" val="17349296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Bylaw 11.01.6 </a:t>
            </a:r>
            <a:br>
              <a:rPr lang="en-US" sz="3200" dirty="0" smtClean="0">
                <a:solidFill>
                  <a:schemeClr val="accent1"/>
                </a:solidFill>
              </a:rPr>
            </a:br>
            <a:r>
              <a:rPr lang="en-US" sz="3200" dirty="0" smtClean="0">
                <a:solidFill>
                  <a:schemeClr val="accent1"/>
                </a:solidFill>
              </a:rPr>
              <a:t>Volunteer Coach - Employment</a:t>
            </a:r>
            <a:endParaRPr lang="en-US" sz="3200" dirty="0">
              <a:solidFill>
                <a:schemeClr val="accent1"/>
              </a:solidFill>
            </a:endParaRPr>
          </a:p>
        </p:txBody>
      </p:sp>
      <p:sp>
        <p:nvSpPr>
          <p:cNvPr id="10" name="Rectangle 9"/>
          <p:cNvSpPr/>
          <p:nvPr/>
        </p:nvSpPr>
        <p:spPr>
          <a:xfrm>
            <a:off x="478221" y="2031343"/>
            <a:ext cx="2362200" cy="914400"/>
          </a:xfrm>
          <a:prstGeom prst="rect">
            <a:avLst/>
          </a:prstGeom>
          <a:solidFill>
            <a:srgbClr val="C00000">
              <a:alpha val="53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Athletics Department</a:t>
            </a:r>
            <a:endParaRPr lang="en-US" b="1" dirty="0">
              <a:solidFill>
                <a:schemeClr val="tx1"/>
              </a:solidFill>
            </a:endParaRPr>
          </a:p>
        </p:txBody>
      </p:sp>
      <p:pic>
        <p:nvPicPr>
          <p:cNvPr id="4101" name="Picture 5" descr="C:\Users\kmatha\AppData\Local\Microsoft\Windows\Temporary Internet Files\Content.IE5\8V2KE6NU\pay-1kwuuqc[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2062" y="2858813"/>
            <a:ext cx="2057400" cy="2688240"/>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478221" y="3419913"/>
            <a:ext cx="2362200" cy="914400"/>
          </a:xfrm>
          <a:prstGeom prst="rect">
            <a:avLst/>
          </a:prstGeom>
          <a:solidFill>
            <a:srgbClr val="C00000">
              <a:alpha val="53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Funded by Athletics</a:t>
            </a:r>
            <a:endParaRPr lang="en-US" b="1" dirty="0">
              <a:solidFill>
                <a:schemeClr val="tx1"/>
              </a:solidFill>
            </a:endParaRPr>
          </a:p>
        </p:txBody>
      </p:sp>
      <p:sp>
        <p:nvSpPr>
          <p:cNvPr id="18" name="Rectangle 17"/>
          <p:cNvSpPr/>
          <p:nvPr/>
        </p:nvSpPr>
        <p:spPr>
          <a:xfrm>
            <a:off x="478221" y="4776951"/>
            <a:ext cx="2362200" cy="914400"/>
          </a:xfrm>
          <a:prstGeom prst="rect">
            <a:avLst/>
          </a:prstGeom>
          <a:solidFill>
            <a:srgbClr val="C00000">
              <a:alpha val="53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Promoting Athletics</a:t>
            </a:r>
            <a:endParaRPr lang="en-US" b="1" dirty="0">
              <a:solidFill>
                <a:schemeClr val="tx1"/>
              </a:solidFill>
            </a:endParaRPr>
          </a:p>
        </p:txBody>
      </p:sp>
      <p:sp>
        <p:nvSpPr>
          <p:cNvPr id="19" name="Rectangle 18"/>
          <p:cNvSpPr/>
          <p:nvPr/>
        </p:nvSpPr>
        <p:spPr>
          <a:xfrm>
            <a:off x="6019800" y="3400534"/>
            <a:ext cx="2362200" cy="914400"/>
          </a:xfrm>
          <a:prstGeom prst="rect">
            <a:avLst/>
          </a:prstGeom>
          <a:solidFill>
            <a:srgbClr val="00B050">
              <a:alpha val="53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Institution</a:t>
            </a:r>
            <a:endParaRPr lang="en-US" b="1" dirty="0">
              <a:solidFill>
                <a:schemeClr val="tx1"/>
              </a:solidFill>
            </a:endParaRPr>
          </a:p>
        </p:txBody>
      </p:sp>
    </p:spTree>
    <p:custDataLst>
      <p:tags r:id="rId1"/>
    </p:custDataLst>
    <p:extLst>
      <p:ext uri="{BB962C8B-B14F-4D97-AF65-F5344CB8AC3E}">
        <p14:creationId xmlns:p14="http://schemas.microsoft.com/office/powerpoint/2010/main" val="2759605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Bylaw 11.01.6 </a:t>
            </a:r>
            <a:br>
              <a:rPr lang="en-US" sz="3200" dirty="0" smtClean="0">
                <a:solidFill>
                  <a:schemeClr val="accent1"/>
                </a:solidFill>
              </a:rPr>
            </a:br>
            <a:r>
              <a:rPr lang="en-US" sz="3200" dirty="0" smtClean="0">
                <a:solidFill>
                  <a:schemeClr val="accent1"/>
                </a:solidFill>
              </a:rPr>
              <a:t>Volunteer Coach</a:t>
            </a:r>
            <a:endParaRPr lang="en-US" sz="3200" dirty="0">
              <a:solidFill>
                <a:schemeClr val="accent1"/>
              </a:solidFill>
            </a:endParaRPr>
          </a:p>
        </p:txBody>
      </p:sp>
      <p:graphicFrame>
        <p:nvGraphicFramePr>
          <p:cNvPr id="14" name="Content Placeholder 4"/>
          <p:cNvGraphicFramePr>
            <a:graphicFrameLocks/>
          </p:cNvGraphicFramePr>
          <p:nvPr>
            <p:extLst>
              <p:ext uri="{D42A27DB-BD31-4B8C-83A1-F6EECF244321}">
                <p14:modId xmlns:p14="http://schemas.microsoft.com/office/powerpoint/2010/main" val="1978385473"/>
              </p:ext>
            </p:extLst>
          </p:nvPr>
        </p:nvGraphicFramePr>
        <p:xfrm>
          <a:off x="1198178" y="1676400"/>
          <a:ext cx="6934200" cy="975360"/>
        </p:xfrm>
        <a:graphic>
          <a:graphicData uri="http://schemas.openxmlformats.org/drawingml/2006/table">
            <a:tbl>
              <a:tblPr bandRow="1">
                <a:tableStyleId>{5C22544A-7EE6-4342-B048-85BDC9FD1C3A}</a:tableStyleId>
              </a:tblPr>
              <a:tblGrid>
                <a:gridCol w="2632428"/>
                <a:gridCol w="1329972"/>
                <a:gridCol w="2971800"/>
              </a:tblGrid>
              <a:tr h="370840">
                <a:tc>
                  <a:txBody>
                    <a:bodyPr/>
                    <a:lstStyle/>
                    <a:p>
                      <a:pPr algn="ctr"/>
                      <a:r>
                        <a:rPr lang="en-US" sz="2800" b="1" dirty="0" smtClean="0">
                          <a:solidFill>
                            <a:schemeClr val="bg1"/>
                          </a:solidFill>
                        </a:rPr>
                        <a:t>FALL</a:t>
                      </a:r>
                      <a:endParaRPr lang="en-US" sz="2800" b="1" dirty="0">
                        <a:solidFill>
                          <a:schemeClr val="bg1"/>
                        </a:solidFill>
                      </a:endParaRPr>
                    </a:p>
                  </a:txBody>
                  <a:tcPr>
                    <a:solidFill>
                      <a:schemeClr val="tx2"/>
                    </a:solidFill>
                  </a:tcPr>
                </a:tc>
                <a:tc>
                  <a:txBody>
                    <a:bodyPr/>
                    <a:lstStyle/>
                    <a:p>
                      <a:endParaRPr lang="en-US" sz="2800" dirty="0"/>
                    </a:p>
                  </a:txBody>
                  <a:tcPr/>
                </a:tc>
                <a:tc>
                  <a:txBody>
                    <a:bodyPr/>
                    <a:lstStyle/>
                    <a:p>
                      <a:pPr algn="ctr"/>
                      <a:r>
                        <a:rPr lang="en-US" sz="2800" b="1" dirty="0" smtClean="0">
                          <a:solidFill>
                            <a:schemeClr val="bg1"/>
                          </a:solidFill>
                        </a:rPr>
                        <a:t>SPRING</a:t>
                      </a:r>
                      <a:endParaRPr lang="en-US" sz="2800" b="1" dirty="0">
                        <a:solidFill>
                          <a:schemeClr val="bg1"/>
                        </a:solidFill>
                      </a:endParaRPr>
                    </a:p>
                  </a:txBody>
                  <a:tcPr>
                    <a:solidFill>
                      <a:schemeClr val="tx2"/>
                    </a:solidFill>
                  </a:tcPr>
                </a:tc>
              </a:tr>
              <a:tr h="370840">
                <a:tc>
                  <a:txBody>
                    <a:bodyPr/>
                    <a:lstStyle/>
                    <a:p>
                      <a:pPr algn="r"/>
                      <a:r>
                        <a:rPr lang="en-US" sz="2400" dirty="0" smtClean="0"/>
                        <a:t>Manager</a:t>
                      </a:r>
                      <a:endParaRPr lang="en-US" sz="2400" dirty="0"/>
                    </a:p>
                  </a:txBody>
                  <a:tcPr/>
                </a:tc>
                <a:tc>
                  <a:txBody>
                    <a:bodyPr/>
                    <a:lstStyle/>
                    <a:p>
                      <a:endParaRPr lang="en-US" sz="2400" dirty="0"/>
                    </a:p>
                  </a:txBody>
                  <a:tcPr/>
                </a:tc>
                <a:tc>
                  <a:txBody>
                    <a:bodyPr/>
                    <a:lstStyle/>
                    <a:p>
                      <a:pPr algn="l"/>
                      <a:r>
                        <a:rPr lang="en-US" sz="2400" dirty="0" smtClean="0"/>
                        <a:t>Volunteer Coach</a:t>
                      </a:r>
                      <a:endParaRPr lang="en-US" sz="2400" dirty="0"/>
                    </a:p>
                  </a:txBody>
                  <a:tcPr/>
                </a:tc>
              </a:tr>
            </a:tbl>
          </a:graphicData>
        </a:graphic>
      </p:graphicFrame>
      <p:sp>
        <p:nvSpPr>
          <p:cNvPr id="15" name="Right Arrow 14"/>
          <p:cNvSpPr/>
          <p:nvPr/>
        </p:nvSpPr>
        <p:spPr>
          <a:xfrm>
            <a:off x="4093779" y="2286000"/>
            <a:ext cx="914400" cy="2743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2285999" y="3276600"/>
            <a:ext cx="4961541" cy="1969770"/>
          </a:xfrm>
          <a:prstGeom prst="rect">
            <a:avLst/>
          </a:prstGeom>
          <a:noFill/>
        </p:spPr>
        <p:txBody>
          <a:bodyPr wrap="square" rtlCol="0">
            <a:spAutoFit/>
          </a:bodyPr>
          <a:lstStyle/>
          <a:p>
            <a:pPr algn="ctr"/>
            <a:r>
              <a:rPr lang="en-US" sz="2400" b="1" u="sng" dirty="0"/>
              <a:t>Analysis</a:t>
            </a:r>
            <a:r>
              <a:rPr lang="en-US" sz="2200" dirty="0"/>
              <a:t>: </a:t>
            </a:r>
            <a:endParaRPr lang="en-US" sz="2200" dirty="0" smtClean="0"/>
          </a:p>
          <a:p>
            <a:pPr algn="ctr"/>
            <a:endParaRPr lang="en-US" sz="2200" dirty="0"/>
          </a:p>
          <a:p>
            <a:pPr marL="457200" indent="-457200">
              <a:buFont typeface="+mj-lt"/>
              <a:buAutoNum type="arabicPeriod"/>
            </a:pPr>
            <a:r>
              <a:rPr lang="en-US" sz="2200" dirty="0" smtClean="0"/>
              <a:t> Alternating volunteer coaches. </a:t>
            </a:r>
          </a:p>
          <a:p>
            <a:pPr lvl="1" algn="ctr"/>
            <a:r>
              <a:rPr lang="en-US" sz="1600" dirty="0" smtClean="0"/>
              <a:t>(May 13, 1992, Staff Interpretation)</a:t>
            </a:r>
          </a:p>
          <a:p>
            <a:pPr marL="800100" lvl="1" indent="-342900" algn="ctr">
              <a:buFont typeface="+mj-lt"/>
              <a:buAutoNum type="arabicPeriod"/>
            </a:pPr>
            <a:endParaRPr lang="en-US" sz="1600" dirty="0" smtClean="0"/>
          </a:p>
          <a:p>
            <a:pPr lvl="1" indent="-457200">
              <a:buFont typeface="+mj-lt"/>
              <a:buAutoNum type="arabicPeriod" startAt="2"/>
            </a:pPr>
            <a:r>
              <a:rPr lang="en-US" sz="2200" dirty="0" smtClean="0"/>
              <a:t>Compensation </a:t>
            </a:r>
            <a:r>
              <a:rPr lang="en-US" sz="2200" dirty="0"/>
              <a:t>during </a:t>
            </a:r>
            <a:r>
              <a:rPr lang="en-US" sz="2200" dirty="0" smtClean="0"/>
              <a:t>terms.</a:t>
            </a:r>
            <a:endParaRPr lang="en-US" sz="2200" dirty="0"/>
          </a:p>
        </p:txBody>
      </p:sp>
    </p:spTree>
    <p:custDataLst>
      <p:tags r:id="rId1"/>
    </p:custDataLst>
    <p:extLst>
      <p:ext uri="{BB962C8B-B14F-4D97-AF65-F5344CB8AC3E}">
        <p14:creationId xmlns:p14="http://schemas.microsoft.com/office/powerpoint/2010/main" val="271832822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37"/>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ommittee xmlns="8203a8d2-2ccf-4437-8480-e4e7da4321d9" xsi:nil="true"/>
    <Academic_x005f_x002F_Fiscal_x005f_x0020_Year xmlns="8203a8d2-2ccf-4437-8480-e4e7da4321d9">n/a</Academic_x005f_x002F_Fiscal_x005f_x0020_Year>
    <Division xmlns="8203a8d2-2ccf-4437-8480-e4e7da4321d9" xsi:nil="true"/>
    <Championship xmlns="8203a8d2-2ccf-4437-8480-e4e7da4321d9" xsi:nil="true"/>
    <Document_x0020_Type xmlns="2a3058fb-e7d8-4bcd-83c9-2e38e3df250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Core.5Year" ma:contentTypeID="0x010100F9F789DCBE2F8546844AAD72D1F17829010200FB61311DF971744FAE7A46A10C475AE7" ma:contentTypeVersion="5" ma:contentTypeDescription="" ma:contentTypeScope="" ma:versionID="fe1e70f0e008a5ffeb889d736ae9772f">
  <xsd:schema xmlns:xsd="http://www.w3.org/2001/XMLSchema" xmlns:xs="http://www.w3.org/2001/XMLSchema" xmlns:p="http://schemas.microsoft.com/office/2006/metadata/properties" xmlns:ns2="2a3058fb-e7d8-4bcd-83c9-2e38e3df2500" xmlns:ns3="8203a8d2-2ccf-4437-8480-e4e7da4321d9" targetNamespace="http://schemas.microsoft.com/office/2006/metadata/properties" ma:root="true" ma:fieldsID="717c0469d34852c81fede5250a38abdf" ns2:_="" ns3:_="">
    <xsd:import namespace="2a3058fb-e7d8-4bcd-83c9-2e38e3df2500"/>
    <xsd:import namespace="8203a8d2-2ccf-4437-8480-e4e7da4321d9"/>
    <xsd:element name="properties">
      <xsd:complexType>
        <xsd:sequence>
          <xsd:element name="documentManagement">
            <xsd:complexType>
              <xsd:all>
                <xsd:element ref="ns2:Document_x0020_Type" minOccurs="0"/>
                <xsd:element ref="ns3:Championship" minOccurs="0"/>
                <xsd:element ref="ns3:Division" minOccurs="0"/>
                <xsd:element ref="ns3:Committee" minOccurs="0"/>
                <xsd:element ref="ns3:Academic_x005f_x002F_Fiscal_x005f_x0020_Yea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3058fb-e7d8-4bcd-83c9-2e38e3df2500" elementFormDefault="qualified">
    <xsd:import namespace="http://schemas.microsoft.com/office/2006/documentManagement/types"/>
    <xsd:import namespace="http://schemas.microsoft.com/office/infopath/2007/PartnerControls"/>
    <xsd:element name="Document_x0020_Type" ma:index="3" nillable="true" ma:displayName="Document Type" ma:list="{6337aed9-7485-44c6-a2cb-2d4bdfdcf954}" ma:internalName="Document_x0020_Type0" ma:readOnly="false" ma:showField="Title" ma:web="8203a8d2-2ccf-4437-8480-e4e7da4321d9">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8203a8d2-2ccf-4437-8480-e4e7da4321d9" elementFormDefault="qualified">
    <xsd:import namespace="http://schemas.microsoft.com/office/2006/documentManagement/types"/>
    <xsd:import namespace="http://schemas.microsoft.com/office/infopath/2007/PartnerControls"/>
    <xsd:element name="Championship" ma:index="4" nillable="true" ma:displayName="Championship" ma:list="{9f0c0c2f-65a3-4803-a250-88a2c6aa503b}" ma:internalName="Championship" ma:readOnly="false" ma:showField="Title" ma:web="8203a8d2-2ccf-4437-8480-e4e7da4321d9">
      <xsd:simpleType>
        <xsd:restriction base="dms:Lookup"/>
      </xsd:simpleType>
    </xsd:element>
    <xsd:element name="Division" ma:index="5" nillable="true" ma:displayName="Division" ma:list="{019add6d-0a23-4369-833b-7f9c3f6d7be9}" ma:internalName="Division" ma:readOnly="false" ma:showField="Title" ma:web="8203a8d2-2ccf-4437-8480-e4e7da4321d9">
      <xsd:simpleType>
        <xsd:restriction base="dms:Lookup"/>
      </xsd:simpleType>
    </xsd:element>
    <xsd:element name="Committee" ma:index="6" nillable="true" ma:displayName="Committee" ma:list="{92b80169-226d-41af-a280-46338252cbf7}" ma:internalName="Committee" ma:readOnly="false" ma:showField="Title" ma:web="8203a8d2-2ccf-4437-8480-e4e7da4321d9">
      <xsd:simpleType>
        <xsd:restriction base="dms:Lookup"/>
      </xsd:simpleType>
    </xsd:element>
    <xsd:element name="Academic_x005f_x002F_Fiscal_x005f_x0020_Year" ma:index="7" ma:displayName="Academic/Fiscal Year" ma:default="n/a" ma:format="Dropdown" ma:internalName="Academic_x002F_Fiscal_x0020_Year">
      <xsd:simpleType>
        <xsd:restriction base="dms:Choice">
          <xsd:enumeration value="n/a"/>
          <xsd:enumeration value="2005-06"/>
          <xsd:enumeration value="2006-07"/>
          <xsd:enumeration value="2007-08"/>
          <xsd:enumeration value="2008-09"/>
          <xsd:enumeration value="2009-10"/>
          <xsd:enumeration value="2010-11"/>
          <xsd:enumeration value="2011-12"/>
          <xsd:enumeration value="2012-13"/>
          <xsd:enumeration value="2013-14"/>
          <xsd:enumeration value="Other"/>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CC25EFF-8032-4615-A74C-AB58A878B4F8}">
  <ds:schemaRefs>
    <ds:schemaRef ds:uri="http://purl.org/dc/dcmitype/"/>
    <ds:schemaRef ds:uri="http://schemas.microsoft.com/office/infopath/2007/PartnerControls"/>
    <ds:schemaRef ds:uri="http://purl.org/dc/elements/1.1/"/>
    <ds:schemaRef ds:uri="http://schemas.microsoft.com/office/2006/documentManagement/types"/>
    <ds:schemaRef ds:uri="http://purl.org/dc/terms/"/>
    <ds:schemaRef ds:uri="http://schemas.openxmlformats.org/package/2006/metadata/core-properties"/>
    <ds:schemaRef ds:uri="http://schemas.microsoft.com/office/2006/metadata/properties"/>
    <ds:schemaRef ds:uri="8203a8d2-2ccf-4437-8480-e4e7da4321d9"/>
    <ds:schemaRef ds:uri="2a3058fb-e7d8-4bcd-83c9-2e38e3df2500"/>
    <ds:schemaRef ds:uri="http://www.w3.org/XML/1998/namespace"/>
  </ds:schemaRefs>
</ds:datastoreItem>
</file>

<file path=customXml/itemProps2.xml><?xml version="1.0" encoding="utf-8"?>
<ds:datastoreItem xmlns:ds="http://schemas.openxmlformats.org/officeDocument/2006/customXml" ds:itemID="{F85DF7BE-5F85-4037-9A42-206A1844EFBA}">
  <ds:schemaRefs>
    <ds:schemaRef ds:uri="http://schemas.microsoft.com/sharepoint/v3/contenttype/forms"/>
  </ds:schemaRefs>
</ds:datastoreItem>
</file>

<file path=customXml/itemProps3.xml><?xml version="1.0" encoding="utf-8"?>
<ds:datastoreItem xmlns:ds="http://schemas.openxmlformats.org/officeDocument/2006/customXml" ds:itemID="{9034DCE6-61B6-4924-A3EF-6963D84361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a3058fb-e7d8-4bcd-83c9-2e38e3df2500"/>
    <ds:schemaRef ds:uri="8203a8d2-2ccf-4437-8480-e4e7da4321d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Equity</Template>
  <TotalTime>1218</TotalTime>
  <Words>3215</Words>
  <Application>Microsoft Office PowerPoint</Application>
  <PresentationFormat>On-screen Show (4:3)</PresentationFormat>
  <Paragraphs>595</Paragraphs>
  <Slides>37</Slides>
  <Notes>37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Division I Athletics Personnel - Advanced</vt:lpstr>
      <vt:lpstr>Overview</vt:lpstr>
      <vt:lpstr>NCAA Bylaw 11.01.5  Undergraduate Student Assistant Coach</vt:lpstr>
      <vt:lpstr>Bylaw 11.01.5  Undergraduate Student Assistant Coach</vt:lpstr>
      <vt:lpstr>Prospective Student-Athlete Official Visits</vt:lpstr>
      <vt:lpstr>Undergraduate Student Assistant and Manager Enrollment – Penultimate Term</vt:lpstr>
      <vt:lpstr>Undergraduate Student Assistant and Manager Enrollment – Penultimate Term</vt:lpstr>
      <vt:lpstr>Bylaw 11.01.6  Volunteer Coach - Employment</vt:lpstr>
      <vt:lpstr>Bylaw 11.01.6  Volunteer Coach</vt:lpstr>
      <vt:lpstr>Bylaw 11.01.6  Volunteer Coach</vt:lpstr>
      <vt:lpstr>Bylaw 11.6.1.1 Scouting of Opponents</vt:lpstr>
      <vt:lpstr>Bylaw 11.6.1.1 Scouting of Opponents</vt:lpstr>
      <vt:lpstr>Bylaw 11.7.1.1 Countable Coach</vt:lpstr>
      <vt:lpstr>Bylaw 11.7.1.1 Countable Coach</vt:lpstr>
      <vt:lpstr>Bylaw 11.7.1.1 Countable Coach</vt:lpstr>
      <vt:lpstr>Bylaw 11.7.3 Noncoaching Staff Members with Sports Specific Responsibilities</vt:lpstr>
      <vt:lpstr>Bylaws 11.7.1.1 and 11.7.3</vt:lpstr>
      <vt:lpstr>Bylaws 11.7.1.1 and 11.7.3</vt:lpstr>
      <vt:lpstr>Bylaws 11.7.1.1 and 11.7.3</vt:lpstr>
      <vt:lpstr>Bylaw 11.7.1.1 </vt:lpstr>
      <vt:lpstr>Bylaw 11.7.1.1.1 Replacement of Countable Coaches</vt:lpstr>
      <vt:lpstr>Bylaw 11.4.2 IAWP - - Men’s Basketball</vt:lpstr>
      <vt:lpstr>Bylaw 11.4.2 IAWP - - Men’s Basketball</vt:lpstr>
      <vt:lpstr>Bylaw 11.4.2 Case Study</vt:lpstr>
      <vt:lpstr>Bylaw 11.4.2 Case Study</vt:lpstr>
      <vt:lpstr>Bylaw 11.4.2 Case Study</vt:lpstr>
      <vt:lpstr>Bylaw 11.4.2 Case Study</vt:lpstr>
      <vt:lpstr>Bylaw 11.4.2 Case Study</vt:lpstr>
      <vt:lpstr>Bylaw 11.4.2 Case Study</vt:lpstr>
      <vt:lpstr>Bylaw 11.4.2 Case Study</vt:lpstr>
      <vt:lpstr>Bylaw 11.4.2 Case Study</vt:lpstr>
      <vt:lpstr>Bylaw 11.4.2 Case Study</vt:lpstr>
      <vt:lpstr>Bylaw 11.4.2 Case Study</vt:lpstr>
      <vt:lpstr>Bylaw 11.4.2 Case Study</vt:lpstr>
      <vt:lpstr>Bylaw 11.4.2 Case Study</vt:lpstr>
      <vt:lpstr>Bylaw 11.4.2 Case Study</vt:lpstr>
      <vt:lpstr>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 Athletics Personnel</dc:title>
  <dc:creator>Matha, Kristen</dc:creator>
  <cp:lastModifiedBy>Matha, Kristen</cp:lastModifiedBy>
  <cp:revision>202</cp:revision>
  <cp:lastPrinted>2015-05-11T21:11:54Z</cp:lastPrinted>
  <dcterms:created xsi:type="dcterms:W3CDTF">2015-03-16T13:42:32Z</dcterms:created>
  <dcterms:modified xsi:type="dcterms:W3CDTF">2015-05-11T21:15:05Z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0x010100F9F789DCBE2F8546844AAD72D1F17829010200FB61311DF971744FAE7A46A10C475AE7</vt:lpwstr>
  </property>
  <property fmtid="{D5CDD505-2E9C-101B-9397-08002B2CF9AE}" pid="3" name="ArticulateGUID">
    <vt:lpwstr>1769DD8B-9FB9-4414-9E79-B76DDE9248F3</vt:lpwstr>
  </property>
  <property fmtid="{D5CDD505-2E9C-101B-9397-08002B2CF9AE}" pid="4" name="ArticulatePath">
    <vt:lpwstr>http://intra.ncaa.org/sites/ama/All%20Administrators/Matha,%20Kristen/RRS/2015/DIAthleticsPersonnel_031615</vt:lpwstr>
  </property>
</Properties>
</file>