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3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notesMasterIdLst>
    <p:notesMasterId r:id="rId61"/>
  </p:notesMasterIdLst>
  <p:handoutMasterIdLst>
    <p:handoutMasterId r:id="rId62"/>
  </p:handoutMasterIdLst>
  <p:sldIdLst>
    <p:sldId id="256" r:id="rId5"/>
    <p:sldId id="257" r:id="rId6"/>
    <p:sldId id="258" r:id="rId7"/>
    <p:sldId id="323" r:id="rId8"/>
    <p:sldId id="366" r:id="rId9"/>
    <p:sldId id="318" r:id="rId10"/>
    <p:sldId id="337" r:id="rId11"/>
    <p:sldId id="263" r:id="rId12"/>
    <p:sldId id="325" r:id="rId13"/>
    <p:sldId id="328" r:id="rId14"/>
    <p:sldId id="326" r:id="rId15"/>
    <p:sldId id="319" r:id="rId16"/>
    <p:sldId id="329" r:id="rId17"/>
    <p:sldId id="330" r:id="rId18"/>
    <p:sldId id="338" r:id="rId19"/>
    <p:sldId id="283" r:id="rId20"/>
    <p:sldId id="286" r:id="rId21"/>
    <p:sldId id="287" r:id="rId22"/>
    <p:sldId id="289" r:id="rId23"/>
    <p:sldId id="290" r:id="rId24"/>
    <p:sldId id="292" r:id="rId25"/>
    <p:sldId id="364" r:id="rId26"/>
    <p:sldId id="295" r:id="rId27"/>
    <p:sldId id="322" r:id="rId28"/>
    <p:sldId id="304" r:id="rId29"/>
    <p:sldId id="342" r:id="rId30"/>
    <p:sldId id="301" r:id="rId31"/>
    <p:sldId id="343" r:id="rId32"/>
    <p:sldId id="344" r:id="rId33"/>
    <p:sldId id="284" r:id="rId34"/>
    <p:sldId id="305" r:id="rId35"/>
    <p:sldId id="308" r:id="rId36"/>
    <p:sldId id="310" r:id="rId37"/>
    <p:sldId id="306" r:id="rId38"/>
    <p:sldId id="313" r:id="rId39"/>
    <p:sldId id="345" r:id="rId40"/>
    <p:sldId id="341" r:id="rId41"/>
    <p:sldId id="346" r:id="rId42"/>
    <p:sldId id="347" r:id="rId43"/>
    <p:sldId id="348" r:id="rId44"/>
    <p:sldId id="361" r:id="rId45"/>
    <p:sldId id="349" r:id="rId46"/>
    <p:sldId id="350" r:id="rId47"/>
    <p:sldId id="351" r:id="rId48"/>
    <p:sldId id="362" r:id="rId49"/>
    <p:sldId id="352" r:id="rId50"/>
    <p:sldId id="353" r:id="rId51"/>
    <p:sldId id="354" r:id="rId52"/>
    <p:sldId id="355" r:id="rId53"/>
    <p:sldId id="356" r:id="rId54"/>
    <p:sldId id="357" r:id="rId55"/>
    <p:sldId id="358" r:id="rId56"/>
    <p:sldId id="359" r:id="rId57"/>
    <p:sldId id="360" r:id="rId58"/>
    <p:sldId id="363" r:id="rId59"/>
    <p:sldId id="367" r:id="rId6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08" autoAdjust="0"/>
  </p:normalViewPr>
  <p:slideViewPr>
    <p:cSldViewPr>
      <p:cViewPr>
        <p:scale>
          <a:sx n="75" d="100"/>
          <a:sy n="75" d="100"/>
        </p:scale>
        <p:origin x="-1152" y="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66990641951191"/>
          <c:y val="3.5906798414904018E-2"/>
          <c:w val="0.72205893817728228"/>
          <c:h val="0.8115302866553445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Grads at 1995 Rate</c:v>
                </c:pt>
              </c:strCache>
            </c:strRef>
          </c:tx>
          <c:cat>
            <c:numRef>
              <c:f>Sheet1!$A$2:$A$14</c:f>
              <c:numCache>
                <c:formatCode>General</c:formatCode>
                <c:ptCount val="1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</c:numCache>
            </c:num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13474</c:v>
                </c:pt>
                <c:pt idx="1">
                  <c:v>13667.8</c:v>
                </c:pt>
                <c:pt idx="2">
                  <c:v>14116.98</c:v>
                </c:pt>
                <c:pt idx="3">
                  <c:v>14276.08</c:v>
                </c:pt>
                <c:pt idx="4">
                  <c:v>14999.8</c:v>
                </c:pt>
                <c:pt idx="5">
                  <c:v>15392</c:v>
                </c:pt>
                <c:pt idx="6">
                  <c:v>15485.24</c:v>
                </c:pt>
                <c:pt idx="7">
                  <c:v>15563.68</c:v>
                </c:pt>
                <c:pt idx="8">
                  <c:v>16093.52</c:v>
                </c:pt>
                <c:pt idx="9">
                  <c:v>16960.8</c:v>
                </c:pt>
                <c:pt idx="10">
                  <c:v>17444.759999999998</c:v>
                </c:pt>
                <c:pt idx="11">
                  <c:v>17359.66</c:v>
                </c:pt>
                <c:pt idx="12">
                  <c:v>17705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Real Grads</c:v>
                </c:pt>
              </c:strCache>
            </c:strRef>
          </c:tx>
          <c:cat>
            <c:numRef>
              <c:f>Sheet1!$A$2:$A$14</c:f>
              <c:numCache>
                <c:formatCode>General</c:formatCode>
                <c:ptCount val="1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</c:numCache>
            </c:numRef>
          </c:cat>
          <c:val>
            <c:numRef>
              <c:f>Sheet1!$C$2:$C$14</c:f>
              <c:numCache>
                <c:formatCode>General</c:formatCode>
                <c:ptCount val="13"/>
                <c:pt idx="0">
                  <c:v>13474</c:v>
                </c:pt>
                <c:pt idx="1">
                  <c:v>14049</c:v>
                </c:pt>
                <c:pt idx="2">
                  <c:v>14455</c:v>
                </c:pt>
                <c:pt idx="3">
                  <c:v>14755</c:v>
                </c:pt>
                <c:pt idx="4">
                  <c:v>15732</c:v>
                </c:pt>
                <c:pt idx="5">
                  <c:v>16294</c:v>
                </c:pt>
                <c:pt idx="6">
                  <c:v>16607</c:v>
                </c:pt>
                <c:pt idx="7">
                  <c:v>16552</c:v>
                </c:pt>
                <c:pt idx="8">
                  <c:v>17166</c:v>
                </c:pt>
                <c:pt idx="9">
                  <c:v>18801</c:v>
                </c:pt>
                <c:pt idx="10">
                  <c:v>19206</c:v>
                </c:pt>
                <c:pt idx="11">
                  <c:v>19131</c:v>
                </c:pt>
                <c:pt idx="12">
                  <c:v>20122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459584"/>
        <c:axId val="31461760"/>
      </c:lineChart>
      <c:catAx>
        <c:axId val="314595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1461760"/>
        <c:crosses val="autoZero"/>
        <c:auto val="1"/>
        <c:lblAlgn val="ctr"/>
        <c:lblOffset val="100"/>
        <c:noMultiLvlLbl val="0"/>
      </c:catAx>
      <c:valAx>
        <c:axId val="31461760"/>
        <c:scaling>
          <c:orientation val="minMax"/>
          <c:max val="21000"/>
          <c:min val="13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Graduates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314595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96286479041606"/>
          <c:y val="0.2002846948818898"/>
          <c:w val="0.1304703619968296"/>
          <c:h val="0.46818061023622048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216869-BF90-45CC-98E2-4956B003CB0A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5684071-C098-4159-9481-31EACFCE1B68}">
      <dgm:prSet phldrT="[Text]" custT="1"/>
      <dgm:spPr/>
      <dgm:t>
        <a:bodyPr/>
        <a:lstStyle/>
        <a:p>
          <a:r>
            <a:rPr lang="en-US" sz="3200" dirty="0" smtClean="0"/>
            <a:t>Determining the E and R points.</a:t>
          </a:r>
        </a:p>
      </dgm:t>
    </dgm:pt>
    <dgm:pt modelId="{3D7C0E1C-232B-40FE-9116-E0F436F65269}" type="parTrans" cxnId="{F3551399-CD2F-416B-8D58-D59557A5AD4F}">
      <dgm:prSet/>
      <dgm:spPr/>
      <dgm:t>
        <a:bodyPr/>
        <a:lstStyle/>
        <a:p>
          <a:endParaRPr lang="en-US"/>
        </a:p>
      </dgm:t>
    </dgm:pt>
    <dgm:pt modelId="{19348E29-0408-4C7C-958F-C7655F1BCE96}" type="sibTrans" cxnId="{F3551399-CD2F-416B-8D58-D59557A5AD4F}">
      <dgm:prSet/>
      <dgm:spPr/>
      <dgm:t>
        <a:bodyPr/>
        <a:lstStyle/>
        <a:p>
          <a:endParaRPr lang="en-US"/>
        </a:p>
      </dgm:t>
    </dgm:pt>
    <dgm:pt modelId="{829BC4AB-D4FC-438E-9FD1-2ABF9F7945BE}">
      <dgm:prSet phldrT="[Text]" custT="1"/>
      <dgm:spPr/>
      <dgm:t>
        <a:bodyPr/>
        <a:lstStyle/>
        <a:p>
          <a:r>
            <a:rPr lang="en-US" sz="3200" dirty="0" smtClean="0"/>
            <a:t>Corrections vs. Adjustments.</a:t>
          </a:r>
          <a:endParaRPr lang="en-US" sz="3200" dirty="0"/>
        </a:p>
      </dgm:t>
    </dgm:pt>
    <dgm:pt modelId="{544C156C-0BFA-424F-8EBA-09EC0B83A148}" type="parTrans" cxnId="{9707B491-B257-4E7B-BE7D-49760BC11BFC}">
      <dgm:prSet/>
      <dgm:spPr/>
      <dgm:t>
        <a:bodyPr/>
        <a:lstStyle/>
        <a:p>
          <a:endParaRPr lang="en-US"/>
        </a:p>
      </dgm:t>
    </dgm:pt>
    <dgm:pt modelId="{5F64B349-F07D-4A82-8A42-F360A224F647}" type="sibTrans" cxnId="{9707B491-B257-4E7B-BE7D-49760BC11BFC}">
      <dgm:prSet/>
      <dgm:spPr/>
      <dgm:t>
        <a:bodyPr/>
        <a:lstStyle/>
        <a:p>
          <a:endParaRPr lang="en-US"/>
        </a:p>
      </dgm:t>
    </dgm:pt>
    <dgm:pt modelId="{8C3825A2-8D65-49EE-8A96-E3DFD6EEE177}">
      <dgm:prSet custT="1"/>
      <dgm:spPr/>
      <dgm:t>
        <a:bodyPr/>
        <a:lstStyle/>
        <a:p>
          <a:r>
            <a:rPr lang="en-US" sz="3200" dirty="0" smtClean="0"/>
            <a:t>Cohort definition.</a:t>
          </a:r>
          <a:endParaRPr lang="en-US" sz="3200" dirty="0"/>
        </a:p>
      </dgm:t>
    </dgm:pt>
    <dgm:pt modelId="{C84DCDD9-6A85-4C00-A26D-E006AFAB024A}" type="parTrans" cxnId="{2B565FE9-B833-47C6-8C0C-018D9F4C2924}">
      <dgm:prSet/>
      <dgm:spPr/>
      <dgm:t>
        <a:bodyPr/>
        <a:lstStyle/>
        <a:p>
          <a:endParaRPr lang="en-US"/>
        </a:p>
      </dgm:t>
    </dgm:pt>
    <dgm:pt modelId="{F70403FF-3EB8-422B-8315-5BC855F9E19D}" type="sibTrans" cxnId="{2B565FE9-B833-47C6-8C0C-018D9F4C2924}">
      <dgm:prSet/>
      <dgm:spPr/>
      <dgm:t>
        <a:bodyPr/>
        <a:lstStyle/>
        <a:p>
          <a:endParaRPr lang="en-US"/>
        </a:p>
      </dgm:t>
    </dgm:pt>
    <dgm:pt modelId="{AF7D5DA0-5BBC-4854-A62B-43DE2C5F95E4}">
      <dgm:prSet phldrT="[Text]" custT="1"/>
      <dgm:spPr/>
      <dgm:t>
        <a:bodyPr/>
        <a:lstStyle/>
        <a:p>
          <a:r>
            <a:rPr lang="en-US" sz="3200" dirty="0" smtClean="0"/>
            <a:t>Membership questions.</a:t>
          </a:r>
          <a:endParaRPr lang="en-US" sz="3200" dirty="0"/>
        </a:p>
      </dgm:t>
    </dgm:pt>
    <dgm:pt modelId="{0A68EF4B-586E-446C-9057-50F5A21E23DE}" type="parTrans" cxnId="{888AAEB6-F67F-460F-A36A-AF9E4C847857}">
      <dgm:prSet/>
      <dgm:spPr/>
      <dgm:t>
        <a:bodyPr/>
        <a:lstStyle/>
        <a:p>
          <a:endParaRPr lang="en-US"/>
        </a:p>
      </dgm:t>
    </dgm:pt>
    <dgm:pt modelId="{B355FA12-C08B-42D0-99E1-2BFA80A28A5B}" type="sibTrans" cxnId="{888AAEB6-F67F-460F-A36A-AF9E4C847857}">
      <dgm:prSet/>
      <dgm:spPr/>
      <dgm:t>
        <a:bodyPr/>
        <a:lstStyle/>
        <a:p>
          <a:endParaRPr lang="en-US"/>
        </a:p>
      </dgm:t>
    </dgm:pt>
    <dgm:pt modelId="{3600C0F2-D310-4488-B766-816665A61E0F}" type="pres">
      <dgm:prSet presAssocID="{6A216869-BF90-45CC-98E2-4956B003CB0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E32A561F-4872-4817-95E4-C91A41835E00}" type="pres">
      <dgm:prSet presAssocID="{6A216869-BF90-45CC-98E2-4956B003CB0A}" presName="Name1" presStyleCnt="0"/>
      <dgm:spPr/>
      <dgm:t>
        <a:bodyPr/>
        <a:lstStyle/>
        <a:p>
          <a:endParaRPr lang="en-US"/>
        </a:p>
      </dgm:t>
    </dgm:pt>
    <dgm:pt modelId="{D42D953A-5367-407D-AD85-6A54729ADF8F}" type="pres">
      <dgm:prSet presAssocID="{6A216869-BF90-45CC-98E2-4956B003CB0A}" presName="cycle" presStyleCnt="0"/>
      <dgm:spPr/>
      <dgm:t>
        <a:bodyPr/>
        <a:lstStyle/>
        <a:p>
          <a:endParaRPr lang="en-US"/>
        </a:p>
      </dgm:t>
    </dgm:pt>
    <dgm:pt modelId="{CDDD9E43-01EC-4349-B47B-AD98AE756207}" type="pres">
      <dgm:prSet presAssocID="{6A216869-BF90-45CC-98E2-4956B003CB0A}" presName="srcNode" presStyleLbl="node1" presStyleIdx="0" presStyleCnt="4"/>
      <dgm:spPr/>
      <dgm:t>
        <a:bodyPr/>
        <a:lstStyle/>
        <a:p>
          <a:endParaRPr lang="en-US"/>
        </a:p>
      </dgm:t>
    </dgm:pt>
    <dgm:pt modelId="{57921840-0897-411E-A853-34846F90F904}" type="pres">
      <dgm:prSet presAssocID="{6A216869-BF90-45CC-98E2-4956B003CB0A}" presName="conn" presStyleLbl="parChTrans1D2" presStyleIdx="0" presStyleCnt="1"/>
      <dgm:spPr/>
      <dgm:t>
        <a:bodyPr/>
        <a:lstStyle/>
        <a:p>
          <a:endParaRPr lang="en-US"/>
        </a:p>
      </dgm:t>
    </dgm:pt>
    <dgm:pt modelId="{D2DAC5D7-9D26-4FD3-8614-ADE50378205A}" type="pres">
      <dgm:prSet presAssocID="{6A216869-BF90-45CC-98E2-4956B003CB0A}" presName="extraNode" presStyleLbl="node1" presStyleIdx="0" presStyleCnt="4"/>
      <dgm:spPr/>
      <dgm:t>
        <a:bodyPr/>
        <a:lstStyle/>
        <a:p>
          <a:endParaRPr lang="en-US"/>
        </a:p>
      </dgm:t>
    </dgm:pt>
    <dgm:pt modelId="{DD548122-A480-4D04-AE7F-AE9FEF400A58}" type="pres">
      <dgm:prSet presAssocID="{6A216869-BF90-45CC-98E2-4956B003CB0A}" presName="dstNode" presStyleLbl="node1" presStyleIdx="0" presStyleCnt="4"/>
      <dgm:spPr/>
      <dgm:t>
        <a:bodyPr/>
        <a:lstStyle/>
        <a:p>
          <a:endParaRPr lang="en-US"/>
        </a:p>
      </dgm:t>
    </dgm:pt>
    <dgm:pt modelId="{C0765367-8742-4885-8377-10A4879F0873}" type="pres">
      <dgm:prSet presAssocID="{8C3825A2-8D65-49EE-8A96-E3DFD6EEE17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C064D-D3FE-4559-AD20-F2806C9A6CA3}" type="pres">
      <dgm:prSet presAssocID="{8C3825A2-8D65-49EE-8A96-E3DFD6EEE177}" presName="accent_1" presStyleCnt="0"/>
      <dgm:spPr/>
    </dgm:pt>
    <dgm:pt modelId="{7A09233E-FF1B-4BBD-8CB8-BE7D9D818E14}" type="pres">
      <dgm:prSet presAssocID="{8C3825A2-8D65-49EE-8A96-E3DFD6EEE177}" presName="accentRepeatNode" presStyleLbl="solidFgAcc1" presStyleIdx="0" presStyleCnt="4"/>
      <dgm:spPr/>
    </dgm:pt>
    <dgm:pt modelId="{AA4AFE5D-C51C-47DA-BF64-A62733EC1089}" type="pres">
      <dgm:prSet presAssocID="{D5684071-C098-4159-9481-31EACFCE1B6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338FE-EBC7-4CA6-A35A-CAF05DC0B7D2}" type="pres">
      <dgm:prSet presAssocID="{D5684071-C098-4159-9481-31EACFCE1B68}" presName="accent_2" presStyleCnt="0"/>
      <dgm:spPr/>
    </dgm:pt>
    <dgm:pt modelId="{62052E29-2AE6-411A-BA97-6A6FD06CC267}" type="pres">
      <dgm:prSet presAssocID="{D5684071-C098-4159-9481-31EACFCE1B68}" presName="accentRepeatNode" presStyleLbl="solidFgAcc1" presStyleIdx="1" presStyleCnt="4"/>
      <dgm:spPr/>
      <dgm:t>
        <a:bodyPr/>
        <a:lstStyle/>
        <a:p>
          <a:endParaRPr lang="en-US"/>
        </a:p>
      </dgm:t>
    </dgm:pt>
    <dgm:pt modelId="{CB01EF21-9C5B-4969-85D4-991E4D107D5B}" type="pres">
      <dgm:prSet presAssocID="{829BC4AB-D4FC-438E-9FD1-2ABF9F7945BE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BA79EE-C5D3-4AA7-81F9-CB93BC0B3603}" type="pres">
      <dgm:prSet presAssocID="{829BC4AB-D4FC-438E-9FD1-2ABF9F7945BE}" presName="accent_3" presStyleCnt="0"/>
      <dgm:spPr/>
    </dgm:pt>
    <dgm:pt modelId="{EC831B4F-0BD8-4BEA-8D57-5508FFE6A057}" type="pres">
      <dgm:prSet presAssocID="{829BC4AB-D4FC-438E-9FD1-2ABF9F7945BE}" presName="accentRepeatNode" presStyleLbl="solidFgAcc1" presStyleIdx="2" presStyleCnt="4"/>
      <dgm:spPr/>
      <dgm:t>
        <a:bodyPr/>
        <a:lstStyle/>
        <a:p>
          <a:endParaRPr lang="en-US"/>
        </a:p>
      </dgm:t>
    </dgm:pt>
    <dgm:pt modelId="{3E885B7B-9E1E-486C-B6D6-A3838BECFCE7}" type="pres">
      <dgm:prSet presAssocID="{AF7D5DA0-5BBC-4854-A62B-43DE2C5F95E4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412367-257E-4B09-9A78-31787C9D7DD8}" type="pres">
      <dgm:prSet presAssocID="{AF7D5DA0-5BBC-4854-A62B-43DE2C5F95E4}" presName="accent_4" presStyleCnt="0"/>
      <dgm:spPr/>
    </dgm:pt>
    <dgm:pt modelId="{B5D88682-7D51-45A5-842A-A729E51E0F7F}" type="pres">
      <dgm:prSet presAssocID="{AF7D5DA0-5BBC-4854-A62B-43DE2C5F95E4}" presName="accentRepeatNode" presStyleLbl="solidFgAcc1" presStyleIdx="3" presStyleCnt="4"/>
      <dgm:spPr/>
    </dgm:pt>
  </dgm:ptLst>
  <dgm:cxnLst>
    <dgm:cxn modelId="{B37936B7-935B-42DA-AEDF-EE78767196BF}" type="presOf" srcId="{6A216869-BF90-45CC-98E2-4956B003CB0A}" destId="{3600C0F2-D310-4488-B766-816665A61E0F}" srcOrd="0" destOrd="0" presId="urn:microsoft.com/office/officeart/2008/layout/VerticalCurvedList"/>
    <dgm:cxn modelId="{888AAEB6-F67F-460F-A36A-AF9E4C847857}" srcId="{6A216869-BF90-45CC-98E2-4956B003CB0A}" destId="{AF7D5DA0-5BBC-4854-A62B-43DE2C5F95E4}" srcOrd="3" destOrd="0" parTransId="{0A68EF4B-586E-446C-9057-50F5A21E23DE}" sibTransId="{B355FA12-C08B-42D0-99E1-2BFA80A28A5B}"/>
    <dgm:cxn modelId="{F3551399-CD2F-416B-8D58-D59557A5AD4F}" srcId="{6A216869-BF90-45CC-98E2-4956B003CB0A}" destId="{D5684071-C098-4159-9481-31EACFCE1B68}" srcOrd="1" destOrd="0" parTransId="{3D7C0E1C-232B-40FE-9116-E0F436F65269}" sibTransId="{19348E29-0408-4C7C-958F-C7655F1BCE96}"/>
    <dgm:cxn modelId="{2B565FE9-B833-47C6-8C0C-018D9F4C2924}" srcId="{6A216869-BF90-45CC-98E2-4956B003CB0A}" destId="{8C3825A2-8D65-49EE-8A96-E3DFD6EEE177}" srcOrd="0" destOrd="0" parTransId="{C84DCDD9-6A85-4C00-A26D-E006AFAB024A}" sibTransId="{F70403FF-3EB8-422B-8315-5BC855F9E19D}"/>
    <dgm:cxn modelId="{83B7B1D0-B42D-4754-BE71-CF5F1C55B4AC}" type="presOf" srcId="{829BC4AB-D4FC-438E-9FD1-2ABF9F7945BE}" destId="{CB01EF21-9C5B-4969-85D4-991E4D107D5B}" srcOrd="0" destOrd="0" presId="urn:microsoft.com/office/officeart/2008/layout/VerticalCurvedList"/>
    <dgm:cxn modelId="{31D62C72-91CD-4144-A6AA-AF59337027B3}" type="presOf" srcId="{8C3825A2-8D65-49EE-8A96-E3DFD6EEE177}" destId="{C0765367-8742-4885-8377-10A4879F0873}" srcOrd="0" destOrd="0" presId="urn:microsoft.com/office/officeart/2008/layout/VerticalCurvedList"/>
    <dgm:cxn modelId="{9707B491-B257-4E7B-BE7D-49760BC11BFC}" srcId="{6A216869-BF90-45CC-98E2-4956B003CB0A}" destId="{829BC4AB-D4FC-438E-9FD1-2ABF9F7945BE}" srcOrd="2" destOrd="0" parTransId="{544C156C-0BFA-424F-8EBA-09EC0B83A148}" sibTransId="{5F64B349-F07D-4A82-8A42-F360A224F647}"/>
    <dgm:cxn modelId="{18EEA471-B909-43B9-AD2F-A115625E8BCF}" type="presOf" srcId="{F70403FF-3EB8-422B-8315-5BC855F9E19D}" destId="{57921840-0897-411E-A853-34846F90F904}" srcOrd="0" destOrd="0" presId="urn:microsoft.com/office/officeart/2008/layout/VerticalCurvedList"/>
    <dgm:cxn modelId="{574821A7-96F7-4800-8322-A6B95BF986FE}" type="presOf" srcId="{D5684071-C098-4159-9481-31EACFCE1B68}" destId="{AA4AFE5D-C51C-47DA-BF64-A62733EC1089}" srcOrd="0" destOrd="0" presId="urn:microsoft.com/office/officeart/2008/layout/VerticalCurvedList"/>
    <dgm:cxn modelId="{44FAE9C9-AB3D-4E4C-A5A3-2E737A6653BC}" type="presOf" srcId="{AF7D5DA0-5BBC-4854-A62B-43DE2C5F95E4}" destId="{3E885B7B-9E1E-486C-B6D6-A3838BECFCE7}" srcOrd="0" destOrd="0" presId="urn:microsoft.com/office/officeart/2008/layout/VerticalCurvedList"/>
    <dgm:cxn modelId="{56E0CACC-77C1-41A5-A0D6-6CBC9D537B69}" type="presParOf" srcId="{3600C0F2-D310-4488-B766-816665A61E0F}" destId="{E32A561F-4872-4817-95E4-C91A41835E00}" srcOrd="0" destOrd="0" presId="urn:microsoft.com/office/officeart/2008/layout/VerticalCurvedList"/>
    <dgm:cxn modelId="{7A692A7E-FF2E-477B-A9CD-7E9FFC58646F}" type="presParOf" srcId="{E32A561F-4872-4817-95E4-C91A41835E00}" destId="{D42D953A-5367-407D-AD85-6A54729ADF8F}" srcOrd="0" destOrd="0" presId="urn:microsoft.com/office/officeart/2008/layout/VerticalCurvedList"/>
    <dgm:cxn modelId="{685121AB-610F-4243-8EB7-F116F34DE3A2}" type="presParOf" srcId="{D42D953A-5367-407D-AD85-6A54729ADF8F}" destId="{CDDD9E43-01EC-4349-B47B-AD98AE756207}" srcOrd="0" destOrd="0" presId="urn:microsoft.com/office/officeart/2008/layout/VerticalCurvedList"/>
    <dgm:cxn modelId="{C222151E-0FB5-4FC7-85C9-38888A1349FA}" type="presParOf" srcId="{D42D953A-5367-407D-AD85-6A54729ADF8F}" destId="{57921840-0897-411E-A853-34846F90F904}" srcOrd="1" destOrd="0" presId="urn:microsoft.com/office/officeart/2008/layout/VerticalCurvedList"/>
    <dgm:cxn modelId="{4A250369-0002-4E92-9C40-0D227C6088CF}" type="presParOf" srcId="{D42D953A-5367-407D-AD85-6A54729ADF8F}" destId="{D2DAC5D7-9D26-4FD3-8614-ADE50378205A}" srcOrd="2" destOrd="0" presId="urn:microsoft.com/office/officeart/2008/layout/VerticalCurvedList"/>
    <dgm:cxn modelId="{163544F1-39D8-46B3-90B1-6660D6A45A3C}" type="presParOf" srcId="{D42D953A-5367-407D-AD85-6A54729ADF8F}" destId="{DD548122-A480-4D04-AE7F-AE9FEF400A58}" srcOrd="3" destOrd="0" presId="urn:microsoft.com/office/officeart/2008/layout/VerticalCurvedList"/>
    <dgm:cxn modelId="{CB941354-7136-45A0-8E1D-60232A1062AE}" type="presParOf" srcId="{E32A561F-4872-4817-95E4-C91A41835E00}" destId="{C0765367-8742-4885-8377-10A4879F0873}" srcOrd="1" destOrd="0" presId="urn:microsoft.com/office/officeart/2008/layout/VerticalCurvedList"/>
    <dgm:cxn modelId="{B1F6B152-4388-4AB3-B6AB-7F96B5B79D50}" type="presParOf" srcId="{E32A561F-4872-4817-95E4-C91A41835E00}" destId="{8D2C064D-D3FE-4559-AD20-F2806C9A6CA3}" srcOrd="2" destOrd="0" presId="urn:microsoft.com/office/officeart/2008/layout/VerticalCurvedList"/>
    <dgm:cxn modelId="{5D38507E-7D3B-416A-AA20-A538046FA587}" type="presParOf" srcId="{8D2C064D-D3FE-4559-AD20-F2806C9A6CA3}" destId="{7A09233E-FF1B-4BBD-8CB8-BE7D9D818E14}" srcOrd="0" destOrd="0" presId="urn:microsoft.com/office/officeart/2008/layout/VerticalCurvedList"/>
    <dgm:cxn modelId="{8A90F778-554A-4C3D-BF61-5925F7224ED6}" type="presParOf" srcId="{E32A561F-4872-4817-95E4-C91A41835E00}" destId="{AA4AFE5D-C51C-47DA-BF64-A62733EC1089}" srcOrd="3" destOrd="0" presId="urn:microsoft.com/office/officeart/2008/layout/VerticalCurvedList"/>
    <dgm:cxn modelId="{CB7E6A0A-CA91-4DBD-AC1A-E0864B718693}" type="presParOf" srcId="{E32A561F-4872-4817-95E4-C91A41835E00}" destId="{1DB338FE-EBC7-4CA6-A35A-CAF05DC0B7D2}" srcOrd="4" destOrd="0" presId="urn:microsoft.com/office/officeart/2008/layout/VerticalCurvedList"/>
    <dgm:cxn modelId="{76F9E862-7F54-45DC-AC79-46D8CFF45570}" type="presParOf" srcId="{1DB338FE-EBC7-4CA6-A35A-CAF05DC0B7D2}" destId="{62052E29-2AE6-411A-BA97-6A6FD06CC267}" srcOrd="0" destOrd="0" presId="urn:microsoft.com/office/officeart/2008/layout/VerticalCurvedList"/>
    <dgm:cxn modelId="{5CCF0052-3557-4BF8-812C-700AC9DE591A}" type="presParOf" srcId="{E32A561F-4872-4817-95E4-C91A41835E00}" destId="{CB01EF21-9C5B-4969-85D4-991E4D107D5B}" srcOrd="5" destOrd="0" presId="urn:microsoft.com/office/officeart/2008/layout/VerticalCurvedList"/>
    <dgm:cxn modelId="{C811DB00-25ED-44C5-A990-F7797E428638}" type="presParOf" srcId="{E32A561F-4872-4817-95E4-C91A41835E00}" destId="{C0BA79EE-C5D3-4AA7-81F9-CB93BC0B3603}" srcOrd="6" destOrd="0" presId="urn:microsoft.com/office/officeart/2008/layout/VerticalCurvedList"/>
    <dgm:cxn modelId="{00D749CD-5A57-4164-A162-9E5772C2BF24}" type="presParOf" srcId="{C0BA79EE-C5D3-4AA7-81F9-CB93BC0B3603}" destId="{EC831B4F-0BD8-4BEA-8D57-5508FFE6A057}" srcOrd="0" destOrd="0" presId="urn:microsoft.com/office/officeart/2008/layout/VerticalCurvedList"/>
    <dgm:cxn modelId="{4F9E3C05-9F47-4465-908F-186EA1183483}" type="presParOf" srcId="{E32A561F-4872-4817-95E4-C91A41835E00}" destId="{3E885B7B-9E1E-486C-B6D6-A3838BECFCE7}" srcOrd="7" destOrd="0" presId="urn:microsoft.com/office/officeart/2008/layout/VerticalCurvedList"/>
    <dgm:cxn modelId="{BF7C78D4-5E22-4777-AE2D-8A8F1C7FF691}" type="presParOf" srcId="{E32A561F-4872-4817-95E4-C91A41835E00}" destId="{44412367-257E-4B09-9A78-31787C9D7DD8}" srcOrd="8" destOrd="0" presId="urn:microsoft.com/office/officeart/2008/layout/VerticalCurvedList"/>
    <dgm:cxn modelId="{2743DC4B-CDBF-460B-A346-D56E552720E9}" type="presParOf" srcId="{44412367-257E-4B09-9A78-31787C9D7DD8}" destId="{B5D88682-7D51-45A5-842A-A729E51E0F7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B31BBBA-C193-4706-A898-74E11DACA11E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C9DEFDAE-9534-4A21-811A-633DE019B4EE}">
      <dgm:prSet phldrT="[Text]" custT="1"/>
      <dgm:spPr/>
      <dgm:t>
        <a:bodyPr/>
        <a:lstStyle/>
        <a:p>
          <a:r>
            <a:rPr lang="en-US" sz="2900" dirty="0" smtClean="0"/>
            <a:t>Indoor </a:t>
          </a:r>
          <a:r>
            <a:rPr lang="en-US" sz="2400" dirty="0" smtClean="0"/>
            <a:t>2013-14</a:t>
          </a:r>
          <a:endParaRPr lang="en-US" sz="2400" dirty="0"/>
        </a:p>
      </dgm:t>
    </dgm:pt>
    <dgm:pt modelId="{D8CE82BE-8009-403A-A8EC-C3998E465E74}" type="parTrans" cxnId="{A8EAD81A-13C4-421B-97C1-0D8DB7766014}">
      <dgm:prSet/>
      <dgm:spPr/>
      <dgm:t>
        <a:bodyPr/>
        <a:lstStyle/>
        <a:p>
          <a:endParaRPr lang="en-US"/>
        </a:p>
      </dgm:t>
    </dgm:pt>
    <dgm:pt modelId="{660F8C45-E6A3-4DBF-81F6-C9C0EDE1F6B7}" type="sibTrans" cxnId="{A8EAD81A-13C4-421B-97C1-0D8DB7766014}">
      <dgm:prSet/>
      <dgm:spPr/>
      <dgm:t>
        <a:bodyPr/>
        <a:lstStyle/>
        <a:p>
          <a:endParaRPr lang="en-US"/>
        </a:p>
      </dgm:t>
    </dgm:pt>
    <dgm:pt modelId="{BE18902C-2A33-413D-A5D8-F82D1D878CAF}">
      <dgm:prSet phldrT="[Text]"/>
      <dgm:spPr/>
      <dgm:t>
        <a:bodyPr/>
        <a:lstStyle/>
        <a:p>
          <a:r>
            <a:rPr lang="en-US" dirty="0" smtClean="0"/>
            <a:t>Level-One</a:t>
          </a:r>
          <a:endParaRPr lang="en-US" dirty="0"/>
        </a:p>
      </dgm:t>
    </dgm:pt>
    <dgm:pt modelId="{5DF897EA-EB13-43BC-825E-2BAFBB8C8218}" type="parTrans" cxnId="{39BE5F07-4CB1-4C03-8CF5-D8A321D82C35}">
      <dgm:prSet/>
      <dgm:spPr/>
      <dgm:t>
        <a:bodyPr/>
        <a:lstStyle/>
        <a:p>
          <a:endParaRPr lang="en-US"/>
        </a:p>
      </dgm:t>
    </dgm:pt>
    <dgm:pt modelId="{0E1EADAE-B274-4762-A69D-DFCD20698D35}" type="sibTrans" cxnId="{39BE5F07-4CB1-4C03-8CF5-D8A321D82C35}">
      <dgm:prSet/>
      <dgm:spPr/>
      <dgm:t>
        <a:bodyPr/>
        <a:lstStyle/>
        <a:p>
          <a:endParaRPr lang="en-US"/>
        </a:p>
      </dgm:t>
    </dgm:pt>
    <dgm:pt modelId="{969E3D64-5E02-43CF-AC60-1F5734F829F7}">
      <dgm:prSet phldrT="[Text]"/>
      <dgm:spPr/>
      <dgm:t>
        <a:bodyPr/>
        <a:lstStyle/>
        <a:p>
          <a:r>
            <a:rPr lang="en-US" dirty="0" smtClean="0"/>
            <a:t>First Occasion</a:t>
          </a:r>
          <a:endParaRPr lang="en-US" dirty="0"/>
        </a:p>
      </dgm:t>
    </dgm:pt>
    <dgm:pt modelId="{66E32780-0216-4B89-A54F-FB101A4ECB7C}" type="parTrans" cxnId="{AF1FBF5F-3669-4CB7-88BB-C89769EE72A5}">
      <dgm:prSet/>
      <dgm:spPr/>
      <dgm:t>
        <a:bodyPr/>
        <a:lstStyle/>
        <a:p>
          <a:endParaRPr lang="en-US"/>
        </a:p>
      </dgm:t>
    </dgm:pt>
    <dgm:pt modelId="{D3F4A7CE-1158-49B5-BE4B-5953EE56A39B}" type="sibTrans" cxnId="{AF1FBF5F-3669-4CB7-88BB-C89769EE72A5}">
      <dgm:prSet/>
      <dgm:spPr/>
      <dgm:t>
        <a:bodyPr/>
        <a:lstStyle/>
        <a:p>
          <a:endParaRPr lang="en-US"/>
        </a:p>
      </dgm:t>
    </dgm:pt>
    <dgm:pt modelId="{05B7CC8A-0E5D-428F-924D-55EE6BD19E43}">
      <dgm:prSet phldrT="[Text]" custT="1"/>
      <dgm:spPr/>
      <dgm:t>
        <a:bodyPr/>
        <a:lstStyle/>
        <a:p>
          <a:r>
            <a:rPr lang="en-US" sz="2900" dirty="0" smtClean="0"/>
            <a:t>Outdoor </a:t>
          </a:r>
          <a:r>
            <a:rPr lang="en-US" sz="2400" dirty="0" smtClean="0"/>
            <a:t>2013-14</a:t>
          </a:r>
        </a:p>
      </dgm:t>
    </dgm:pt>
    <dgm:pt modelId="{1CB6BC9C-4E0F-4700-AC40-D1760703FC96}" type="parTrans" cxnId="{DE2522B7-1DD7-45C8-846F-5E580B44186F}">
      <dgm:prSet/>
      <dgm:spPr/>
      <dgm:t>
        <a:bodyPr/>
        <a:lstStyle/>
        <a:p>
          <a:endParaRPr lang="en-US"/>
        </a:p>
      </dgm:t>
    </dgm:pt>
    <dgm:pt modelId="{7AE05D2F-BA48-4F6B-AF31-599E921FB911}" type="sibTrans" cxnId="{DE2522B7-1DD7-45C8-846F-5E580B44186F}">
      <dgm:prSet/>
      <dgm:spPr/>
      <dgm:t>
        <a:bodyPr/>
        <a:lstStyle/>
        <a:p>
          <a:endParaRPr lang="en-US"/>
        </a:p>
      </dgm:t>
    </dgm:pt>
    <dgm:pt modelId="{B68CF5E9-4C40-40CA-B152-6F04F8DB264C}">
      <dgm:prSet phldrT="[Text]"/>
      <dgm:spPr/>
      <dgm:t>
        <a:bodyPr/>
        <a:lstStyle/>
        <a:p>
          <a:r>
            <a:rPr lang="en-US" dirty="0" smtClean="0"/>
            <a:t>No penalty</a:t>
          </a:r>
          <a:endParaRPr lang="en-US" dirty="0"/>
        </a:p>
      </dgm:t>
    </dgm:pt>
    <dgm:pt modelId="{18AB61D2-E2C5-4B8D-B61D-10C2294FE8E8}" type="parTrans" cxnId="{03701858-E2D3-41CB-AD0F-B3CE82F49201}">
      <dgm:prSet/>
      <dgm:spPr/>
      <dgm:t>
        <a:bodyPr/>
        <a:lstStyle/>
        <a:p>
          <a:endParaRPr lang="en-US"/>
        </a:p>
      </dgm:t>
    </dgm:pt>
    <dgm:pt modelId="{090B1D56-A5DF-4679-BAA9-805F9D6130EA}" type="sibTrans" cxnId="{03701858-E2D3-41CB-AD0F-B3CE82F49201}">
      <dgm:prSet/>
      <dgm:spPr/>
      <dgm:t>
        <a:bodyPr/>
        <a:lstStyle/>
        <a:p>
          <a:endParaRPr lang="en-US"/>
        </a:p>
      </dgm:t>
    </dgm:pt>
    <dgm:pt modelId="{E4CEEED4-01F0-40A3-8973-0A25FE498C35}">
      <dgm:prSet phldrT="[Text]"/>
      <dgm:spPr/>
      <dgm:t>
        <a:bodyPr/>
        <a:lstStyle/>
        <a:p>
          <a:r>
            <a:rPr lang="en-US" dirty="0" smtClean="0"/>
            <a:t>No loss</a:t>
          </a:r>
          <a:endParaRPr lang="en-US" dirty="0"/>
        </a:p>
      </dgm:t>
    </dgm:pt>
    <dgm:pt modelId="{43D956EC-352E-4CDE-A987-A2C35E6A06AC}" type="parTrans" cxnId="{95333E75-B24A-4313-99FB-7F5C9F228AFE}">
      <dgm:prSet/>
      <dgm:spPr/>
      <dgm:t>
        <a:bodyPr/>
        <a:lstStyle/>
        <a:p>
          <a:endParaRPr lang="en-US"/>
        </a:p>
      </dgm:t>
    </dgm:pt>
    <dgm:pt modelId="{3AFD55BB-E35E-4AD7-973A-1404BF7294FB}" type="sibTrans" cxnId="{95333E75-B24A-4313-99FB-7F5C9F228AFE}">
      <dgm:prSet/>
      <dgm:spPr/>
      <dgm:t>
        <a:bodyPr/>
        <a:lstStyle/>
        <a:p>
          <a:endParaRPr lang="en-US"/>
        </a:p>
      </dgm:t>
    </dgm:pt>
    <dgm:pt modelId="{E4CE92D7-4455-4B6E-9667-55741EF5F716}">
      <dgm:prSet/>
      <dgm:spPr/>
      <dgm:t>
        <a:bodyPr/>
        <a:lstStyle/>
        <a:p>
          <a:r>
            <a:rPr lang="en-US" dirty="0" smtClean="0"/>
            <a:t>&lt;930</a:t>
          </a:r>
          <a:endParaRPr lang="en-US" dirty="0"/>
        </a:p>
      </dgm:t>
    </dgm:pt>
    <dgm:pt modelId="{A097B666-4B5B-4285-AAA2-5524C34341EC}" type="parTrans" cxnId="{5A1A8F84-665E-4778-A449-6303B2FA2D06}">
      <dgm:prSet/>
      <dgm:spPr/>
      <dgm:t>
        <a:bodyPr/>
        <a:lstStyle/>
        <a:p>
          <a:endParaRPr lang="en-US"/>
        </a:p>
      </dgm:t>
    </dgm:pt>
    <dgm:pt modelId="{1F79D6FA-CFFB-44A1-AF4E-33A2D44978DE}" type="sibTrans" cxnId="{5A1A8F84-665E-4778-A449-6303B2FA2D06}">
      <dgm:prSet/>
      <dgm:spPr/>
      <dgm:t>
        <a:bodyPr/>
        <a:lstStyle/>
        <a:p>
          <a:endParaRPr lang="en-US"/>
        </a:p>
      </dgm:t>
    </dgm:pt>
    <dgm:pt modelId="{623E60F7-A009-427F-A275-F4BB6BFCE0C9}">
      <dgm:prSet/>
      <dgm:spPr/>
      <dgm:t>
        <a:bodyPr/>
        <a:lstStyle/>
        <a:p>
          <a:r>
            <a:rPr lang="en-US" u="sng" dirty="0" smtClean="0"/>
            <a:t>&gt;</a:t>
          </a:r>
          <a:r>
            <a:rPr lang="en-US" dirty="0" smtClean="0"/>
            <a:t>930</a:t>
          </a:r>
          <a:endParaRPr lang="en-US" dirty="0"/>
        </a:p>
      </dgm:t>
    </dgm:pt>
    <dgm:pt modelId="{2927E85F-D413-4530-9E3F-1E520E2E94B1}" type="parTrans" cxnId="{E2B4F5E3-3E40-41FF-91EF-EE1AF277EDBB}">
      <dgm:prSet/>
      <dgm:spPr/>
      <dgm:t>
        <a:bodyPr/>
        <a:lstStyle/>
        <a:p>
          <a:endParaRPr lang="en-US"/>
        </a:p>
      </dgm:t>
    </dgm:pt>
    <dgm:pt modelId="{C3FBC13A-1309-4F1C-9902-730D783D6D76}" type="sibTrans" cxnId="{E2B4F5E3-3E40-41FF-91EF-EE1AF277EDBB}">
      <dgm:prSet/>
      <dgm:spPr/>
      <dgm:t>
        <a:bodyPr/>
        <a:lstStyle/>
        <a:p>
          <a:endParaRPr lang="en-US"/>
        </a:p>
      </dgm:t>
    </dgm:pt>
    <dgm:pt modelId="{FE465FFC-4E78-4F05-B16A-DC8785B4CB26}">
      <dgm:prSet custT="1"/>
      <dgm:spPr/>
      <dgm:t>
        <a:bodyPr/>
        <a:lstStyle/>
        <a:p>
          <a:r>
            <a:rPr lang="en-US" sz="2900" dirty="0" smtClean="0"/>
            <a:t>Track    </a:t>
          </a:r>
          <a:r>
            <a:rPr lang="en-US" sz="2400" dirty="0" smtClean="0"/>
            <a:t>2014-15</a:t>
          </a:r>
          <a:endParaRPr lang="en-US" sz="2400" dirty="0"/>
        </a:p>
      </dgm:t>
    </dgm:pt>
    <dgm:pt modelId="{1631B13F-32F3-4919-A43E-3200DD42859A}" type="parTrans" cxnId="{C2F5B9D8-C7A8-4D73-A4FE-E0544A5A9D48}">
      <dgm:prSet/>
      <dgm:spPr/>
      <dgm:t>
        <a:bodyPr/>
        <a:lstStyle/>
        <a:p>
          <a:endParaRPr lang="en-US"/>
        </a:p>
      </dgm:t>
    </dgm:pt>
    <dgm:pt modelId="{9DC89FDF-2257-4F5C-924E-AFDA94021BE7}" type="sibTrans" cxnId="{C2F5B9D8-C7A8-4D73-A4FE-E0544A5A9D48}">
      <dgm:prSet/>
      <dgm:spPr/>
      <dgm:t>
        <a:bodyPr/>
        <a:lstStyle/>
        <a:p>
          <a:endParaRPr lang="en-US"/>
        </a:p>
      </dgm:t>
    </dgm:pt>
    <dgm:pt modelId="{DC661A40-30A1-4D1D-ABBF-BCFD689A80E0}">
      <dgm:prSet/>
      <dgm:spPr/>
      <dgm:t>
        <a:bodyPr/>
        <a:lstStyle/>
        <a:p>
          <a:r>
            <a:rPr lang="en-US" dirty="0" smtClean="0"/>
            <a:t>&lt;930</a:t>
          </a:r>
          <a:endParaRPr lang="en-US" dirty="0"/>
        </a:p>
      </dgm:t>
    </dgm:pt>
    <dgm:pt modelId="{AE3B776F-AA5D-4A8B-B182-F7E2468029EF}" type="parTrans" cxnId="{44DEEB19-205A-478A-872F-9CBAAE0351A5}">
      <dgm:prSet/>
      <dgm:spPr/>
      <dgm:t>
        <a:bodyPr/>
        <a:lstStyle/>
        <a:p>
          <a:endParaRPr lang="en-US"/>
        </a:p>
      </dgm:t>
    </dgm:pt>
    <dgm:pt modelId="{AE6506D0-C8D0-4590-8FF8-7C24C3A117C4}" type="sibTrans" cxnId="{44DEEB19-205A-478A-872F-9CBAAE0351A5}">
      <dgm:prSet/>
      <dgm:spPr/>
      <dgm:t>
        <a:bodyPr/>
        <a:lstStyle/>
        <a:p>
          <a:endParaRPr lang="en-US"/>
        </a:p>
      </dgm:t>
    </dgm:pt>
    <dgm:pt modelId="{BBF83F9E-CA1C-491F-8226-8887FA5219E0}">
      <dgm:prSet/>
      <dgm:spPr/>
      <dgm:t>
        <a:bodyPr/>
        <a:lstStyle/>
        <a:p>
          <a:r>
            <a:rPr lang="en-US" dirty="0" smtClean="0"/>
            <a:t>?</a:t>
          </a:r>
          <a:endParaRPr lang="en-US" dirty="0"/>
        </a:p>
      </dgm:t>
    </dgm:pt>
    <dgm:pt modelId="{2E8F5D6C-3CE7-4132-BAE7-F257C9F176E3}" type="parTrans" cxnId="{DCBA7AC8-DD0B-4020-8CA0-5A1755C7D512}">
      <dgm:prSet/>
      <dgm:spPr/>
      <dgm:t>
        <a:bodyPr/>
        <a:lstStyle/>
        <a:p>
          <a:endParaRPr lang="en-US"/>
        </a:p>
      </dgm:t>
    </dgm:pt>
    <dgm:pt modelId="{9FC2B2DC-C5F4-4D26-9C9D-4550DD6AC585}" type="sibTrans" cxnId="{DCBA7AC8-DD0B-4020-8CA0-5A1755C7D512}">
      <dgm:prSet/>
      <dgm:spPr/>
      <dgm:t>
        <a:bodyPr/>
        <a:lstStyle/>
        <a:p>
          <a:endParaRPr lang="en-US"/>
        </a:p>
      </dgm:t>
    </dgm:pt>
    <dgm:pt modelId="{82F19982-A7C0-4F27-9F87-205FDA96E0B8}">
      <dgm:prSet/>
      <dgm:spPr/>
      <dgm:t>
        <a:bodyPr/>
        <a:lstStyle/>
        <a:p>
          <a:r>
            <a:rPr lang="en-US" dirty="0" smtClean="0"/>
            <a:t>?</a:t>
          </a:r>
          <a:endParaRPr lang="en-US" dirty="0"/>
        </a:p>
      </dgm:t>
    </dgm:pt>
    <dgm:pt modelId="{6728B6F0-E8DC-448B-9E4F-7BAE01CC0826}" type="parTrans" cxnId="{9396CC9C-26D4-4CE3-9EC7-A9B096F7943E}">
      <dgm:prSet/>
      <dgm:spPr/>
      <dgm:t>
        <a:bodyPr/>
        <a:lstStyle/>
        <a:p>
          <a:endParaRPr lang="en-US"/>
        </a:p>
      </dgm:t>
    </dgm:pt>
    <dgm:pt modelId="{9F825AC4-403E-47D0-81EC-280DD660AF23}" type="sibTrans" cxnId="{9396CC9C-26D4-4CE3-9EC7-A9B096F7943E}">
      <dgm:prSet/>
      <dgm:spPr/>
      <dgm:t>
        <a:bodyPr/>
        <a:lstStyle/>
        <a:p>
          <a:endParaRPr lang="en-US"/>
        </a:p>
      </dgm:t>
    </dgm:pt>
    <dgm:pt modelId="{AD31B3FE-06DC-4150-BEE6-1A1D27AE73D8}" type="pres">
      <dgm:prSet presAssocID="{BB31BBBA-C193-4706-A898-74E11DACA11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EA72CE6-68C9-4CCE-A98A-4641439A1254}" type="pres">
      <dgm:prSet presAssocID="{C9DEFDAE-9534-4A21-811A-633DE019B4EE}" presName="root" presStyleCnt="0"/>
      <dgm:spPr/>
    </dgm:pt>
    <dgm:pt modelId="{97BF5BB2-5166-4349-9A75-E47CCB17ECC6}" type="pres">
      <dgm:prSet presAssocID="{C9DEFDAE-9534-4A21-811A-633DE019B4EE}" presName="rootComposite" presStyleCnt="0"/>
      <dgm:spPr/>
    </dgm:pt>
    <dgm:pt modelId="{9A096560-BA79-4E67-86AB-DEC39A08ECE9}" type="pres">
      <dgm:prSet presAssocID="{C9DEFDAE-9534-4A21-811A-633DE019B4EE}" presName="rootText" presStyleLbl="node1" presStyleIdx="0" presStyleCnt="3"/>
      <dgm:spPr/>
      <dgm:t>
        <a:bodyPr/>
        <a:lstStyle/>
        <a:p>
          <a:endParaRPr lang="en-US"/>
        </a:p>
      </dgm:t>
    </dgm:pt>
    <dgm:pt modelId="{96102ACD-6E3E-4503-8828-568841F7D81D}" type="pres">
      <dgm:prSet presAssocID="{C9DEFDAE-9534-4A21-811A-633DE019B4EE}" presName="rootConnector" presStyleLbl="node1" presStyleIdx="0" presStyleCnt="3"/>
      <dgm:spPr/>
      <dgm:t>
        <a:bodyPr/>
        <a:lstStyle/>
        <a:p>
          <a:endParaRPr lang="en-US"/>
        </a:p>
      </dgm:t>
    </dgm:pt>
    <dgm:pt modelId="{409C9F23-16CD-4966-826C-64D21BE18FB6}" type="pres">
      <dgm:prSet presAssocID="{C9DEFDAE-9534-4A21-811A-633DE019B4EE}" presName="childShape" presStyleCnt="0"/>
      <dgm:spPr/>
    </dgm:pt>
    <dgm:pt modelId="{388BEB0E-D128-4DCF-BFB1-F6B394FB40A9}" type="pres">
      <dgm:prSet presAssocID="{A097B666-4B5B-4285-AAA2-5524C34341EC}" presName="Name13" presStyleLbl="parChTrans1D2" presStyleIdx="0" presStyleCnt="9"/>
      <dgm:spPr/>
      <dgm:t>
        <a:bodyPr/>
        <a:lstStyle/>
        <a:p>
          <a:endParaRPr lang="en-US"/>
        </a:p>
      </dgm:t>
    </dgm:pt>
    <dgm:pt modelId="{F572F051-504D-4898-A913-567992827E0D}" type="pres">
      <dgm:prSet presAssocID="{E4CE92D7-4455-4B6E-9667-55741EF5F716}" presName="childText" presStyleLbl="bgAcc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0DB5AA-5530-46CD-B9F9-D6F3E864929F}" type="pres">
      <dgm:prSet presAssocID="{5DF897EA-EB13-43BC-825E-2BAFBB8C8218}" presName="Name13" presStyleLbl="parChTrans1D2" presStyleIdx="1" presStyleCnt="9"/>
      <dgm:spPr/>
      <dgm:t>
        <a:bodyPr/>
        <a:lstStyle/>
        <a:p>
          <a:endParaRPr lang="en-US"/>
        </a:p>
      </dgm:t>
    </dgm:pt>
    <dgm:pt modelId="{6779F0BE-E214-4145-BA9D-3CC39CD1E263}" type="pres">
      <dgm:prSet presAssocID="{BE18902C-2A33-413D-A5D8-F82D1D878CAF}" presName="childText" presStyleLbl="bgAcc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D3F83A-E6DD-471A-B72C-9FF522C13707}" type="pres">
      <dgm:prSet presAssocID="{66E32780-0216-4B89-A54F-FB101A4ECB7C}" presName="Name13" presStyleLbl="parChTrans1D2" presStyleIdx="2" presStyleCnt="9"/>
      <dgm:spPr/>
      <dgm:t>
        <a:bodyPr/>
        <a:lstStyle/>
        <a:p>
          <a:endParaRPr lang="en-US"/>
        </a:p>
      </dgm:t>
    </dgm:pt>
    <dgm:pt modelId="{843044EA-E0DD-4623-ABD0-DB5D4E746414}" type="pres">
      <dgm:prSet presAssocID="{969E3D64-5E02-43CF-AC60-1F5734F829F7}" presName="childText" presStyleLbl="bgAcc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0A6AF0-692A-47E5-A4C2-DE22F1E73CAB}" type="pres">
      <dgm:prSet presAssocID="{05B7CC8A-0E5D-428F-924D-55EE6BD19E43}" presName="root" presStyleCnt="0"/>
      <dgm:spPr/>
    </dgm:pt>
    <dgm:pt modelId="{6597B5F7-5DF9-447A-8562-BC417F6CE395}" type="pres">
      <dgm:prSet presAssocID="{05B7CC8A-0E5D-428F-924D-55EE6BD19E43}" presName="rootComposite" presStyleCnt="0"/>
      <dgm:spPr/>
    </dgm:pt>
    <dgm:pt modelId="{67C7EE11-66A0-4D79-9880-2989B27B3B60}" type="pres">
      <dgm:prSet presAssocID="{05B7CC8A-0E5D-428F-924D-55EE6BD19E43}" presName="rootText" presStyleLbl="node1" presStyleIdx="1" presStyleCnt="3" custLinFactNeighborX="880" custLinFactNeighborY="-363"/>
      <dgm:spPr/>
      <dgm:t>
        <a:bodyPr/>
        <a:lstStyle/>
        <a:p>
          <a:endParaRPr lang="en-US"/>
        </a:p>
      </dgm:t>
    </dgm:pt>
    <dgm:pt modelId="{55817496-7E35-464F-9615-91617F0B8218}" type="pres">
      <dgm:prSet presAssocID="{05B7CC8A-0E5D-428F-924D-55EE6BD19E43}" presName="rootConnector" presStyleLbl="node1" presStyleIdx="1" presStyleCnt="3"/>
      <dgm:spPr/>
      <dgm:t>
        <a:bodyPr/>
        <a:lstStyle/>
        <a:p>
          <a:endParaRPr lang="en-US"/>
        </a:p>
      </dgm:t>
    </dgm:pt>
    <dgm:pt modelId="{53AE2584-739B-4649-AD17-8ABBA6DAE95F}" type="pres">
      <dgm:prSet presAssocID="{05B7CC8A-0E5D-428F-924D-55EE6BD19E43}" presName="childShape" presStyleCnt="0"/>
      <dgm:spPr/>
    </dgm:pt>
    <dgm:pt modelId="{BBC79691-C16C-4F10-89E6-87227E8B9909}" type="pres">
      <dgm:prSet presAssocID="{2927E85F-D413-4530-9E3F-1E520E2E94B1}" presName="Name13" presStyleLbl="parChTrans1D2" presStyleIdx="3" presStyleCnt="9"/>
      <dgm:spPr/>
      <dgm:t>
        <a:bodyPr/>
        <a:lstStyle/>
        <a:p>
          <a:endParaRPr lang="en-US"/>
        </a:p>
      </dgm:t>
    </dgm:pt>
    <dgm:pt modelId="{217B2760-9196-4655-8107-E2B9186C290D}" type="pres">
      <dgm:prSet presAssocID="{623E60F7-A009-427F-A275-F4BB6BFCE0C9}" presName="childText" presStyleLbl="bgAcc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C34901-998A-4F45-B709-D626C1EA7995}" type="pres">
      <dgm:prSet presAssocID="{18AB61D2-E2C5-4B8D-B61D-10C2294FE8E8}" presName="Name13" presStyleLbl="parChTrans1D2" presStyleIdx="4" presStyleCnt="9"/>
      <dgm:spPr/>
      <dgm:t>
        <a:bodyPr/>
        <a:lstStyle/>
        <a:p>
          <a:endParaRPr lang="en-US"/>
        </a:p>
      </dgm:t>
    </dgm:pt>
    <dgm:pt modelId="{76006FC9-F81A-4F6C-A1BB-9FEF5E30F081}" type="pres">
      <dgm:prSet presAssocID="{B68CF5E9-4C40-40CA-B152-6F04F8DB264C}" presName="childText" presStyleLbl="bgAcc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D8E702-709A-4FBE-A706-91D07E42DA05}" type="pres">
      <dgm:prSet presAssocID="{43D956EC-352E-4CDE-A987-A2C35E6A06AC}" presName="Name13" presStyleLbl="parChTrans1D2" presStyleIdx="5" presStyleCnt="9"/>
      <dgm:spPr/>
      <dgm:t>
        <a:bodyPr/>
        <a:lstStyle/>
        <a:p>
          <a:endParaRPr lang="en-US"/>
        </a:p>
      </dgm:t>
    </dgm:pt>
    <dgm:pt modelId="{4C38F77A-BA8F-42A6-A851-8697CD31BA40}" type="pres">
      <dgm:prSet presAssocID="{E4CEEED4-01F0-40A3-8973-0A25FE498C35}" presName="childText" presStyleLbl="bgAcc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32048C-9C46-46B5-9A8B-374F73621F24}" type="pres">
      <dgm:prSet presAssocID="{FE465FFC-4E78-4F05-B16A-DC8785B4CB26}" presName="root" presStyleCnt="0"/>
      <dgm:spPr/>
    </dgm:pt>
    <dgm:pt modelId="{2AE59CEB-9CC5-44F6-9C5F-635E1242A6DD}" type="pres">
      <dgm:prSet presAssocID="{FE465FFC-4E78-4F05-B16A-DC8785B4CB26}" presName="rootComposite" presStyleCnt="0"/>
      <dgm:spPr/>
    </dgm:pt>
    <dgm:pt modelId="{1FF96D6B-F159-4548-8068-700A357F65A6}" type="pres">
      <dgm:prSet presAssocID="{FE465FFC-4E78-4F05-B16A-DC8785B4CB26}" presName="rootText" presStyleLbl="node1" presStyleIdx="2" presStyleCnt="3"/>
      <dgm:spPr/>
      <dgm:t>
        <a:bodyPr/>
        <a:lstStyle/>
        <a:p>
          <a:endParaRPr lang="en-US"/>
        </a:p>
      </dgm:t>
    </dgm:pt>
    <dgm:pt modelId="{CA3982BE-5737-4506-A087-0355EFD4B3A5}" type="pres">
      <dgm:prSet presAssocID="{FE465FFC-4E78-4F05-B16A-DC8785B4CB26}" presName="rootConnector" presStyleLbl="node1" presStyleIdx="2" presStyleCnt="3"/>
      <dgm:spPr/>
      <dgm:t>
        <a:bodyPr/>
        <a:lstStyle/>
        <a:p>
          <a:endParaRPr lang="en-US"/>
        </a:p>
      </dgm:t>
    </dgm:pt>
    <dgm:pt modelId="{4ABCD666-BAC3-46C7-9171-A5C134184D84}" type="pres">
      <dgm:prSet presAssocID="{FE465FFC-4E78-4F05-B16A-DC8785B4CB26}" presName="childShape" presStyleCnt="0"/>
      <dgm:spPr/>
    </dgm:pt>
    <dgm:pt modelId="{0BD3EEA1-8FEA-4506-A377-08E308585B41}" type="pres">
      <dgm:prSet presAssocID="{AE3B776F-AA5D-4A8B-B182-F7E2468029EF}" presName="Name13" presStyleLbl="parChTrans1D2" presStyleIdx="6" presStyleCnt="9"/>
      <dgm:spPr/>
      <dgm:t>
        <a:bodyPr/>
        <a:lstStyle/>
        <a:p>
          <a:endParaRPr lang="en-US"/>
        </a:p>
      </dgm:t>
    </dgm:pt>
    <dgm:pt modelId="{FE8DEF65-E241-49D2-B7F8-7ABB2F8839AD}" type="pres">
      <dgm:prSet presAssocID="{DC661A40-30A1-4D1D-ABBF-BCFD689A80E0}" presName="childText" presStyleLbl="bgAcc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68AC2F-92F2-4179-993D-58B9CCEEE943}" type="pres">
      <dgm:prSet presAssocID="{2E8F5D6C-3CE7-4132-BAE7-F257C9F176E3}" presName="Name13" presStyleLbl="parChTrans1D2" presStyleIdx="7" presStyleCnt="9"/>
      <dgm:spPr/>
      <dgm:t>
        <a:bodyPr/>
        <a:lstStyle/>
        <a:p>
          <a:endParaRPr lang="en-US"/>
        </a:p>
      </dgm:t>
    </dgm:pt>
    <dgm:pt modelId="{AB212D58-7905-403E-90D6-FD330071C22D}" type="pres">
      <dgm:prSet presAssocID="{BBF83F9E-CA1C-491F-8226-8887FA5219E0}" presName="childText" presStyleLbl="bgAcc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4C7B41-3CBD-416B-890C-5D34D0443369}" type="pres">
      <dgm:prSet presAssocID="{6728B6F0-E8DC-448B-9E4F-7BAE01CC0826}" presName="Name13" presStyleLbl="parChTrans1D2" presStyleIdx="8" presStyleCnt="9"/>
      <dgm:spPr/>
      <dgm:t>
        <a:bodyPr/>
        <a:lstStyle/>
        <a:p>
          <a:endParaRPr lang="en-US"/>
        </a:p>
      </dgm:t>
    </dgm:pt>
    <dgm:pt modelId="{3F4F9C25-35EC-4ACD-84B2-731579344E4C}" type="pres">
      <dgm:prSet presAssocID="{82F19982-A7C0-4F27-9F87-205FDA96E0B8}" presName="childText" presStyleLbl="bgAcc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1A8F84-665E-4778-A449-6303B2FA2D06}" srcId="{C9DEFDAE-9534-4A21-811A-633DE019B4EE}" destId="{E4CE92D7-4455-4B6E-9667-55741EF5F716}" srcOrd="0" destOrd="0" parTransId="{A097B666-4B5B-4285-AAA2-5524C34341EC}" sibTransId="{1F79D6FA-CFFB-44A1-AF4E-33A2D44978DE}"/>
    <dgm:cxn modelId="{48D24372-4B7E-47D2-87E9-553E3B5A2BCC}" type="presOf" srcId="{DC661A40-30A1-4D1D-ABBF-BCFD689A80E0}" destId="{FE8DEF65-E241-49D2-B7F8-7ABB2F8839AD}" srcOrd="0" destOrd="0" presId="urn:microsoft.com/office/officeart/2005/8/layout/hierarchy3"/>
    <dgm:cxn modelId="{39BE5F07-4CB1-4C03-8CF5-D8A321D82C35}" srcId="{C9DEFDAE-9534-4A21-811A-633DE019B4EE}" destId="{BE18902C-2A33-413D-A5D8-F82D1D878CAF}" srcOrd="1" destOrd="0" parTransId="{5DF897EA-EB13-43BC-825E-2BAFBB8C8218}" sibTransId="{0E1EADAE-B274-4762-A69D-DFCD20698D35}"/>
    <dgm:cxn modelId="{C3FF7A7B-168E-4BE0-A81F-63FED5C3D666}" type="presOf" srcId="{BBF83F9E-CA1C-491F-8226-8887FA5219E0}" destId="{AB212D58-7905-403E-90D6-FD330071C22D}" srcOrd="0" destOrd="0" presId="urn:microsoft.com/office/officeart/2005/8/layout/hierarchy3"/>
    <dgm:cxn modelId="{59BF8EDF-BBCE-465D-9880-CD545834D11A}" type="presOf" srcId="{E4CE92D7-4455-4B6E-9667-55741EF5F716}" destId="{F572F051-504D-4898-A913-567992827E0D}" srcOrd="0" destOrd="0" presId="urn:microsoft.com/office/officeart/2005/8/layout/hierarchy3"/>
    <dgm:cxn modelId="{78AAA38D-66A1-4DD8-9E39-BF73606F0C2D}" type="presOf" srcId="{6728B6F0-E8DC-448B-9E4F-7BAE01CC0826}" destId="{A24C7B41-3CBD-416B-890C-5D34D0443369}" srcOrd="0" destOrd="0" presId="urn:microsoft.com/office/officeart/2005/8/layout/hierarchy3"/>
    <dgm:cxn modelId="{1DADBA21-A38C-4A39-A64F-F70DA1D2F786}" type="presOf" srcId="{C9DEFDAE-9534-4A21-811A-633DE019B4EE}" destId="{9A096560-BA79-4E67-86AB-DEC39A08ECE9}" srcOrd="0" destOrd="0" presId="urn:microsoft.com/office/officeart/2005/8/layout/hierarchy3"/>
    <dgm:cxn modelId="{55D3E852-2D73-4616-B868-C406285286D3}" type="presOf" srcId="{E4CEEED4-01F0-40A3-8973-0A25FE498C35}" destId="{4C38F77A-BA8F-42A6-A851-8697CD31BA40}" srcOrd="0" destOrd="0" presId="urn:microsoft.com/office/officeart/2005/8/layout/hierarchy3"/>
    <dgm:cxn modelId="{44DEEB19-205A-478A-872F-9CBAAE0351A5}" srcId="{FE465FFC-4E78-4F05-B16A-DC8785B4CB26}" destId="{DC661A40-30A1-4D1D-ABBF-BCFD689A80E0}" srcOrd="0" destOrd="0" parTransId="{AE3B776F-AA5D-4A8B-B182-F7E2468029EF}" sibTransId="{AE6506D0-C8D0-4590-8FF8-7C24C3A117C4}"/>
    <dgm:cxn modelId="{DE2522B7-1DD7-45C8-846F-5E580B44186F}" srcId="{BB31BBBA-C193-4706-A898-74E11DACA11E}" destId="{05B7CC8A-0E5D-428F-924D-55EE6BD19E43}" srcOrd="1" destOrd="0" parTransId="{1CB6BC9C-4E0F-4700-AC40-D1760703FC96}" sibTransId="{7AE05D2F-BA48-4F6B-AF31-599E921FB911}"/>
    <dgm:cxn modelId="{A7DE222F-BA77-459A-BCE7-229A4D63F530}" type="presOf" srcId="{5DF897EA-EB13-43BC-825E-2BAFBB8C8218}" destId="{A20DB5AA-5530-46CD-B9F9-D6F3E864929F}" srcOrd="0" destOrd="0" presId="urn:microsoft.com/office/officeart/2005/8/layout/hierarchy3"/>
    <dgm:cxn modelId="{BA7C1165-A62E-45F8-A651-957870595551}" type="presOf" srcId="{B68CF5E9-4C40-40CA-B152-6F04F8DB264C}" destId="{76006FC9-F81A-4F6C-A1BB-9FEF5E30F081}" srcOrd="0" destOrd="0" presId="urn:microsoft.com/office/officeart/2005/8/layout/hierarchy3"/>
    <dgm:cxn modelId="{96EEA30A-016D-43E9-8659-5167569EFED0}" type="presOf" srcId="{2927E85F-D413-4530-9E3F-1E520E2E94B1}" destId="{BBC79691-C16C-4F10-89E6-87227E8B9909}" srcOrd="0" destOrd="0" presId="urn:microsoft.com/office/officeart/2005/8/layout/hierarchy3"/>
    <dgm:cxn modelId="{C2F5B9D8-C7A8-4D73-A4FE-E0544A5A9D48}" srcId="{BB31BBBA-C193-4706-A898-74E11DACA11E}" destId="{FE465FFC-4E78-4F05-B16A-DC8785B4CB26}" srcOrd="2" destOrd="0" parTransId="{1631B13F-32F3-4919-A43E-3200DD42859A}" sibTransId="{9DC89FDF-2257-4F5C-924E-AFDA94021BE7}"/>
    <dgm:cxn modelId="{95333E75-B24A-4313-99FB-7F5C9F228AFE}" srcId="{05B7CC8A-0E5D-428F-924D-55EE6BD19E43}" destId="{E4CEEED4-01F0-40A3-8973-0A25FE498C35}" srcOrd="2" destOrd="0" parTransId="{43D956EC-352E-4CDE-A987-A2C35E6A06AC}" sibTransId="{3AFD55BB-E35E-4AD7-973A-1404BF7294FB}"/>
    <dgm:cxn modelId="{55E0145B-C0F7-4E6A-9E67-8606B857B86D}" type="presOf" srcId="{A097B666-4B5B-4285-AAA2-5524C34341EC}" destId="{388BEB0E-D128-4DCF-BFB1-F6B394FB40A9}" srcOrd="0" destOrd="0" presId="urn:microsoft.com/office/officeart/2005/8/layout/hierarchy3"/>
    <dgm:cxn modelId="{90069060-BFA7-4439-B623-61EC4C4848FD}" type="presOf" srcId="{66E32780-0216-4B89-A54F-FB101A4ECB7C}" destId="{A5D3F83A-E6DD-471A-B72C-9FF522C13707}" srcOrd="0" destOrd="0" presId="urn:microsoft.com/office/officeart/2005/8/layout/hierarchy3"/>
    <dgm:cxn modelId="{ED0183EF-DAC0-458D-BB8E-7B002C4139FE}" type="presOf" srcId="{FE465FFC-4E78-4F05-B16A-DC8785B4CB26}" destId="{CA3982BE-5737-4506-A087-0355EFD4B3A5}" srcOrd="1" destOrd="0" presId="urn:microsoft.com/office/officeart/2005/8/layout/hierarchy3"/>
    <dgm:cxn modelId="{DCBA7AC8-DD0B-4020-8CA0-5A1755C7D512}" srcId="{FE465FFC-4E78-4F05-B16A-DC8785B4CB26}" destId="{BBF83F9E-CA1C-491F-8226-8887FA5219E0}" srcOrd="1" destOrd="0" parTransId="{2E8F5D6C-3CE7-4132-BAE7-F257C9F176E3}" sibTransId="{9FC2B2DC-C5F4-4D26-9C9D-4550DD6AC585}"/>
    <dgm:cxn modelId="{9ECE49C9-0E6D-4177-83DF-6262FE0184B2}" type="presOf" srcId="{05B7CC8A-0E5D-428F-924D-55EE6BD19E43}" destId="{67C7EE11-66A0-4D79-9880-2989B27B3B60}" srcOrd="0" destOrd="0" presId="urn:microsoft.com/office/officeart/2005/8/layout/hierarchy3"/>
    <dgm:cxn modelId="{E83DA3AD-0E83-43B1-958B-AD56EDBCB7B2}" type="presOf" srcId="{BE18902C-2A33-413D-A5D8-F82D1D878CAF}" destId="{6779F0BE-E214-4145-BA9D-3CC39CD1E263}" srcOrd="0" destOrd="0" presId="urn:microsoft.com/office/officeart/2005/8/layout/hierarchy3"/>
    <dgm:cxn modelId="{E2B4F5E3-3E40-41FF-91EF-EE1AF277EDBB}" srcId="{05B7CC8A-0E5D-428F-924D-55EE6BD19E43}" destId="{623E60F7-A009-427F-A275-F4BB6BFCE0C9}" srcOrd="0" destOrd="0" parTransId="{2927E85F-D413-4530-9E3F-1E520E2E94B1}" sibTransId="{C3FBC13A-1309-4F1C-9902-730D783D6D76}"/>
    <dgm:cxn modelId="{A5DC4345-502A-4D60-864D-4722CF38F4B3}" type="presOf" srcId="{FE465FFC-4E78-4F05-B16A-DC8785B4CB26}" destId="{1FF96D6B-F159-4548-8068-700A357F65A6}" srcOrd="0" destOrd="0" presId="urn:microsoft.com/office/officeart/2005/8/layout/hierarchy3"/>
    <dgm:cxn modelId="{771D2BC4-FB18-40F1-9A1E-183ECBE2EB22}" type="presOf" srcId="{05B7CC8A-0E5D-428F-924D-55EE6BD19E43}" destId="{55817496-7E35-464F-9615-91617F0B8218}" srcOrd="1" destOrd="0" presId="urn:microsoft.com/office/officeart/2005/8/layout/hierarchy3"/>
    <dgm:cxn modelId="{44B277AB-CD81-4869-97FD-81954BAF4B57}" type="presOf" srcId="{AE3B776F-AA5D-4A8B-B182-F7E2468029EF}" destId="{0BD3EEA1-8FEA-4506-A377-08E308585B41}" srcOrd="0" destOrd="0" presId="urn:microsoft.com/office/officeart/2005/8/layout/hierarchy3"/>
    <dgm:cxn modelId="{BA1EA2E7-3731-47AD-AA33-53726D4A3376}" type="presOf" srcId="{2E8F5D6C-3CE7-4132-BAE7-F257C9F176E3}" destId="{BF68AC2F-92F2-4179-993D-58B9CCEEE943}" srcOrd="0" destOrd="0" presId="urn:microsoft.com/office/officeart/2005/8/layout/hierarchy3"/>
    <dgm:cxn modelId="{A8EAD81A-13C4-421B-97C1-0D8DB7766014}" srcId="{BB31BBBA-C193-4706-A898-74E11DACA11E}" destId="{C9DEFDAE-9534-4A21-811A-633DE019B4EE}" srcOrd="0" destOrd="0" parTransId="{D8CE82BE-8009-403A-A8EC-C3998E465E74}" sibTransId="{660F8C45-E6A3-4DBF-81F6-C9C0EDE1F6B7}"/>
    <dgm:cxn modelId="{869F234E-7DC3-4F55-8B16-64230C16737C}" type="presOf" srcId="{969E3D64-5E02-43CF-AC60-1F5734F829F7}" destId="{843044EA-E0DD-4623-ABD0-DB5D4E746414}" srcOrd="0" destOrd="0" presId="urn:microsoft.com/office/officeart/2005/8/layout/hierarchy3"/>
    <dgm:cxn modelId="{9396CC9C-26D4-4CE3-9EC7-A9B096F7943E}" srcId="{FE465FFC-4E78-4F05-B16A-DC8785B4CB26}" destId="{82F19982-A7C0-4F27-9F87-205FDA96E0B8}" srcOrd="2" destOrd="0" parTransId="{6728B6F0-E8DC-448B-9E4F-7BAE01CC0826}" sibTransId="{9F825AC4-403E-47D0-81EC-280DD660AF23}"/>
    <dgm:cxn modelId="{AF1FBF5F-3669-4CB7-88BB-C89769EE72A5}" srcId="{C9DEFDAE-9534-4A21-811A-633DE019B4EE}" destId="{969E3D64-5E02-43CF-AC60-1F5734F829F7}" srcOrd="2" destOrd="0" parTransId="{66E32780-0216-4B89-A54F-FB101A4ECB7C}" sibTransId="{D3F4A7CE-1158-49B5-BE4B-5953EE56A39B}"/>
    <dgm:cxn modelId="{686D3B6A-933C-480D-AA37-3670BAE54471}" type="presOf" srcId="{BB31BBBA-C193-4706-A898-74E11DACA11E}" destId="{AD31B3FE-06DC-4150-BEE6-1A1D27AE73D8}" srcOrd="0" destOrd="0" presId="urn:microsoft.com/office/officeart/2005/8/layout/hierarchy3"/>
    <dgm:cxn modelId="{03701858-E2D3-41CB-AD0F-B3CE82F49201}" srcId="{05B7CC8A-0E5D-428F-924D-55EE6BD19E43}" destId="{B68CF5E9-4C40-40CA-B152-6F04F8DB264C}" srcOrd="1" destOrd="0" parTransId="{18AB61D2-E2C5-4B8D-B61D-10C2294FE8E8}" sibTransId="{090B1D56-A5DF-4679-BAA9-805F9D6130EA}"/>
    <dgm:cxn modelId="{D1811FE3-74C3-440B-A0DF-37B4B5A9461E}" type="presOf" srcId="{18AB61D2-E2C5-4B8D-B61D-10C2294FE8E8}" destId="{B4C34901-998A-4F45-B709-D626C1EA7995}" srcOrd="0" destOrd="0" presId="urn:microsoft.com/office/officeart/2005/8/layout/hierarchy3"/>
    <dgm:cxn modelId="{5B134EB3-EB00-45E7-A444-E4AFA65AFA80}" type="presOf" srcId="{82F19982-A7C0-4F27-9F87-205FDA96E0B8}" destId="{3F4F9C25-35EC-4ACD-84B2-731579344E4C}" srcOrd="0" destOrd="0" presId="urn:microsoft.com/office/officeart/2005/8/layout/hierarchy3"/>
    <dgm:cxn modelId="{5CFC09E5-277A-45DF-A7E6-BBDD9B2AAB3D}" type="presOf" srcId="{623E60F7-A009-427F-A275-F4BB6BFCE0C9}" destId="{217B2760-9196-4655-8107-E2B9186C290D}" srcOrd="0" destOrd="0" presId="urn:microsoft.com/office/officeart/2005/8/layout/hierarchy3"/>
    <dgm:cxn modelId="{1B0788E0-D362-4A9C-B7CD-8DBDA6A4CAA7}" type="presOf" srcId="{43D956EC-352E-4CDE-A987-A2C35E6A06AC}" destId="{46D8E702-709A-4FBE-A706-91D07E42DA05}" srcOrd="0" destOrd="0" presId="urn:microsoft.com/office/officeart/2005/8/layout/hierarchy3"/>
    <dgm:cxn modelId="{2E9D04EC-9EF3-4981-8500-3CCE80F25D4D}" type="presOf" srcId="{C9DEFDAE-9534-4A21-811A-633DE019B4EE}" destId="{96102ACD-6E3E-4503-8828-568841F7D81D}" srcOrd="1" destOrd="0" presId="urn:microsoft.com/office/officeart/2005/8/layout/hierarchy3"/>
    <dgm:cxn modelId="{4D91B59A-3DA7-4F16-B5E1-BA318946B723}" type="presParOf" srcId="{AD31B3FE-06DC-4150-BEE6-1A1D27AE73D8}" destId="{8EA72CE6-68C9-4CCE-A98A-4641439A1254}" srcOrd="0" destOrd="0" presId="urn:microsoft.com/office/officeart/2005/8/layout/hierarchy3"/>
    <dgm:cxn modelId="{8EC2D359-1984-4C48-BE8A-230086ACE229}" type="presParOf" srcId="{8EA72CE6-68C9-4CCE-A98A-4641439A1254}" destId="{97BF5BB2-5166-4349-9A75-E47CCB17ECC6}" srcOrd="0" destOrd="0" presId="urn:microsoft.com/office/officeart/2005/8/layout/hierarchy3"/>
    <dgm:cxn modelId="{CD98DAA9-C33A-4D92-9799-FF7D7FB335AB}" type="presParOf" srcId="{97BF5BB2-5166-4349-9A75-E47CCB17ECC6}" destId="{9A096560-BA79-4E67-86AB-DEC39A08ECE9}" srcOrd="0" destOrd="0" presId="urn:microsoft.com/office/officeart/2005/8/layout/hierarchy3"/>
    <dgm:cxn modelId="{301C21E3-3828-40A8-9815-23D30918E6A6}" type="presParOf" srcId="{97BF5BB2-5166-4349-9A75-E47CCB17ECC6}" destId="{96102ACD-6E3E-4503-8828-568841F7D81D}" srcOrd="1" destOrd="0" presId="urn:microsoft.com/office/officeart/2005/8/layout/hierarchy3"/>
    <dgm:cxn modelId="{E4AC3C92-8FAC-4E01-93CB-EB54379F2869}" type="presParOf" srcId="{8EA72CE6-68C9-4CCE-A98A-4641439A1254}" destId="{409C9F23-16CD-4966-826C-64D21BE18FB6}" srcOrd="1" destOrd="0" presId="urn:microsoft.com/office/officeart/2005/8/layout/hierarchy3"/>
    <dgm:cxn modelId="{A245B3BE-B1B5-4898-ADEC-A569E3131E8A}" type="presParOf" srcId="{409C9F23-16CD-4966-826C-64D21BE18FB6}" destId="{388BEB0E-D128-4DCF-BFB1-F6B394FB40A9}" srcOrd="0" destOrd="0" presId="urn:microsoft.com/office/officeart/2005/8/layout/hierarchy3"/>
    <dgm:cxn modelId="{CD5BF20A-4544-4293-9093-69E0E093E30A}" type="presParOf" srcId="{409C9F23-16CD-4966-826C-64D21BE18FB6}" destId="{F572F051-504D-4898-A913-567992827E0D}" srcOrd="1" destOrd="0" presId="urn:microsoft.com/office/officeart/2005/8/layout/hierarchy3"/>
    <dgm:cxn modelId="{91774BFC-7872-4EF4-908A-51BB55A739DB}" type="presParOf" srcId="{409C9F23-16CD-4966-826C-64D21BE18FB6}" destId="{A20DB5AA-5530-46CD-B9F9-D6F3E864929F}" srcOrd="2" destOrd="0" presId="urn:microsoft.com/office/officeart/2005/8/layout/hierarchy3"/>
    <dgm:cxn modelId="{41BC545C-9225-4BB2-B9A7-93572D750C37}" type="presParOf" srcId="{409C9F23-16CD-4966-826C-64D21BE18FB6}" destId="{6779F0BE-E214-4145-BA9D-3CC39CD1E263}" srcOrd="3" destOrd="0" presId="urn:microsoft.com/office/officeart/2005/8/layout/hierarchy3"/>
    <dgm:cxn modelId="{FA67D2DE-85A6-4878-A409-0A21293D8D03}" type="presParOf" srcId="{409C9F23-16CD-4966-826C-64D21BE18FB6}" destId="{A5D3F83A-E6DD-471A-B72C-9FF522C13707}" srcOrd="4" destOrd="0" presId="urn:microsoft.com/office/officeart/2005/8/layout/hierarchy3"/>
    <dgm:cxn modelId="{D0749858-8D7F-4B41-9CBA-56B42CFA426E}" type="presParOf" srcId="{409C9F23-16CD-4966-826C-64D21BE18FB6}" destId="{843044EA-E0DD-4623-ABD0-DB5D4E746414}" srcOrd="5" destOrd="0" presId="urn:microsoft.com/office/officeart/2005/8/layout/hierarchy3"/>
    <dgm:cxn modelId="{1BB9AD31-4584-484B-B159-C0D18E8FBD49}" type="presParOf" srcId="{AD31B3FE-06DC-4150-BEE6-1A1D27AE73D8}" destId="{600A6AF0-692A-47E5-A4C2-DE22F1E73CAB}" srcOrd="1" destOrd="0" presId="urn:microsoft.com/office/officeart/2005/8/layout/hierarchy3"/>
    <dgm:cxn modelId="{DB212B0E-0F9A-4C7C-85BA-018A17059A32}" type="presParOf" srcId="{600A6AF0-692A-47E5-A4C2-DE22F1E73CAB}" destId="{6597B5F7-5DF9-447A-8562-BC417F6CE395}" srcOrd="0" destOrd="0" presId="urn:microsoft.com/office/officeart/2005/8/layout/hierarchy3"/>
    <dgm:cxn modelId="{54AE2868-783B-4526-A4B9-9EA506C32C36}" type="presParOf" srcId="{6597B5F7-5DF9-447A-8562-BC417F6CE395}" destId="{67C7EE11-66A0-4D79-9880-2989B27B3B60}" srcOrd="0" destOrd="0" presId="urn:microsoft.com/office/officeart/2005/8/layout/hierarchy3"/>
    <dgm:cxn modelId="{F038B4D7-4B8F-4976-9299-9D047D4173D8}" type="presParOf" srcId="{6597B5F7-5DF9-447A-8562-BC417F6CE395}" destId="{55817496-7E35-464F-9615-91617F0B8218}" srcOrd="1" destOrd="0" presId="urn:microsoft.com/office/officeart/2005/8/layout/hierarchy3"/>
    <dgm:cxn modelId="{E06758F6-9F3A-4C78-BECD-D18903526493}" type="presParOf" srcId="{600A6AF0-692A-47E5-A4C2-DE22F1E73CAB}" destId="{53AE2584-739B-4649-AD17-8ABBA6DAE95F}" srcOrd="1" destOrd="0" presId="urn:microsoft.com/office/officeart/2005/8/layout/hierarchy3"/>
    <dgm:cxn modelId="{AE6036AE-E5F7-4131-87B8-06095DEA9957}" type="presParOf" srcId="{53AE2584-739B-4649-AD17-8ABBA6DAE95F}" destId="{BBC79691-C16C-4F10-89E6-87227E8B9909}" srcOrd="0" destOrd="0" presId="urn:microsoft.com/office/officeart/2005/8/layout/hierarchy3"/>
    <dgm:cxn modelId="{6EF0C816-5E76-45A6-822D-EB538677871E}" type="presParOf" srcId="{53AE2584-739B-4649-AD17-8ABBA6DAE95F}" destId="{217B2760-9196-4655-8107-E2B9186C290D}" srcOrd="1" destOrd="0" presId="urn:microsoft.com/office/officeart/2005/8/layout/hierarchy3"/>
    <dgm:cxn modelId="{49F79A4B-DEED-4873-AEDE-12369D92612E}" type="presParOf" srcId="{53AE2584-739B-4649-AD17-8ABBA6DAE95F}" destId="{B4C34901-998A-4F45-B709-D626C1EA7995}" srcOrd="2" destOrd="0" presId="urn:microsoft.com/office/officeart/2005/8/layout/hierarchy3"/>
    <dgm:cxn modelId="{0C1E96B9-5513-483A-8B38-8FE488C66D31}" type="presParOf" srcId="{53AE2584-739B-4649-AD17-8ABBA6DAE95F}" destId="{76006FC9-F81A-4F6C-A1BB-9FEF5E30F081}" srcOrd="3" destOrd="0" presId="urn:microsoft.com/office/officeart/2005/8/layout/hierarchy3"/>
    <dgm:cxn modelId="{B9E0DAEE-7FC9-43C7-9C25-8B4E97FE2DF5}" type="presParOf" srcId="{53AE2584-739B-4649-AD17-8ABBA6DAE95F}" destId="{46D8E702-709A-4FBE-A706-91D07E42DA05}" srcOrd="4" destOrd="0" presId="urn:microsoft.com/office/officeart/2005/8/layout/hierarchy3"/>
    <dgm:cxn modelId="{4754C5C1-1E6A-4BD0-81F5-2C5C98895CF4}" type="presParOf" srcId="{53AE2584-739B-4649-AD17-8ABBA6DAE95F}" destId="{4C38F77A-BA8F-42A6-A851-8697CD31BA40}" srcOrd="5" destOrd="0" presId="urn:microsoft.com/office/officeart/2005/8/layout/hierarchy3"/>
    <dgm:cxn modelId="{C666672C-9378-48AD-8DB5-F9D1CB3CFFCA}" type="presParOf" srcId="{AD31B3FE-06DC-4150-BEE6-1A1D27AE73D8}" destId="{9A32048C-9C46-46B5-9A8B-374F73621F24}" srcOrd="2" destOrd="0" presId="urn:microsoft.com/office/officeart/2005/8/layout/hierarchy3"/>
    <dgm:cxn modelId="{599A7883-5606-4266-B569-4BC986DD830D}" type="presParOf" srcId="{9A32048C-9C46-46B5-9A8B-374F73621F24}" destId="{2AE59CEB-9CC5-44F6-9C5F-635E1242A6DD}" srcOrd="0" destOrd="0" presId="urn:microsoft.com/office/officeart/2005/8/layout/hierarchy3"/>
    <dgm:cxn modelId="{1DA5062A-5659-4AB2-A5D3-C57120BD1320}" type="presParOf" srcId="{2AE59CEB-9CC5-44F6-9C5F-635E1242A6DD}" destId="{1FF96D6B-F159-4548-8068-700A357F65A6}" srcOrd="0" destOrd="0" presId="urn:microsoft.com/office/officeart/2005/8/layout/hierarchy3"/>
    <dgm:cxn modelId="{0A35CBBD-F16F-4645-BF83-EFBCF3B8246A}" type="presParOf" srcId="{2AE59CEB-9CC5-44F6-9C5F-635E1242A6DD}" destId="{CA3982BE-5737-4506-A087-0355EFD4B3A5}" srcOrd="1" destOrd="0" presId="urn:microsoft.com/office/officeart/2005/8/layout/hierarchy3"/>
    <dgm:cxn modelId="{68427BE8-E45C-434F-8500-D4A65B005C4E}" type="presParOf" srcId="{9A32048C-9C46-46B5-9A8B-374F73621F24}" destId="{4ABCD666-BAC3-46C7-9171-A5C134184D84}" srcOrd="1" destOrd="0" presId="urn:microsoft.com/office/officeart/2005/8/layout/hierarchy3"/>
    <dgm:cxn modelId="{085072A1-5CC0-4AB0-A0A0-6BEAB6CB3EC3}" type="presParOf" srcId="{4ABCD666-BAC3-46C7-9171-A5C134184D84}" destId="{0BD3EEA1-8FEA-4506-A377-08E308585B41}" srcOrd="0" destOrd="0" presId="urn:microsoft.com/office/officeart/2005/8/layout/hierarchy3"/>
    <dgm:cxn modelId="{E2E57657-C05D-4444-9A7F-1E1B80FE17E4}" type="presParOf" srcId="{4ABCD666-BAC3-46C7-9171-A5C134184D84}" destId="{FE8DEF65-E241-49D2-B7F8-7ABB2F8839AD}" srcOrd="1" destOrd="0" presId="urn:microsoft.com/office/officeart/2005/8/layout/hierarchy3"/>
    <dgm:cxn modelId="{7FF08524-8AEF-4F12-AA45-EAFFC2F7662C}" type="presParOf" srcId="{4ABCD666-BAC3-46C7-9171-A5C134184D84}" destId="{BF68AC2F-92F2-4179-993D-58B9CCEEE943}" srcOrd="2" destOrd="0" presId="urn:microsoft.com/office/officeart/2005/8/layout/hierarchy3"/>
    <dgm:cxn modelId="{9F42D217-C52B-4EF8-9DF9-453B5D5B1C56}" type="presParOf" srcId="{4ABCD666-BAC3-46C7-9171-A5C134184D84}" destId="{AB212D58-7905-403E-90D6-FD330071C22D}" srcOrd="3" destOrd="0" presId="urn:microsoft.com/office/officeart/2005/8/layout/hierarchy3"/>
    <dgm:cxn modelId="{47AAB035-D72E-4F39-8AA8-B30779FE6798}" type="presParOf" srcId="{4ABCD666-BAC3-46C7-9171-A5C134184D84}" destId="{A24C7B41-3CBD-416B-890C-5D34D0443369}" srcOrd="4" destOrd="0" presId="urn:microsoft.com/office/officeart/2005/8/layout/hierarchy3"/>
    <dgm:cxn modelId="{9D1DCA34-313D-4443-AD40-F42B6C6D9115}" type="presParOf" srcId="{4ABCD666-BAC3-46C7-9171-A5C134184D84}" destId="{3F4F9C25-35EC-4ACD-84B2-731579344E4C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90A1118-1E6E-454C-9919-7ED84883446E}" type="doc">
      <dgm:prSet loTypeId="urn:microsoft.com/office/officeart/2005/8/layout/hierarchy4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322456E-C613-441A-80DE-470BFD5C97BC}">
      <dgm:prSet phldrT="[Text]"/>
      <dgm:spPr/>
      <dgm:t>
        <a:bodyPr/>
        <a:lstStyle/>
        <a:p>
          <a:r>
            <a:rPr lang="en-US" dirty="0" smtClean="0"/>
            <a:t>New Track Squad Access</a:t>
          </a:r>
          <a:endParaRPr lang="en-US" dirty="0"/>
        </a:p>
      </dgm:t>
    </dgm:pt>
    <dgm:pt modelId="{8F06E1B4-C8DE-43A8-8BFB-E52E039A19C0}" type="parTrans" cxnId="{A086AF86-F804-4107-A481-9D042F9B6D63}">
      <dgm:prSet/>
      <dgm:spPr/>
      <dgm:t>
        <a:bodyPr/>
        <a:lstStyle/>
        <a:p>
          <a:endParaRPr lang="en-US"/>
        </a:p>
      </dgm:t>
    </dgm:pt>
    <dgm:pt modelId="{7B4D459F-1CF0-4F79-91D0-AF6BF63368F6}" type="sibTrans" cxnId="{A086AF86-F804-4107-A481-9D042F9B6D63}">
      <dgm:prSet/>
      <dgm:spPr/>
      <dgm:t>
        <a:bodyPr/>
        <a:lstStyle/>
        <a:p>
          <a:endParaRPr lang="en-US"/>
        </a:p>
      </dgm:t>
    </dgm:pt>
    <dgm:pt modelId="{1BC02DAA-28B5-44D6-B973-AAD87573BE6B}">
      <dgm:prSet phldrT="[Text]"/>
      <dgm:spPr/>
      <dgm:t>
        <a:bodyPr/>
        <a:lstStyle/>
        <a:p>
          <a:r>
            <a:rPr lang="en-US" dirty="0" smtClean="0"/>
            <a:t>Neither Indoor/Outdoor Used Before</a:t>
          </a:r>
          <a:endParaRPr lang="en-US" dirty="0"/>
        </a:p>
      </dgm:t>
    </dgm:pt>
    <dgm:pt modelId="{3C01F08F-AC02-4233-80B4-860A194ECBD9}" type="parTrans" cxnId="{AFCC0E22-BB9F-43F9-B0B1-F5C91054E5CE}">
      <dgm:prSet/>
      <dgm:spPr/>
      <dgm:t>
        <a:bodyPr/>
        <a:lstStyle/>
        <a:p>
          <a:endParaRPr lang="en-US"/>
        </a:p>
      </dgm:t>
    </dgm:pt>
    <dgm:pt modelId="{CE8B2F42-80D5-42A4-AC79-61B82D42A22A}" type="sibTrans" cxnId="{AFCC0E22-BB9F-43F9-B0B1-F5C91054E5CE}">
      <dgm:prSet/>
      <dgm:spPr/>
      <dgm:t>
        <a:bodyPr/>
        <a:lstStyle/>
        <a:p>
          <a:endParaRPr lang="en-US"/>
        </a:p>
      </dgm:t>
    </dgm:pt>
    <dgm:pt modelId="{7EB89FB7-FCFA-45E8-8494-848D8A11E958}">
      <dgm:prSet phldrT="[Text]"/>
      <dgm:spPr/>
      <dgm:t>
        <a:bodyPr/>
        <a:lstStyle/>
        <a:p>
          <a:r>
            <a:rPr lang="en-US" dirty="0" smtClean="0"/>
            <a:t>Either Indoor/Outdoor Used Before</a:t>
          </a:r>
          <a:endParaRPr lang="en-US" dirty="0"/>
        </a:p>
      </dgm:t>
    </dgm:pt>
    <dgm:pt modelId="{32115922-77E3-492D-81A9-925950D99DFC}" type="parTrans" cxnId="{21CB953A-C4A0-481E-898C-F4D0AE83FB9F}">
      <dgm:prSet/>
      <dgm:spPr/>
      <dgm:t>
        <a:bodyPr/>
        <a:lstStyle/>
        <a:p>
          <a:endParaRPr lang="en-US"/>
        </a:p>
      </dgm:t>
    </dgm:pt>
    <dgm:pt modelId="{47676E81-6A9E-4F14-882F-B2991BF8FDB5}" type="sibTrans" cxnId="{21CB953A-C4A0-481E-898C-F4D0AE83FB9F}">
      <dgm:prSet/>
      <dgm:spPr/>
      <dgm:t>
        <a:bodyPr/>
        <a:lstStyle/>
        <a:p>
          <a:endParaRPr lang="en-US"/>
        </a:p>
      </dgm:t>
    </dgm:pt>
    <dgm:pt modelId="{1A2CDD57-4038-4640-9A2E-577231246ED2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smtClean="0"/>
            <a:t>Yes, new squad has access.</a:t>
          </a:r>
          <a:endParaRPr lang="en-US" dirty="0"/>
        </a:p>
      </dgm:t>
    </dgm:pt>
    <dgm:pt modelId="{B0872B86-6753-495E-BFB0-C18B4EFAE40E}" type="parTrans" cxnId="{684238A8-7E2A-456D-BE55-48E4D649FD2A}">
      <dgm:prSet/>
      <dgm:spPr/>
      <dgm:t>
        <a:bodyPr/>
        <a:lstStyle/>
        <a:p>
          <a:endParaRPr lang="en-US"/>
        </a:p>
      </dgm:t>
    </dgm:pt>
    <dgm:pt modelId="{1074E5F9-C143-4E4B-BBE8-194BEEA187F5}" type="sibTrans" cxnId="{684238A8-7E2A-456D-BE55-48E4D649FD2A}">
      <dgm:prSet/>
      <dgm:spPr/>
      <dgm:t>
        <a:bodyPr/>
        <a:lstStyle/>
        <a:p>
          <a:endParaRPr lang="en-US"/>
        </a:p>
      </dgm:t>
    </dgm:pt>
    <dgm:pt modelId="{128D48EE-13D2-4C59-846C-4EDF32CCFF36}">
      <dgm:prSet phldrT="[Text]"/>
      <dgm:spPr/>
      <dgm:t>
        <a:bodyPr/>
        <a:lstStyle/>
        <a:p>
          <a:r>
            <a:rPr lang="en-US" dirty="0" smtClean="0"/>
            <a:t>Both Indoor/Outdoor Used Before</a:t>
          </a:r>
          <a:endParaRPr lang="en-US" dirty="0"/>
        </a:p>
      </dgm:t>
    </dgm:pt>
    <dgm:pt modelId="{48F2F09F-D93B-464E-99A5-DB4D3C50146E}" type="parTrans" cxnId="{29F29EC9-6632-4CA9-969B-820687B9FC10}">
      <dgm:prSet/>
      <dgm:spPr/>
      <dgm:t>
        <a:bodyPr/>
        <a:lstStyle/>
        <a:p>
          <a:endParaRPr lang="en-US"/>
        </a:p>
      </dgm:t>
    </dgm:pt>
    <dgm:pt modelId="{1DDCCB59-3DFE-4533-B992-7A100B209BD9}" type="sibTrans" cxnId="{29F29EC9-6632-4CA9-969B-820687B9FC10}">
      <dgm:prSet/>
      <dgm:spPr/>
      <dgm:t>
        <a:bodyPr/>
        <a:lstStyle/>
        <a:p>
          <a:endParaRPr lang="en-US"/>
        </a:p>
      </dgm:t>
    </dgm:pt>
    <dgm:pt modelId="{AD3012CB-F7B6-4C61-A232-76B6326E035D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No, new squad does not regain access.</a:t>
          </a:r>
          <a:endParaRPr lang="en-US" dirty="0"/>
        </a:p>
      </dgm:t>
    </dgm:pt>
    <dgm:pt modelId="{C7E297F0-BD18-47DE-8205-ED8E1C16D8A0}" type="parTrans" cxnId="{D5E139DE-3542-4F7E-96DD-AD5C7C9750A5}">
      <dgm:prSet/>
      <dgm:spPr/>
      <dgm:t>
        <a:bodyPr/>
        <a:lstStyle/>
        <a:p>
          <a:endParaRPr lang="en-US"/>
        </a:p>
      </dgm:t>
    </dgm:pt>
    <dgm:pt modelId="{AAA139DA-EE7E-4BCC-91E7-3F6B6C7505F6}" type="sibTrans" cxnId="{D5E139DE-3542-4F7E-96DD-AD5C7C9750A5}">
      <dgm:prSet/>
      <dgm:spPr/>
      <dgm:t>
        <a:bodyPr/>
        <a:lstStyle/>
        <a:p>
          <a:endParaRPr lang="en-US"/>
        </a:p>
      </dgm:t>
    </dgm:pt>
    <dgm:pt modelId="{9496ACA5-B554-4A0E-8FC7-1583EB6CECDC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smtClean="0"/>
            <a:t>Yes, new squad has access.</a:t>
          </a:r>
          <a:endParaRPr lang="en-US" dirty="0"/>
        </a:p>
      </dgm:t>
    </dgm:pt>
    <dgm:pt modelId="{3A413D5F-7804-4AEE-A074-E11731CEE530}" type="parTrans" cxnId="{AB51DF67-99B3-435B-8BFB-B5FB99CE7CF2}">
      <dgm:prSet/>
      <dgm:spPr/>
      <dgm:t>
        <a:bodyPr/>
        <a:lstStyle/>
        <a:p>
          <a:endParaRPr lang="en-US"/>
        </a:p>
      </dgm:t>
    </dgm:pt>
    <dgm:pt modelId="{BE243C76-FF4B-43BD-8DEF-5AC94654BAF1}" type="sibTrans" cxnId="{AB51DF67-99B3-435B-8BFB-B5FB99CE7CF2}">
      <dgm:prSet/>
      <dgm:spPr/>
      <dgm:t>
        <a:bodyPr/>
        <a:lstStyle/>
        <a:p>
          <a:endParaRPr lang="en-US"/>
        </a:p>
      </dgm:t>
    </dgm:pt>
    <dgm:pt modelId="{8F193AB4-81F9-4ABD-9A61-925B93D528EC}" type="pres">
      <dgm:prSet presAssocID="{590A1118-1E6E-454C-9919-7ED84883446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B0EA856-7C9A-473E-B4E6-1DF505B15D34}" type="pres">
      <dgm:prSet presAssocID="{E322456E-C613-441A-80DE-470BFD5C97BC}" presName="vertOne" presStyleCnt="0"/>
      <dgm:spPr/>
    </dgm:pt>
    <dgm:pt modelId="{3C5F00CE-D176-46D6-9C46-10316D7B6780}" type="pres">
      <dgm:prSet presAssocID="{E322456E-C613-441A-80DE-470BFD5C97BC}" presName="txOne" presStyleLbl="node0" presStyleIdx="0" presStyleCnt="1" custScaleY="503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7F6CF1-026F-4CA0-B33F-B4D84A790037}" type="pres">
      <dgm:prSet presAssocID="{E322456E-C613-441A-80DE-470BFD5C97BC}" presName="parTransOne" presStyleCnt="0"/>
      <dgm:spPr/>
    </dgm:pt>
    <dgm:pt modelId="{4974A6A6-7B36-4C10-A0B4-759B19A7E658}" type="pres">
      <dgm:prSet presAssocID="{E322456E-C613-441A-80DE-470BFD5C97BC}" presName="horzOne" presStyleCnt="0"/>
      <dgm:spPr/>
    </dgm:pt>
    <dgm:pt modelId="{F9D191F4-7988-4960-83D2-125D2A706B75}" type="pres">
      <dgm:prSet presAssocID="{1BC02DAA-28B5-44D6-B973-AAD87573BE6B}" presName="vertTwo" presStyleCnt="0"/>
      <dgm:spPr/>
    </dgm:pt>
    <dgm:pt modelId="{91B57764-6EDF-4937-A9E2-DC55BEA37ECD}" type="pres">
      <dgm:prSet presAssocID="{1BC02DAA-28B5-44D6-B973-AAD87573BE6B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49400C-6274-45DF-9AB1-6AE9CC1ED5A6}" type="pres">
      <dgm:prSet presAssocID="{1BC02DAA-28B5-44D6-B973-AAD87573BE6B}" presName="parTransTwo" presStyleCnt="0"/>
      <dgm:spPr/>
    </dgm:pt>
    <dgm:pt modelId="{72F2D849-D99F-46D6-A958-C74173F0925F}" type="pres">
      <dgm:prSet presAssocID="{1BC02DAA-28B5-44D6-B973-AAD87573BE6B}" presName="horzTwo" presStyleCnt="0"/>
      <dgm:spPr/>
    </dgm:pt>
    <dgm:pt modelId="{B28EE94D-9684-4093-8FA0-ABC55767AD41}" type="pres">
      <dgm:prSet presAssocID="{9496ACA5-B554-4A0E-8FC7-1583EB6CECDC}" presName="vertThree" presStyleCnt="0"/>
      <dgm:spPr/>
    </dgm:pt>
    <dgm:pt modelId="{731DFE05-3A50-4D60-AE57-16B34DB43F19}" type="pres">
      <dgm:prSet presAssocID="{9496ACA5-B554-4A0E-8FC7-1583EB6CECDC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517CAF-F411-4EE5-89F1-81CA03151452}" type="pres">
      <dgm:prSet presAssocID="{9496ACA5-B554-4A0E-8FC7-1583EB6CECDC}" presName="horzThree" presStyleCnt="0"/>
      <dgm:spPr/>
    </dgm:pt>
    <dgm:pt modelId="{6B694171-A5F7-4100-8CF5-D1A3577FB54F}" type="pres">
      <dgm:prSet presAssocID="{CE8B2F42-80D5-42A4-AC79-61B82D42A22A}" presName="sibSpaceTwo" presStyleCnt="0"/>
      <dgm:spPr/>
    </dgm:pt>
    <dgm:pt modelId="{A0BF6299-DA01-494B-9F0A-DBFB809161A9}" type="pres">
      <dgm:prSet presAssocID="{7EB89FB7-FCFA-45E8-8494-848D8A11E958}" presName="vertTwo" presStyleCnt="0"/>
      <dgm:spPr/>
    </dgm:pt>
    <dgm:pt modelId="{8B3397AA-267A-4C55-8814-E58C36214C5E}" type="pres">
      <dgm:prSet presAssocID="{7EB89FB7-FCFA-45E8-8494-848D8A11E958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830196-EF19-4E9F-B504-995FD806BF47}" type="pres">
      <dgm:prSet presAssocID="{7EB89FB7-FCFA-45E8-8494-848D8A11E958}" presName="parTransTwo" presStyleCnt="0"/>
      <dgm:spPr/>
    </dgm:pt>
    <dgm:pt modelId="{7D3DB7E8-2444-482D-BD4C-B96F00E0BFB2}" type="pres">
      <dgm:prSet presAssocID="{7EB89FB7-FCFA-45E8-8494-848D8A11E958}" presName="horzTwo" presStyleCnt="0"/>
      <dgm:spPr/>
    </dgm:pt>
    <dgm:pt modelId="{E33E1F03-1C0F-4A26-9510-B40489BE3E37}" type="pres">
      <dgm:prSet presAssocID="{1A2CDD57-4038-4640-9A2E-577231246ED2}" presName="vertThree" presStyleCnt="0"/>
      <dgm:spPr/>
    </dgm:pt>
    <dgm:pt modelId="{7BA36892-1869-4148-9138-0997A1686BD3}" type="pres">
      <dgm:prSet presAssocID="{1A2CDD57-4038-4640-9A2E-577231246ED2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635D52-BC7B-4798-9422-AEF915B96AE9}" type="pres">
      <dgm:prSet presAssocID="{1A2CDD57-4038-4640-9A2E-577231246ED2}" presName="horzThree" presStyleCnt="0"/>
      <dgm:spPr/>
    </dgm:pt>
    <dgm:pt modelId="{5BBB82B2-41A9-47C0-97AB-E0E7AD5CAF01}" type="pres">
      <dgm:prSet presAssocID="{47676E81-6A9E-4F14-882F-B2991BF8FDB5}" presName="sibSpaceTwo" presStyleCnt="0"/>
      <dgm:spPr/>
    </dgm:pt>
    <dgm:pt modelId="{5FE20985-CE59-4322-9219-C4352ECBE3A1}" type="pres">
      <dgm:prSet presAssocID="{128D48EE-13D2-4C59-846C-4EDF32CCFF36}" presName="vertTwo" presStyleCnt="0"/>
      <dgm:spPr/>
    </dgm:pt>
    <dgm:pt modelId="{8C5E5BA0-91E4-4998-B4CC-1733CD54FCA7}" type="pres">
      <dgm:prSet presAssocID="{128D48EE-13D2-4C59-846C-4EDF32CCFF36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1F43F1-9830-4D08-BB07-8A0FD3E44A9C}" type="pres">
      <dgm:prSet presAssocID="{128D48EE-13D2-4C59-846C-4EDF32CCFF36}" presName="parTransTwo" presStyleCnt="0"/>
      <dgm:spPr/>
    </dgm:pt>
    <dgm:pt modelId="{821BF19B-4B93-44AC-9E87-6A80B36A252A}" type="pres">
      <dgm:prSet presAssocID="{128D48EE-13D2-4C59-846C-4EDF32CCFF36}" presName="horzTwo" presStyleCnt="0"/>
      <dgm:spPr/>
    </dgm:pt>
    <dgm:pt modelId="{5BEAD4E1-1D92-4EE0-A7AC-7C762807BCC7}" type="pres">
      <dgm:prSet presAssocID="{AD3012CB-F7B6-4C61-A232-76B6326E035D}" presName="vertThree" presStyleCnt="0"/>
      <dgm:spPr/>
    </dgm:pt>
    <dgm:pt modelId="{7FF874CF-684D-42B8-ADA3-AABEE495665E}" type="pres">
      <dgm:prSet presAssocID="{AD3012CB-F7B6-4C61-A232-76B6326E035D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CEB742-E988-4A55-A8CA-2A42835838BC}" type="pres">
      <dgm:prSet presAssocID="{AD3012CB-F7B6-4C61-A232-76B6326E035D}" presName="horzThree" presStyleCnt="0"/>
      <dgm:spPr/>
    </dgm:pt>
  </dgm:ptLst>
  <dgm:cxnLst>
    <dgm:cxn modelId="{684238A8-7E2A-456D-BE55-48E4D649FD2A}" srcId="{7EB89FB7-FCFA-45E8-8494-848D8A11E958}" destId="{1A2CDD57-4038-4640-9A2E-577231246ED2}" srcOrd="0" destOrd="0" parTransId="{B0872B86-6753-495E-BFB0-C18B4EFAE40E}" sibTransId="{1074E5F9-C143-4E4B-BBE8-194BEEA187F5}"/>
    <dgm:cxn modelId="{21CB953A-C4A0-481E-898C-F4D0AE83FB9F}" srcId="{E322456E-C613-441A-80DE-470BFD5C97BC}" destId="{7EB89FB7-FCFA-45E8-8494-848D8A11E958}" srcOrd="1" destOrd="0" parTransId="{32115922-77E3-492D-81A9-925950D99DFC}" sibTransId="{47676E81-6A9E-4F14-882F-B2991BF8FDB5}"/>
    <dgm:cxn modelId="{29F29EC9-6632-4CA9-969B-820687B9FC10}" srcId="{E322456E-C613-441A-80DE-470BFD5C97BC}" destId="{128D48EE-13D2-4C59-846C-4EDF32CCFF36}" srcOrd="2" destOrd="0" parTransId="{48F2F09F-D93B-464E-99A5-DB4D3C50146E}" sibTransId="{1DDCCB59-3DFE-4533-B992-7A100B209BD9}"/>
    <dgm:cxn modelId="{A54AF568-BF25-489D-AAB3-2B26511D450F}" type="presOf" srcId="{590A1118-1E6E-454C-9919-7ED84883446E}" destId="{8F193AB4-81F9-4ABD-9A61-925B93D528EC}" srcOrd="0" destOrd="0" presId="urn:microsoft.com/office/officeart/2005/8/layout/hierarchy4"/>
    <dgm:cxn modelId="{CFD3F847-A739-4004-A001-3E72917B8B67}" type="presOf" srcId="{9496ACA5-B554-4A0E-8FC7-1583EB6CECDC}" destId="{731DFE05-3A50-4D60-AE57-16B34DB43F19}" srcOrd="0" destOrd="0" presId="urn:microsoft.com/office/officeart/2005/8/layout/hierarchy4"/>
    <dgm:cxn modelId="{3DCF5CCB-E09F-4922-9524-1DA3FA6DAADB}" type="presOf" srcId="{1BC02DAA-28B5-44D6-B973-AAD87573BE6B}" destId="{91B57764-6EDF-4937-A9E2-DC55BEA37ECD}" srcOrd="0" destOrd="0" presId="urn:microsoft.com/office/officeart/2005/8/layout/hierarchy4"/>
    <dgm:cxn modelId="{AFCC0E22-BB9F-43F9-B0B1-F5C91054E5CE}" srcId="{E322456E-C613-441A-80DE-470BFD5C97BC}" destId="{1BC02DAA-28B5-44D6-B973-AAD87573BE6B}" srcOrd="0" destOrd="0" parTransId="{3C01F08F-AC02-4233-80B4-860A194ECBD9}" sibTransId="{CE8B2F42-80D5-42A4-AC79-61B82D42A22A}"/>
    <dgm:cxn modelId="{14C68152-1F56-4630-8592-D48B614169C5}" type="presOf" srcId="{128D48EE-13D2-4C59-846C-4EDF32CCFF36}" destId="{8C5E5BA0-91E4-4998-B4CC-1733CD54FCA7}" srcOrd="0" destOrd="0" presId="urn:microsoft.com/office/officeart/2005/8/layout/hierarchy4"/>
    <dgm:cxn modelId="{CB848D74-95B6-4B7A-B673-55D6F889AD01}" type="presOf" srcId="{E322456E-C613-441A-80DE-470BFD5C97BC}" destId="{3C5F00CE-D176-46D6-9C46-10316D7B6780}" srcOrd="0" destOrd="0" presId="urn:microsoft.com/office/officeart/2005/8/layout/hierarchy4"/>
    <dgm:cxn modelId="{A086AF86-F804-4107-A481-9D042F9B6D63}" srcId="{590A1118-1E6E-454C-9919-7ED84883446E}" destId="{E322456E-C613-441A-80DE-470BFD5C97BC}" srcOrd="0" destOrd="0" parTransId="{8F06E1B4-C8DE-43A8-8BFB-E52E039A19C0}" sibTransId="{7B4D459F-1CF0-4F79-91D0-AF6BF63368F6}"/>
    <dgm:cxn modelId="{5D53E9DE-FF78-47A8-B917-98854E1AAA98}" type="presOf" srcId="{7EB89FB7-FCFA-45E8-8494-848D8A11E958}" destId="{8B3397AA-267A-4C55-8814-E58C36214C5E}" srcOrd="0" destOrd="0" presId="urn:microsoft.com/office/officeart/2005/8/layout/hierarchy4"/>
    <dgm:cxn modelId="{AB51DF67-99B3-435B-8BFB-B5FB99CE7CF2}" srcId="{1BC02DAA-28B5-44D6-B973-AAD87573BE6B}" destId="{9496ACA5-B554-4A0E-8FC7-1583EB6CECDC}" srcOrd="0" destOrd="0" parTransId="{3A413D5F-7804-4AEE-A074-E11731CEE530}" sibTransId="{BE243C76-FF4B-43BD-8DEF-5AC94654BAF1}"/>
    <dgm:cxn modelId="{BAC47F2E-2FC2-44BE-A8FD-0AEEAEB51488}" type="presOf" srcId="{AD3012CB-F7B6-4C61-A232-76B6326E035D}" destId="{7FF874CF-684D-42B8-ADA3-AABEE495665E}" srcOrd="0" destOrd="0" presId="urn:microsoft.com/office/officeart/2005/8/layout/hierarchy4"/>
    <dgm:cxn modelId="{D5E139DE-3542-4F7E-96DD-AD5C7C9750A5}" srcId="{128D48EE-13D2-4C59-846C-4EDF32CCFF36}" destId="{AD3012CB-F7B6-4C61-A232-76B6326E035D}" srcOrd="0" destOrd="0" parTransId="{C7E297F0-BD18-47DE-8205-ED8E1C16D8A0}" sibTransId="{AAA139DA-EE7E-4BCC-91E7-3F6B6C7505F6}"/>
    <dgm:cxn modelId="{42C45629-DF43-47C9-B94C-C469B3A95DB1}" type="presOf" srcId="{1A2CDD57-4038-4640-9A2E-577231246ED2}" destId="{7BA36892-1869-4148-9138-0997A1686BD3}" srcOrd="0" destOrd="0" presId="urn:microsoft.com/office/officeart/2005/8/layout/hierarchy4"/>
    <dgm:cxn modelId="{43AA4D16-6927-4BE0-9485-6925733533F4}" type="presParOf" srcId="{8F193AB4-81F9-4ABD-9A61-925B93D528EC}" destId="{FB0EA856-7C9A-473E-B4E6-1DF505B15D34}" srcOrd="0" destOrd="0" presId="urn:microsoft.com/office/officeart/2005/8/layout/hierarchy4"/>
    <dgm:cxn modelId="{C1EBAFB6-B6F5-4F41-A287-53D3C06AD426}" type="presParOf" srcId="{FB0EA856-7C9A-473E-B4E6-1DF505B15D34}" destId="{3C5F00CE-D176-46D6-9C46-10316D7B6780}" srcOrd="0" destOrd="0" presId="urn:microsoft.com/office/officeart/2005/8/layout/hierarchy4"/>
    <dgm:cxn modelId="{A34A6349-3807-49D8-A0B5-9EAA3F5B6518}" type="presParOf" srcId="{FB0EA856-7C9A-473E-B4E6-1DF505B15D34}" destId="{0C7F6CF1-026F-4CA0-B33F-B4D84A790037}" srcOrd="1" destOrd="0" presId="urn:microsoft.com/office/officeart/2005/8/layout/hierarchy4"/>
    <dgm:cxn modelId="{2BD594AC-C842-47FC-BFF3-98760B75D3A1}" type="presParOf" srcId="{FB0EA856-7C9A-473E-B4E6-1DF505B15D34}" destId="{4974A6A6-7B36-4C10-A0B4-759B19A7E658}" srcOrd="2" destOrd="0" presId="urn:microsoft.com/office/officeart/2005/8/layout/hierarchy4"/>
    <dgm:cxn modelId="{4ACDEE0F-0877-4028-AA69-40A8216040B4}" type="presParOf" srcId="{4974A6A6-7B36-4C10-A0B4-759B19A7E658}" destId="{F9D191F4-7988-4960-83D2-125D2A706B75}" srcOrd="0" destOrd="0" presId="urn:microsoft.com/office/officeart/2005/8/layout/hierarchy4"/>
    <dgm:cxn modelId="{50285588-B7C7-4EE5-A23E-BA292A62D35F}" type="presParOf" srcId="{F9D191F4-7988-4960-83D2-125D2A706B75}" destId="{91B57764-6EDF-4937-A9E2-DC55BEA37ECD}" srcOrd="0" destOrd="0" presId="urn:microsoft.com/office/officeart/2005/8/layout/hierarchy4"/>
    <dgm:cxn modelId="{62CEBCDD-02C7-4000-ABFC-114B67E929C5}" type="presParOf" srcId="{F9D191F4-7988-4960-83D2-125D2A706B75}" destId="{3C49400C-6274-45DF-9AB1-6AE9CC1ED5A6}" srcOrd="1" destOrd="0" presId="urn:microsoft.com/office/officeart/2005/8/layout/hierarchy4"/>
    <dgm:cxn modelId="{C5E40608-8691-4754-8B2E-25E78A6E4453}" type="presParOf" srcId="{F9D191F4-7988-4960-83D2-125D2A706B75}" destId="{72F2D849-D99F-46D6-A958-C74173F0925F}" srcOrd="2" destOrd="0" presId="urn:microsoft.com/office/officeart/2005/8/layout/hierarchy4"/>
    <dgm:cxn modelId="{8209E7AA-255B-4FC7-BEA6-231785107A85}" type="presParOf" srcId="{72F2D849-D99F-46D6-A958-C74173F0925F}" destId="{B28EE94D-9684-4093-8FA0-ABC55767AD41}" srcOrd="0" destOrd="0" presId="urn:microsoft.com/office/officeart/2005/8/layout/hierarchy4"/>
    <dgm:cxn modelId="{5DD47717-F681-43B4-A71F-3C9DC88EBDCD}" type="presParOf" srcId="{B28EE94D-9684-4093-8FA0-ABC55767AD41}" destId="{731DFE05-3A50-4D60-AE57-16B34DB43F19}" srcOrd="0" destOrd="0" presId="urn:microsoft.com/office/officeart/2005/8/layout/hierarchy4"/>
    <dgm:cxn modelId="{BD5607AB-35A1-47A1-8430-D4BA6CEDA31D}" type="presParOf" srcId="{B28EE94D-9684-4093-8FA0-ABC55767AD41}" destId="{06517CAF-F411-4EE5-89F1-81CA03151452}" srcOrd="1" destOrd="0" presId="urn:microsoft.com/office/officeart/2005/8/layout/hierarchy4"/>
    <dgm:cxn modelId="{2C43A6EA-134D-4B41-A5F8-3845E29E2E08}" type="presParOf" srcId="{4974A6A6-7B36-4C10-A0B4-759B19A7E658}" destId="{6B694171-A5F7-4100-8CF5-D1A3577FB54F}" srcOrd="1" destOrd="0" presId="urn:microsoft.com/office/officeart/2005/8/layout/hierarchy4"/>
    <dgm:cxn modelId="{0E7770EA-773D-4733-ABDF-951A96A089FE}" type="presParOf" srcId="{4974A6A6-7B36-4C10-A0B4-759B19A7E658}" destId="{A0BF6299-DA01-494B-9F0A-DBFB809161A9}" srcOrd="2" destOrd="0" presId="urn:microsoft.com/office/officeart/2005/8/layout/hierarchy4"/>
    <dgm:cxn modelId="{4256CC4E-0849-4374-9C44-C40B483ED048}" type="presParOf" srcId="{A0BF6299-DA01-494B-9F0A-DBFB809161A9}" destId="{8B3397AA-267A-4C55-8814-E58C36214C5E}" srcOrd="0" destOrd="0" presId="urn:microsoft.com/office/officeart/2005/8/layout/hierarchy4"/>
    <dgm:cxn modelId="{3531FE4F-FFDF-459A-A658-6DD5018D5563}" type="presParOf" srcId="{A0BF6299-DA01-494B-9F0A-DBFB809161A9}" destId="{F2830196-EF19-4E9F-B504-995FD806BF47}" srcOrd="1" destOrd="0" presId="urn:microsoft.com/office/officeart/2005/8/layout/hierarchy4"/>
    <dgm:cxn modelId="{0B0815D4-D256-448C-887A-F56C4CCF3A63}" type="presParOf" srcId="{A0BF6299-DA01-494B-9F0A-DBFB809161A9}" destId="{7D3DB7E8-2444-482D-BD4C-B96F00E0BFB2}" srcOrd="2" destOrd="0" presId="urn:microsoft.com/office/officeart/2005/8/layout/hierarchy4"/>
    <dgm:cxn modelId="{8B1B6EB4-142F-437A-96F7-DF5DC5FEB16C}" type="presParOf" srcId="{7D3DB7E8-2444-482D-BD4C-B96F00E0BFB2}" destId="{E33E1F03-1C0F-4A26-9510-B40489BE3E37}" srcOrd="0" destOrd="0" presId="urn:microsoft.com/office/officeart/2005/8/layout/hierarchy4"/>
    <dgm:cxn modelId="{0659CB1F-E5C9-4610-AA0C-C0F69865A5A2}" type="presParOf" srcId="{E33E1F03-1C0F-4A26-9510-B40489BE3E37}" destId="{7BA36892-1869-4148-9138-0997A1686BD3}" srcOrd="0" destOrd="0" presId="urn:microsoft.com/office/officeart/2005/8/layout/hierarchy4"/>
    <dgm:cxn modelId="{C3914BF2-09C4-4AA1-9ED2-E401A86CCB81}" type="presParOf" srcId="{E33E1F03-1C0F-4A26-9510-B40489BE3E37}" destId="{E7635D52-BC7B-4798-9422-AEF915B96AE9}" srcOrd="1" destOrd="0" presId="urn:microsoft.com/office/officeart/2005/8/layout/hierarchy4"/>
    <dgm:cxn modelId="{61B75C88-EFE3-4B47-9ECE-61550A0BBA7E}" type="presParOf" srcId="{4974A6A6-7B36-4C10-A0B4-759B19A7E658}" destId="{5BBB82B2-41A9-47C0-97AB-E0E7AD5CAF01}" srcOrd="3" destOrd="0" presId="urn:microsoft.com/office/officeart/2005/8/layout/hierarchy4"/>
    <dgm:cxn modelId="{E2F9D984-F5BD-476A-947F-4FF59A568B70}" type="presParOf" srcId="{4974A6A6-7B36-4C10-A0B4-759B19A7E658}" destId="{5FE20985-CE59-4322-9219-C4352ECBE3A1}" srcOrd="4" destOrd="0" presId="urn:microsoft.com/office/officeart/2005/8/layout/hierarchy4"/>
    <dgm:cxn modelId="{12A47A22-C8DA-427E-B94C-17D75F0BB79A}" type="presParOf" srcId="{5FE20985-CE59-4322-9219-C4352ECBE3A1}" destId="{8C5E5BA0-91E4-4998-B4CC-1733CD54FCA7}" srcOrd="0" destOrd="0" presId="urn:microsoft.com/office/officeart/2005/8/layout/hierarchy4"/>
    <dgm:cxn modelId="{A8A829B0-EDF1-4345-9975-493524B878BC}" type="presParOf" srcId="{5FE20985-CE59-4322-9219-C4352ECBE3A1}" destId="{BF1F43F1-9830-4D08-BB07-8A0FD3E44A9C}" srcOrd="1" destOrd="0" presId="urn:microsoft.com/office/officeart/2005/8/layout/hierarchy4"/>
    <dgm:cxn modelId="{0A13698B-8F3C-4BE0-9ACD-4B40DE5D021D}" type="presParOf" srcId="{5FE20985-CE59-4322-9219-C4352ECBE3A1}" destId="{821BF19B-4B93-44AC-9E87-6A80B36A252A}" srcOrd="2" destOrd="0" presId="urn:microsoft.com/office/officeart/2005/8/layout/hierarchy4"/>
    <dgm:cxn modelId="{1A8F45B6-B14F-41C9-B7B5-9C3F225AB738}" type="presParOf" srcId="{821BF19B-4B93-44AC-9E87-6A80B36A252A}" destId="{5BEAD4E1-1D92-4EE0-A7AC-7C762807BCC7}" srcOrd="0" destOrd="0" presId="urn:microsoft.com/office/officeart/2005/8/layout/hierarchy4"/>
    <dgm:cxn modelId="{C11976B2-729C-45FB-A06B-BFC4C11864DF}" type="presParOf" srcId="{5BEAD4E1-1D92-4EE0-A7AC-7C762807BCC7}" destId="{7FF874CF-684D-42B8-ADA3-AABEE495665E}" srcOrd="0" destOrd="0" presId="urn:microsoft.com/office/officeart/2005/8/layout/hierarchy4"/>
    <dgm:cxn modelId="{47D45441-EA98-4DE5-BD9D-3F7F038313AD}" type="presParOf" srcId="{5BEAD4E1-1D92-4EE0-A7AC-7C762807BCC7}" destId="{36CEB742-E988-4A55-A8CA-2A42835838BC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2D8D648-53FD-48D5-8B65-F070FCFF00A8}" type="doc">
      <dgm:prSet loTypeId="urn:microsoft.com/office/officeart/2005/8/layout/lProcess1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EDCE8DF-8DF3-4A17-A7C3-5FAFCED2D6DA}">
      <dgm:prSet phldrT="[Text]"/>
      <dgm:spPr/>
      <dgm:t>
        <a:bodyPr/>
        <a:lstStyle/>
        <a:p>
          <a:r>
            <a:rPr lang="en-US" dirty="0" smtClean="0"/>
            <a:t>Fall 2015</a:t>
          </a:r>
          <a:endParaRPr lang="en-US" dirty="0"/>
        </a:p>
      </dgm:t>
    </dgm:pt>
    <dgm:pt modelId="{939C3B97-B144-4C1A-BB08-62724D9183E4}" type="parTrans" cxnId="{85CFCF77-709F-43E1-8AFE-7F5869B11789}">
      <dgm:prSet/>
      <dgm:spPr/>
      <dgm:t>
        <a:bodyPr/>
        <a:lstStyle/>
        <a:p>
          <a:endParaRPr lang="en-US"/>
        </a:p>
      </dgm:t>
    </dgm:pt>
    <dgm:pt modelId="{3EBC0C05-6C5F-49AF-8E0E-8B1FEE214802}" type="sibTrans" cxnId="{85CFCF77-709F-43E1-8AFE-7F5869B11789}">
      <dgm:prSet/>
      <dgm:spPr/>
      <dgm:t>
        <a:bodyPr/>
        <a:lstStyle/>
        <a:p>
          <a:endParaRPr lang="en-US"/>
        </a:p>
      </dgm:t>
    </dgm:pt>
    <dgm:pt modelId="{AB2A20B6-C0B6-492A-9933-FFF1E02F4468}">
      <dgm:prSet phldrT="[Text]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2013-14 &amp; 2014-15 </a:t>
          </a:r>
        </a:p>
        <a:p>
          <a:r>
            <a:rPr lang="en-US" b="1" dirty="0" smtClean="0">
              <a:solidFill>
                <a:schemeClr val="bg1"/>
              </a:solidFill>
            </a:rPr>
            <a:t>APR Data</a:t>
          </a:r>
          <a:endParaRPr lang="en-US" b="1" dirty="0">
            <a:solidFill>
              <a:schemeClr val="bg1"/>
            </a:solidFill>
          </a:endParaRPr>
        </a:p>
      </dgm:t>
    </dgm:pt>
    <dgm:pt modelId="{38EF9CA0-2611-400A-97E4-FE461ED15BA7}" type="parTrans" cxnId="{36B44C12-44CC-4DBD-B481-E2F842514857}">
      <dgm:prSet/>
      <dgm:spPr/>
      <dgm:t>
        <a:bodyPr/>
        <a:lstStyle/>
        <a:p>
          <a:endParaRPr lang="en-US"/>
        </a:p>
      </dgm:t>
    </dgm:pt>
    <dgm:pt modelId="{A3C0BF29-B06A-4C93-A72C-B52C244851FE}" type="sibTrans" cxnId="{36B44C12-44CC-4DBD-B481-E2F842514857}">
      <dgm:prSet/>
      <dgm:spPr/>
      <dgm:t>
        <a:bodyPr/>
        <a:lstStyle/>
        <a:p>
          <a:endParaRPr lang="en-US"/>
        </a:p>
      </dgm:t>
    </dgm:pt>
    <dgm:pt modelId="{AB542A01-1723-4645-B52F-4C0D3CA8D353}">
      <dgm:prSet phldrT="[Text]" custT="1"/>
      <dgm:spPr/>
      <dgm:t>
        <a:bodyPr/>
        <a:lstStyle/>
        <a:p>
          <a:r>
            <a:rPr lang="en-US" sz="2200" dirty="0" smtClean="0"/>
            <a:t>Old + New; or</a:t>
          </a:r>
        </a:p>
        <a:p>
          <a:r>
            <a:rPr lang="en-US" sz="2200" dirty="0" smtClean="0"/>
            <a:t>New + New; or</a:t>
          </a:r>
        </a:p>
        <a:p>
          <a:r>
            <a:rPr lang="en-US" sz="2200" dirty="0" smtClean="0"/>
            <a:t>Old + Old</a:t>
          </a:r>
          <a:endParaRPr lang="en-US" sz="2200" dirty="0"/>
        </a:p>
      </dgm:t>
    </dgm:pt>
    <dgm:pt modelId="{38F1CD97-9567-43C9-A372-5BF25B222AFC}" type="parTrans" cxnId="{A44E22A7-6F3F-46DD-9D85-8ACADCFE7FB3}">
      <dgm:prSet/>
      <dgm:spPr/>
      <dgm:t>
        <a:bodyPr/>
        <a:lstStyle/>
        <a:p>
          <a:endParaRPr lang="en-US"/>
        </a:p>
      </dgm:t>
    </dgm:pt>
    <dgm:pt modelId="{9D868CCB-12F0-4653-88E3-01CAE75789C1}" type="sibTrans" cxnId="{A44E22A7-6F3F-46DD-9D85-8ACADCFE7FB3}">
      <dgm:prSet/>
      <dgm:spPr/>
      <dgm:t>
        <a:bodyPr/>
        <a:lstStyle/>
        <a:p>
          <a:endParaRPr lang="en-US"/>
        </a:p>
      </dgm:t>
    </dgm:pt>
    <dgm:pt modelId="{54BC7188-5336-4F2F-8430-8743BC82B83D}">
      <dgm:prSet phldrT="[Text]"/>
      <dgm:spPr/>
      <dgm:t>
        <a:bodyPr/>
        <a:lstStyle/>
        <a:p>
          <a:r>
            <a:rPr lang="en-US" dirty="0" smtClean="0"/>
            <a:t>Fall 2016 +</a:t>
          </a:r>
          <a:endParaRPr lang="en-US" dirty="0"/>
        </a:p>
      </dgm:t>
    </dgm:pt>
    <dgm:pt modelId="{87EDCD9D-4413-4E51-A7DD-A67F751FFEC5}" type="parTrans" cxnId="{768EEC7B-F051-493C-9026-0D673AF32E88}">
      <dgm:prSet/>
      <dgm:spPr/>
      <dgm:t>
        <a:bodyPr/>
        <a:lstStyle/>
        <a:p>
          <a:endParaRPr lang="en-US"/>
        </a:p>
      </dgm:t>
    </dgm:pt>
    <dgm:pt modelId="{98C21051-A9D9-4B69-BFCC-622D484E273A}" type="sibTrans" cxnId="{768EEC7B-F051-493C-9026-0D673AF32E88}">
      <dgm:prSet/>
      <dgm:spPr/>
      <dgm:t>
        <a:bodyPr/>
        <a:lstStyle/>
        <a:p>
          <a:endParaRPr lang="en-US"/>
        </a:p>
      </dgm:t>
    </dgm:pt>
    <dgm:pt modelId="{AE967B14-DD62-4D6B-8D74-C82B5122B34F}">
      <dgm:prSet phldrT="[Text]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2014-15 &amp; 2015-16</a:t>
          </a:r>
        </a:p>
        <a:p>
          <a:r>
            <a:rPr lang="en-US" b="1" dirty="0" smtClean="0">
              <a:solidFill>
                <a:schemeClr val="bg1"/>
              </a:solidFill>
            </a:rPr>
            <a:t>APR Data</a:t>
          </a:r>
          <a:endParaRPr lang="en-US" b="1" dirty="0">
            <a:solidFill>
              <a:schemeClr val="bg1"/>
            </a:solidFill>
          </a:endParaRPr>
        </a:p>
      </dgm:t>
    </dgm:pt>
    <dgm:pt modelId="{01423282-11B1-4877-8FB6-FD410D893AFB}" type="parTrans" cxnId="{F317F304-2BF5-4100-87EB-B6233557B6EA}">
      <dgm:prSet/>
      <dgm:spPr/>
      <dgm:t>
        <a:bodyPr/>
        <a:lstStyle/>
        <a:p>
          <a:endParaRPr lang="en-US"/>
        </a:p>
      </dgm:t>
    </dgm:pt>
    <dgm:pt modelId="{E1AEC64D-1175-498B-AC1B-44F0B87F8044}" type="sibTrans" cxnId="{F317F304-2BF5-4100-87EB-B6233557B6EA}">
      <dgm:prSet/>
      <dgm:spPr/>
      <dgm:t>
        <a:bodyPr/>
        <a:lstStyle/>
        <a:p>
          <a:endParaRPr lang="en-US"/>
        </a:p>
      </dgm:t>
    </dgm:pt>
    <dgm:pt modelId="{669F0EB4-14C1-48C5-8A00-3A1FAF77A376}">
      <dgm:prSet phldrT="[Text]" custT="1"/>
      <dgm:spPr/>
      <dgm:t>
        <a:bodyPr/>
        <a:lstStyle/>
        <a:p>
          <a:r>
            <a:rPr lang="en-US" sz="2400" dirty="0" smtClean="0"/>
            <a:t>New + New</a:t>
          </a:r>
          <a:endParaRPr lang="en-US" sz="2400" dirty="0"/>
        </a:p>
      </dgm:t>
    </dgm:pt>
    <dgm:pt modelId="{184A3EAC-3835-4D12-826F-518F6FEC4B83}" type="parTrans" cxnId="{E97AFECE-839D-4890-BD12-78258CA516AB}">
      <dgm:prSet/>
      <dgm:spPr/>
      <dgm:t>
        <a:bodyPr/>
        <a:lstStyle/>
        <a:p>
          <a:endParaRPr lang="en-US"/>
        </a:p>
      </dgm:t>
    </dgm:pt>
    <dgm:pt modelId="{9041C070-8CA3-44D6-AB80-A9A7A44447AB}" type="sibTrans" cxnId="{E97AFECE-839D-4890-BD12-78258CA516AB}">
      <dgm:prSet/>
      <dgm:spPr/>
      <dgm:t>
        <a:bodyPr/>
        <a:lstStyle/>
        <a:p>
          <a:endParaRPr lang="en-US"/>
        </a:p>
      </dgm:t>
    </dgm:pt>
    <dgm:pt modelId="{5E2FDBFE-6820-44B1-8832-52D87B560543}" type="pres">
      <dgm:prSet presAssocID="{72D8D648-53FD-48D5-8B65-F070FCFF00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A5020EB-6541-4C3F-A86A-2BACAACF107A}" type="pres">
      <dgm:prSet presAssocID="{6EDCE8DF-8DF3-4A17-A7C3-5FAFCED2D6DA}" presName="vertFlow" presStyleCnt="0"/>
      <dgm:spPr/>
    </dgm:pt>
    <dgm:pt modelId="{F0F0AC05-557A-47AC-8DDA-51530D9CFD4E}" type="pres">
      <dgm:prSet presAssocID="{6EDCE8DF-8DF3-4A17-A7C3-5FAFCED2D6DA}" presName="header" presStyleLbl="node1" presStyleIdx="0" presStyleCnt="2"/>
      <dgm:spPr/>
      <dgm:t>
        <a:bodyPr/>
        <a:lstStyle/>
        <a:p>
          <a:endParaRPr lang="en-US"/>
        </a:p>
      </dgm:t>
    </dgm:pt>
    <dgm:pt modelId="{8C9734DD-7900-4BE6-993B-84D615C0C042}" type="pres">
      <dgm:prSet presAssocID="{38EF9CA0-2611-400A-97E4-FE461ED15BA7}" presName="parTrans" presStyleLbl="sibTrans2D1" presStyleIdx="0" presStyleCnt="4"/>
      <dgm:spPr/>
      <dgm:t>
        <a:bodyPr/>
        <a:lstStyle/>
        <a:p>
          <a:endParaRPr lang="en-US"/>
        </a:p>
      </dgm:t>
    </dgm:pt>
    <dgm:pt modelId="{11174A2F-B462-4696-94D3-425125AD93FB}" type="pres">
      <dgm:prSet presAssocID="{AB2A20B6-C0B6-492A-9933-FFF1E02F4468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BB0539-DDEA-47D5-B457-348A28C918CD}" type="pres">
      <dgm:prSet presAssocID="{A3C0BF29-B06A-4C93-A72C-B52C244851F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EDF19B2-B4FD-46D0-877B-B58DECCF41A4}" type="pres">
      <dgm:prSet presAssocID="{AB542A01-1723-4645-B52F-4C0D3CA8D353}" presName="child" presStyleLbl="alignAccFollowNode1" presStyleIdx="1" presStyleCnt="4" custScaleY="1326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C5D0EB-9984-4CE1-8B40-D7358A82FCED}" type="pres">
      <dgm:prSet presAssocID="{6EDCE8DF-8DF3-4A17-A7C3-5FAFCED2D6DA}" presName="hSp" presStyleCnt="0"/>
      <dgm:spPr/>
    </dgm:pt>
    <dgm:pt modelId="{D3013EED-683E-438A-B1A0-832E691C0723}" type="pres">
      <dgm:prSet presAssocID="{54BC7188-5336-4F2F-8430-8743BC82B83D}" presName="vertFlow" presStyleCnt="0"/>
      <dgm:spPr/>
    </dgm:pt>
    <dgm:pt modelId="{583140A2-7107-4BD5-9015-0ACF4F6C0627}" type="pres">
      <dgm:prSet presAssocID="{54BC7188-5336-4F2F-8430-8743BC82B83D}" presName="header" presStyleLbl="node1" presStyleIdx="1" presStyleCnt="2"/>
      <dgm:spPr/>
      <dgm:t>
        <a:bodyPr/>
        <a:lstStyle/>
        <a:p>
          <a:endParaRPr lang="en-US"/>
        </a:p>
      </dgm:t>
    </dgm:pt>
    <dgm:pt modelId="{315FDB65-A38A-41D3-98EC-33A8F57246C0}" type="pres">
      <dgm:prSet presAssocID="{01423282-11B1-4877-8FB6-FD410D893AFB}" presName="parTrans" presStyleLbl="sibTrans2D1" presStyleIdx="2" presStyleCnt="4"/>
      <dgm:spPr/>
      <dgm:t>
        <a:bodyPr/>
        <a:lstStyle/>
        <a:p>
          <a:endParaRPr lang="en-US"/>
        </a:p>
      </dgm:t>
    </dgm:pt>
    <dgm:pt modelId="{15BEECA5-DEAF-4EC0-B672-9B5FC5A87B20}" type="pres">
      <dgm:prSet presAssocID="{AE967B14-DD62-4D6B-8D74-C82B5122B34F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48EFEB-A5E1-43DD-8DF7-62F6FF8CBB88}" type="pres">
      <dgm:prSet presAssocID="{E1AEC64D-1175-498B-AC1B-44F0B87F8044}" presName="sibTrans" presStyleLbl="sibTrans2D1" presStyleIdx="3" presStyleCnt="4"/>
      <dgm:spPr/>
      <dgm:t>
        <a:bodyPr/>
        <a:lstStyle/>
        <a:p>
          <a:endParaRPr lang="en-US"/>
        </a:p>
      </dgm:t>
    </dgm:pt>
    <dgm:pt modelId="{2FB837D8-E159-4C53-AAA6-F2C6E00F3E74}" type="pres">
      <dgm:prSet presAssocID="{669F0EB4-14C1-48C5-8A00-3A1FAF77A376}" presName="child" presStyleLbl="alignAccFollowNode1" presStyleIdx="3" presStyleCnt="4" custScaleY="13094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4E22A7-6F3F-46DD-9D85-8ACADCFE7FB3}" srcId="{6EDCE8DF-8DF3-4A17-A7C3-5FAFCED2D6DA}" destId="{AB542A01-1723-4645-B52F-4C0D3CA8D353}" srcOrd="1" destOrd="0" parTransId="{38F1CD97-9567-43C9-A372-5BF25B222AFC}" sibTransId="{9D868CCB-12F0-4653-88E3-01CAE75789C1}"/>
    <dgm:cxn modelId="{768EEC7B-F051-493C-9026-0D673AF32E88}" srcId="{72D8D648-53FD-48D5-8B65-F070FCFF00A8}" destId="{54BC7188-5336-4F2F-8430-8743BC82B83D}" srcOrd="1" destOrd="0" parTransId="{87EDCD9D-4413-4E51-A7DD-A67F751FFEC5}" sibTransId="{98C21051-A9D9-4B69-BFCC-622D484E273A}"/>
    <dgm:cxn modelId="{601CFB07-CEB9-48F0-B133-50F7B79D7E5C}" type="presOf" srcId="{6EDCE8DF-8DF3-4A17-A7C3-5FAFCED2D6DA}" destId="{F0F0AC05-557A-47AC-8DDA-51530D9CFD4E}" srcOrd="0" destOrd="0" presId="urn:microsoft.com/office/officeart/2005/8/layout/lProcess1"/>
    <dgm:cxn modelId="{46EC6A37-1312-4427-91E6-0CD115760B79}" type="presOf" srcId="{72D8D648-53FD-48D5-8B65-F070FCFF00A8}" destId="{5E2FDBFE-6820-44B1-8832-52D87B560543}" srcOrd="0" destOrd="0" presId="urn:microsoft.com/office/officeart/2005/8/layout/lProcess1"/>
    <dgm:cxn modelId="{DD7381F9-FB01-46D0-9031-BEFE57BDBF51}" type="presOf" srcId="{AB542A01-1723-4645-B52F-4C0D3CA8D353}" destId="{EEDF19B2-B4FD-46D0-877B-B58DECCF41A4}" srcOrd="0" destOrd="0" presId="urn:microsoft.com/office/officeart/2005/8/layout/lProcess1"/>
    <dgm:cxn modelId="{037E9A3F-0955-42ED-B8D7-8F502A9E0373}" type="presOf" srcId="{E1AEC64D-1175-498B-AC1B-44F0B87F8044}" destId="{D148EFEB-A5E1-43DD-8DF7-62F6FF8CBB88}" srcOrd="0" destOrd="0" presId="urn:microsoft.com/office/officeart/2005/8/layout/lProcess1"/>
    <dgm:cxn modelId="{1FF75003-19BB-48D9-AA2B-C7CE4A832EE9}" type="presOf" srcId="{A3C0BF29-B06A-4C93-A72C-B52C244851FE}" destId="{C1BB0539-DDEA-47D5-B457-348A28C918CD}" srcOrd="0" destOrd="0" presId="urn:microsoft.com/office/officeart/2005/8/layout/lProcess1"/>
    <dgm:cxn modelId="{36B44C12-44CC-4DBD-B481-E2F842514857}" srcId="{6EDCE8DF-8DF3-4A17-A7C3-5FAFCED2D6DA}" destId="{AB2A20B6-C0B6-492A-9933-FFF1E02F4468}" srcOrd="0" destOrd="0" parTransId="{38EF9CA0-2611-400A-97E4-FE461ED15BA7}" sibTransId="{A3C0BF29-B06A-4C93-A72C-B52C244851FE}"/>
    <dgm:cxn modelId="{D10C54E3-DD7C-48A7-AD45-09C56439B6FD}" type="presOf" srcId="{38EF9CA0-2611-400A-97E4-FE461ED15BA7}" destId="{8C9734DD-7900-4BE6-993B-84D615C0C042}" srcOrd="0" destOrd="0" presId="urn:microsoft.com/office/officeart/2005/8/layout/lProcess1"/>
    <dgm:cxn modelId="{6E8A98BB-C801-4E93-A516-495E5FEFD40B}" type="presOf" srcId="{669F0EB4-14C1-48C5-8A00-3A1FAF77A376}" destId="{2FB837D8-E159-4C53-AAA6-F2C6E00F3E74}" srcOrd="0" destOrd="0" presId="urn:microsoft.com/office/officeart/2005/8/layout/lProcess1"/>
    <dgm:cxn modelId="{85CFCF77-709F-43E1-8AFE-7F5869B11789}" srcId="{72D8D648-53FD-48D5-8B65-F070FCFF00A8}" destId="{6EDCE8DF-8DF3-4A17-A7C3-5FAFCED2D6DA}" srcOrd="0" destOrd="0" parTransId="{939C3B97-B144-4C1A-BB08-62724D9183E4}" sibTransId="{3EBC0C05-6C5F-49AF-8E0E-8B1FEE214802}"/>
    <dgm:cxn modelId="{F317F304-2BF5-4100-87EB-B6233557B6EA}" srcId="{54BC7188-5336-4F2F-8430-8743BC82B83D}" destId="{AE967B14-DD62-4D6B-8D74-C82B5122B34F}" srcOrd="0" destOrd="0" parTransId="{01423282-11B1-4877-8FB6-FD410D893AFB}" sibTransId="{E1AEC64D-1175-498B-AC1B-44F0B87F8044}"/>
    <dgm:cxn modelId="{9743F17B-EF17-4477-9893-4D4A4390D3F0}" type="presOf" srcId="{01423282-11B1-4877-8FB6-FD410D893AFB}" destId="{315FDB65-A38A-41D3-98EC-33A8F57246C0}" srcOrd="0" destOrd="0" presId="urn:microsoft.com/office/officeart/2005/8/layout/lProcess1"/>
    <dgm:cxn modelId="{788138A2-3AD3-4F19-B8D2-AE087C504D22}" type="presOf" srcId="{54BC7188-5336-4F2F-8430-8743BC82B83D}" destId="{583140A2-7107-4BD5-9015-0ACF4F6C0627}" srcOrd="0" destOrd="0" presId="urn:microsoft.com/office/officeart/2005/8/layout/lProcess1"/>
    <dgm:cxn modelId="{808623A4-82F4-4830-92EF-37FC28EAD3CB}" type="presOf" srcId="{AE967B14-DD62-4D6B-8D74-C82B5122B34F}" destId="{15BEECA5-DEAF-4EC0-B672-9B5FC5A87B20}" srcOrd="0" destOrd="0" presId="urn:microsoft.com/office/officeart/2005/8/layout/lProcess1"/>
    <dgm:cxn modelId="{1AB82F21-6038-491A-8002-004BA0FF9DFD}" type="presOf" srcId="{AB2A20B6-C0B6-492A-9933-FFF1E02F4468}" destId="{11174A2F-B462-4696-94D3-425125AD93FB}" srcOrd="0" destOrd="0" presId="urn:microsoft.com/office/officeart/2005/8/layout/lProcess1"/>
    <dgm:cxn modelId="{E97AFECE-839D-4890-BD12-78258CA516AB}" srcId="{54BC7188-5336-4F2F-8430-8743BC82B83D}" destId="{669F0EB4-14C1-48C5-8A00-3A1FAF77A376}" srcOrd="1" destOrd="0" parTransId="{184A3EAC-3835-4D12-826F-518F6FEC4B83}" sibTransId="{9041C070-8CA3-44D6-AB80-A9A7A44447AB}"/>
    <dgm:cxn modelId="{E34E1398-0665-48DD-922F-158A4523D896}" type="presParOf" srcId="{5E2FDBFE-6820-44B1-8832-52D87B560543}" destId="{4A5020EB-6541-4C3F-A86A-2BACAACF107A}" srcOrd="0" destOrd="0" presId="urn:microsoft.com/office/officeart/2005/8/layout/lProcess1"/>
    <dgm:cxn modelId="{6ED42BDC-E91B-4088-A18C-75CE72F87414}" type="presParOf" srcId="{4A5020EB-6541-4C3F-A86A-2BACAACF107A}" destId="{F0F0AC05-557A-47AC-8DDA-51530D9CFD4E}" srcOrd="0" destOrd="0" presId="urn:microsoft.com/office/officeart/2005/8/layout/lProcess1"/>
    <dgm:cxn modelId="{54535422-E449-4C4B-921F-2DBD384DA28D}" type="presParOf" srcId="{4A5020EB-6541-4C3F-A86A-2BACAACF107A}" destId="{8C9734DD-7900-4BE6-993B-84D615C0C042}" srcOrd="1" destOrd="0" presId="urn:microsoft.com/office/officeart/2005/8/layout/lProcess1"/>
    <dgm:cxn modelId="{1D540228-593A-4E39-A377-426AD3A23BC7}" type="presParOf" srcId="{4A5020EB-6541-4C3F-A86A-2BACAACF107A}" destId="{11174A2F-B462-4696-94D3-425125AD93FB}" srcOrd="2" destOrd="0" presId="urn:microsoft.com/office/officeart/2005/8/layout/lProcess1"/>
    <dgm:cxn modelId="{BDFEE21E-D9D5-4F4B-8765-A9660085E835}" type="presParOf" srcId="{4A5020EB-6541-4C3F-A86A-2BACAACF107A}" destId="{C1BB0539-DDEA-47D5-B457-348A28C918CD}" srcOrd="3" destOrd="0" presId="urn:microsoft.com/office/officeart/2005/8/layout/lProcess1"/>
    <dgm:cxn modelId="{EBC07F40-52A5-4067-9E19-7E4C27935EA0}" type="presParOf" srcId="{4A5020EB-6541-4C3F-A86A-2BACAACF107A}" destId="{EEDF19B2-B4FD-46D0-877B-B58DECCF41A4}" srcOrd="4" destOrd="0" presId="urn:microsoft.com/office/officeart/2005/8/layout/lProcess1"/>
    <dgm:cxn modelId="{B8D1A194-0E80-4EBF-9FDA-192B3C4E1A85}" type="presParOf" srcId="{5E2FDBFE-6820-44B1-8832-52D87B560543}" destId="{DEC5D0EB-9984-4CE1-8B40-D7358A82FCED}" srcOrd="1" destOrd="0" presId="urn:microsoft.com/office/officeart/2005/8/layout/lProcess1"/>
    <dgm:cxn modelId="{647F1D36-C3BB-4C29-A7E2-B97C1A2BEA6C}" type="presParOf" srcId="{5E2FDBFE-6820-44B1-8832-52D87B560543}" destId="{D3013EED-683E-438A-B1A0-832E691C0723}" srcOrd="2" destOrd="0" presId="urn:microsoft.com/office/officeart/2005/8/layout/lProcess1"/>
    <dgm:cxn modelId="{28A3A943-03DD-440A-9ED0-CE737100E37A}" type="presParOf" srcId="{D3013EED-683E-438A-B1A0-832E691C0723}" destId="{583140A2-7107-4BD5-9015-0ACF4F6C0627}" srcOrd="0" destOrd="0" presId="urn:microsoft.com/office/officeart/2005/8/layout/lProcess1"/>
    <dgm:cxn modelId="{62BCBC9A-DC75-425C-A3C2-64738732BC88}" type="presParOf" srcId="{D3013EED-683E-438A-B1A0-832E691C0723}" destId="{315FDB65-A38A-41D3-98EC-33A8F57246C0}" srcOrd="1" destOrd="0" presId="urn:microsoft.com/office/officeart/2005/8/layout/lProcess1"/>
    <dgm:cxn modelId="{2618A4E5-3E3F-4B85-A42F-C5F3D672DA38}" type="presParOf" srcId="{D3013EED-683E-438A-B1A0-832E691C0723}" destId="{15BEECA5-DEAF-4EC0-B672-9B5FC5A87B20}" srcOrd="2" destOrd="0" presId="urn:microsoft.com/office/officeart/2005/8/layout/lProcess1"/>
    <dgm:cxn modelId="{118B777A-A12A-45B1-9830-92592B012EC9}" type="presParOf" srcId="{D3013EED-683E-438A-B1A0-832E691C0723}" destId="{D148EFEB-A5E1-43DD-8DF7-62F6FF8CBB88}" srcOrd="3" destOrd="0" presId="urn:microsoft.com/office/officeart/2005/8/layout/lProcess1"/>
    <dgm:cxn modelId="{1B1BB5E3-5382-4D86-8963-5FCC236B0BA0}" type="presParOf" srcId="{D3013EED-683E-438A-B1A0-832E691C0723}" destId="{2FB837D8-E159-4C53-AAA6-F2C6E00F3E74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EB20658-BBAA-478C-A185-677AC761429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E46544B-7CD2-4949-BDEE-F477BFCFC40C}">
      <dgm:prSet phldrT="[Text]"/>
      <dgm:spPr/>
      <dgm:t>
        <a:bodyPr/>
        <a:lstStyle/>
        <a:p>
          <a:r>
            <a:rPr lang="en-US" dirty="0" smtClean="0"/>
            <a:t>Last term completed</a:t>
          </a:r>
          <a:endParaRPr lang="en-US" dirty="0"/>
        </a:p>
      </dgm:t>
    </dgm:pt>
    <dgm:pt modelId="{C427CB98-8CA5-4B83-AF75-459B1061AB54}" type="parTrans" cxnId="{4C1C8F25-9E6E-4BB9-A377-51F49FA92D26}">
      <dgm:prSet/>
      <dgm:spPr/>
      <dgm:t>
        <a:bodyPr/>
        <a:lstStyle/>
        <a:p>
          <a:endParaRPr lang="en-US"/>
        </a:p>
      </dgm:t>
    </dgm:pt>
    <dgm:pt modelId="{79566D1A-F7E2-470C-A9C9-5D900DE04414}" type="sibTrans" cxnId="{4C1C8F25-9E6E-4BB9-A377-51F49FA92D26}">
      <dgm:prSet/>
      <dgm:spPr/>
      <dgm:t>
        <a:bodyPr/>
        <a:lstStyle/>
        <a:p>
          <a:endParaRPr lang="en-US"/>
        </a:p>
      </dgm:t>
    </dgm:pt>
    <dgm:pt modelId="{CDFF2D31-EDDE-4607-9BDE-01B1640C0370}">
      <dgm:prSet phldrT="[Text]"/>
      <dgm:spPr/>
      <dgm:t>
        <a:bodyPr/>
        <a:lstStyle/>
        <a:p>
          <a:r>
            <a:rPr lang="en-US" dirty="0" smtClean="0"/>
            <a:t>Professional Sports as Vocation</a:t>
          </a:r>
          <a:endParaRPr lang="en-US" dirty="0"/>
        </a:p>
      </dgm:t>
    </dgm:pt>
    <dgm:pt modelId="{9599D575-929D-4580-8F6B-501B528B7929}" type="parTrans" cxnId="{9B62EC03-AB11-4541-9C93-F2F31B5FA1C7}">
      <dgm:prSet/>
      <dgm:spPr/>
      <dgm:t>
        <a:bodyPr/>
        <a:lstStyle/>
        <a:p>
          <a:endParaRPr lang="en-US"/>
        </a:p>
      </dgm:t>
    </dgm:pt>
    <dgm:pt modelId="{BBFAF54E-4215-44F3-99F6-6444533B5834}" type="sibTrans" cxnId="{9B62EC03-AB11-4541-9C93-F2F31B5FA1C7}">
      <dgm:prSet/>
      <dgm:spPr/>
      <dgm:t>
        <a:bodyPr/>
        <a:lstStyle/>
        <a:p>
          <a:endParaRPr lang="en-US"/>
        </a:p>
      </dgm:t>
    </dgm:pt>
    <dgm:pt modelId="{62CCC6A5-6F0B-45DE-AD22-E6204305FABA}">
      <dgm:prSet phldrT="[Text]"/>
      <dgm:spPr/>
      <dgm:t>
        <a:bodyPr/>
        <a:lstStyle/>
        <a:p>
          <a:r>
            <a:rPr lang="en-US" dirty="0" smtClean="0"/>
            <a:t>Census Date of Next Academic Term</a:t>
          </a:r>
          <a:endParaRPr lang="en-US" dirty="0"/>
        </a:p>
      </dgm:t>
    </dgm:pt>
    <dgm:pt modelId="{2B7922AF-BAA8-4835-9357-C239EDC5A8C0}" type="parTrans" cxnId="{BEB0A486-D00B-46A4-8576-19F845D8F245}">
      <dgm:prSet/>
      <dgm:spPr/>
      <dgm:t>
        <a:bodyPr/>
        <a:lstStyle/>
        <a:p>
          <a:endParaRPr lang="en-US"/>
        </a:p>
      </dgm:t>
    </dgm:pt>
    <dgm:pt modelId="{10038F2B-3956-4A4C-8EB4-6338E92564A9}" type="sibTrans" cxnId="{BEB0A486-D00B-46A4-8576-19F845D8F245}">
      <dgm:prSet/>
      <dgm:spPr/>
      <dgm:t>
        <a:bodyPr/>
        <a:lstStyle/>
        <a:p>
          <a:endParaRPr lang="en-US"/>
        </a:p>
      </dgm:t>
    </dgm:pt>
    <dgm:pt modelId="{59B2C99F-74EF-479C-9E6C-95BD6138C035}" type="pres">
      <dgm:prSet presAssocID="{FEB20658-BBAA-478C-A185-677AC761429F}" presName="CompostProcess" presStyleCnt="0">
        <dgm:presLayoutVars>
          <dgm:dir/>
          <dgm:resizeHandles val="exact"/>
        </dgm:presLayoutVars>
      </dgm:prSet>
      <dgm:spPr/>
    </dgm:pt>
    <dgm:pt modelId="{6905AE35-9586-444F-B6DC-880D7AF2E48C}" type="pres">
      <dgm:prSet presAssocID="{FEB20658-BBAA-478C-A185-677AC761429F}" presName="arrow" presStyleLbl="bgShp" presStyleIdx="0" presStyleCnt="1"/>
      <dgm:spPr/>
    </dgm:pt>
    <dgm:pt modelId="{D58EFA38-DE4C-4E95-94D7-B2CF49722B46}" type="pres">
      <dgm:prSet presAssocID="{FEB20658-BBAA-478C-A185-677AC761429F}" presName="linearProcess" presStyleCnt="0"/>
      <dgm:spPr/>
    </dgm:pt>
    <dgm:pt modelId="{19C1E734-392D-460D-8200-39C575C24631}" type="pres">
      <dgm:prSet presAssocID="{DE46544B-7CD2-4949-BDEE-F477BFCFC40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341D2F-BF9B-4D39-9DED-08A10A879420}" type="pres">
      <dgm:prSet presAssocID="{79566D1A-F7E2-470C-A9C9-5D900DE04414}" presName="sibTrans" presStyleCnt="0"/>
      <dgm:spPr/>
    </dgm:pt>
    <dgm:pt modelId="{F4A1BCDA-0AE0-4FB2-B4A2-9BDD8A1AF131}" type="pres">
      <dgm:prSet presAssocID="{CDFF2D31-EDDE-4607-9BDE-01B1640C037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E7C293-BD42-49F3-92FC-3DD1BC50150E}" type="pres">
      <dgm:prSet presAssocID="{BBFAF54E-4215-44F3-99F6-6444533B5834}" presName="sibTrans" presStyleCnt="0"/>
      <dgm:spPr/>
    </dgm:pt>
    <dgm:pt modelId="{355EF4B1-4188-4676-8896-6F9175674618}" type="pres">
      <dgm:prSet presAssocID="{62CCC6A5-6F0B-45DE-AD22-E6204305FAB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B0A486-D00B-46A4-8576-19F845D8F245}" srcId="{FEB20658-BBAA-478C-A185-677AC761429F}" destId="{62CCC6A5-6F0B-45DE-AD22-E6204305FABA}" srcOrd="2" destOrd="0" parTransId="{2B7922AF-BAA8-4835-9357-C239EDC5A8C0}" sibTransId="{10038F2B-3956-4A4C-8EB4-6338E92564A9}"/>
    <dgm:cxn modelId="{4C1C8F25-9E6E-4BB9-A377-51F49FA92D26}" srcId="{FEB20658-BBAA-478C-A185-677AC761429F}" destId="{DE46544B-7CD2-4949-BDEE-F477BFCFC40C}" srcOrd="0" destOrd="0" parTransId="{C427CB98-8CA5-4B83-AF75-459B1061AB54}" sibTransId="{79566D1A-F7E2-470C-A9C9-5D900DE04414}"/>
    <dgm:cxn modelId="{750BCE86-8871-45FC-89DE-0FB469817694}" type="presOf" srcId="{DE46544B-7CD2-4949-BDEE-F477BFCFC40C}" destId="{19C1E734-392D-460D-8200-39C575C24631}" srcOrd="0" destOrd="0" presId="urn:microsoft.com/office/officeart/2005/8/layout/hProcess9"/>
    <dgm:cxn modelId="{969C16D5-A4F2-4BC3-B4B5-45A39DB76E35}" type="presOf" srcId="{CDFF2D31-EDDE-4607-9BDE-01B1640C0370}" destId="{F4A1BCDA-0AE0-4FB2-B4A2-9BDD8A1AF131}" srcOrd="0" destOrd="0" presId="urn:microsoft.com/office/officeart/2005/8/layout/hProcess9"/>
    <dgm:cxn modelId="{27138957-592C-43A4-A491-18A79BBDB260}" type="presOf" srcId="{FEB20658-BBAA-478C-A185-677AC761429F}" destId="{59B2C99F-74EF-479C-9E6C-95BD6138C035}" srcOrd="0" destOrd="0" presId="urn:microsoft.com/office/officeart/2005/8/layout/hProcess9"/>
    <dgm:cxn modelId="{9B62EC03-AB11-4541-9C93-F2F31B5FA1C7}" srcId="{FEB20658-BBAA-478C-A185-677AC761429F}" destId="{CDFF2D31-EDDE-4607-9BDE-01B1640C0370}" srcOrd="1" destOrd="0" parTransId="{9599D575-929D-4580-8F6B-501B528B7929}" sibTransId="{BBFAF54E-4215-44F3-99F6-6444533B5834}"/>
    <dgm:cxn modelId="{38EE1823-8E42-456C-8319-65A2903EC65C}" type="presOf" srcId="{62CCC6A5-6F0B-45DE-AD22-E6204305FABA}" destId="{355EF4B1-4188-4676-8896-6F9175674618}" srcOrd="0" destOrd="0" presId="urn:microsoft.com/office/officeart/2005/8/layout/hProcess9"/>
    <dgm:cxn modelId="{9B2960B5-501A-43FE-B7AA-6668FE554A6B}" type="presParOf" srcId="{59B2C99F-74EF-479C-9E6C-95BD6138C035}" destId="{6905AE35-9586-444F-B6DC-880D7AF2E48C}" srcOrd="0" destOrd="0" presId="urn:microsoft.com/office/officeart/2005/8/layout/hProcess9"/>
    <dgm:cxn modelId="{CF1BACFB-DE13-46CC-8362-3D2AF876505B}" type="presParOf" srcId="{59B2C99F-74EF-479C-9E6C-95BD6138C035}" destId="{D58EFA38-DE4C-4E95-94D7-B2CF49722B46}" srcOrd="1" destOrd="0" presId="urn:microsoft.com/office/officeart/2005/8/layout/hProcess9"/>
    <dgm:cxn modelId="{B92CAFED-0B48-4E86-80A2-37BE22C9BC9F}" type="presParOf" srcId="{D58EFA38-DE4C-4E95-94D7-B2CF49722B46}" destId="{19C1E734-392D-460D-8200-39C575C24631}" srcOrd="0" destOrd="0" presId="urn:microsoft.com/office/officeart/2005/8/layout/hProcess9"/>
    <dgm:cxn modelId="{F618A168-DFC8-43D4-A450-DAF348D784C1}" type="presParOf" srcId="{D58EFA38-DE4C-4E95-94D7-B2CF49722B46}" destId="{2F341D2F-BF9B-4D39-9DED-08A10A879420}" srcOrd="1" destOrd="0" presId="urn:microsoft.com/office/officeart/2005/8/layout/hProcess9"/>
    <dgm:cxn modelId="{0D294E6C-57FE-43A0-81E6-369029894BEC}" type="presParOf" srcId="{D58EFA38-DE4C-4E95-94D7-B2CF49722B46}" destId="{F4A1BCDA-0AE0-4FB2-B4A2-9BDD8A1AF131}" srcOrd="2" destOrd="0" presId="urn:microsoft.com/office/officeart/2005/8/layout/hProcess9"/>
    <dgm:cxn modelId="{9FB1A823-1B41-4E00-9497-5348142E252F}" type="presParOf" srcId="{D58EFA38-DE4C-4E95-94D7-B2CF49722B46}" destId="{A3E7C293-BD42-49F3-92FC-3DD1BC50150E}" srcOrd="3" destOrd="0" presId="urn:microsoft.com/office/officeart/2005/8/layout/hProcess9"/>
    <dgm:cxn modelId="{D2B558FA-04A3-43B8-9FCA-69FB48285C90}" type="presParOf" srcId="{D58EFA38-DE4C-4E95-94D7-B2CF49722B46}" destId="{355EF4B1-4188-4676-8896-6F917567461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3769F70-3D30-41AE-AE2B-84A62B586E68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572124-38B2-4E9E-B85B-E1E7E64FA9CA}">
      <dgm:prSet phldrT="[Text]"/>
      <dgm:spPr/>
      <dgm:t>
        <a:bodyPr/>
        <a:lstStyle/>
        <a:p>
          <a:r>
            <a:rPr lang="en-US" dirty="0" smtClean="0"/>
            <a:t>Step 1</a:t>
          </a:r>
          <a:endParaRPr lang="en-US" dirty="0"/>
        </a:p>
      </dgm:t>
    </dgm:pt>
    <dgm:pt modelId="{D6B65789-32AB-4FDA-A848-D6ED569B9C30}" type="parTrans" cxnId="{8F5C7594-CF4C-46D0-AD9E-5C30C5A5C572}">
      <dgm:prSet/>
      <dgm:spPr/>
      <dgm:t>
        <a:bodyPr/>
        <a:lstStyle/>
        <a:p>
          <a:endParaRPr lang="en-US"/>
        </a:p>
      </dgm:t>
    </dgm:pt>
    <dgm:pt modelId="{8B13C862-2692-4B0B-9343-F9C27B10AB29}" type="sibTrans" cxnId="{8F5C7594-CF4C-46D0-AD9E-5C30C5A5C572}">
      <dgm:prSet/>
      <dgm:spPr/>
      <dgm:t>
        <a:bodyPr/>
        <a:lstStyle/>
        <a:p>
          <a:endParaRPr lang="en-US"/>
        </a:p>
      </dgm:t>
    </dgm:pt>
    <dgm:pt modelId="{D747BFF7-9484-41D6-BD99-D31D49E8FA83}">
      <dgm:prSet phldrT="[Text]"/>
      <dgm:spPr/>
      <dgm:t>
        <a:bodyPr/>
        <a:lstStyle/>
        <a:p>
          <a:r>
            <a:rPr lang="en-US" dirty="0" smtClean="0"/>
            <a:t>Who?</a:t>
          </a:r>
          <a:endParaRPr lang="en-US" dirty="0"/>
        </a:p>
      </dgm:t>
    </dgm:pt>
    <dgm:pt modelId="{2AE1775A-4955-4E6B-ACB9-45CD19BE8BB4}" type="parTrans" cxnId="{83DD6DF8-EDFE-4584-8903-E2F5A096DE6C}">
      <dgm:prSet/>
      <dgm:spPr/>
      <dgm:t>
        <a:bodyPr/>
        <a:lstStyle/>
        <a:p>
          <a:endParaRPr lang="en-US"/>
        </a:p>
      </dgm:t>
    </dgm:pt>
    <dgm:pt modelId="{62EA869F-418B-4BE8-8066-C257F58554CE}" type="sibTrans" cxnId="{83DD6DF8-EDFE-4584-8903-E2F5A096DE6C}">
      <dgm:prSet/>
      <dgm:spPr/>
      <dgm:t>
        <a:bodyPr/>
        <a:lstStyle/>
        <a:p>
          <a:endParaRPr lang="en-US"/>
        </a:p>
      </dgm:t>
    </dgm:pt>
    <dgm:pt modelId="{141BE43F-BB67-4453-BE26-FADB8CF1D6CB}">
      <dgm:prSet phldrT="[Text]"/>
      <dgm:spPr/>
      <dgm:t>
        <a:bodyPr/>
        <a:lstStyle/>
        <a:p>
          <a:r>
            <a:rPr lang="en-US" dirty="0" smtClean="0"/>
            <a:t>Step 2</a:t>
          </a:r>
          <a:endParaRPr lang="en-US" dirty="0"/>
        </a:p>
      </dgm:t>
    </dgm:pt>
    <dgm:pt modelId="{551A3E63-D97A-44FA-9C42-766C4A42130D}" type="parTrans" cxnId="{B6F50E54-BD92-4BD6-9D79-AADCA160A35B}">
      <dgm:prSet/>
      <dgm:spPr/>
      <dgm:t>
        <a:bodyPr/>
        <a:lstStyle/>
        <a:p>
          <a:endParaRPr lang="en-US"/>
        </a:p>
      </dgm:t>
    </dgm:pt>
    <dgm:pt modelId="{EE49F41D-BC89-4501-BE51-3B774655FA97}" type="sibTrans" cxnId="{B6F50E54-BD92-4BD6-9D79-AADCA160A35B}">
      <dgm:prSet/>
      <dgm:spPr/>
      <dgm:t>
        <a:bodyPr/>
        <a:lstStyle/>
        <a:p>
          <a:endParaRPr lang="en-US"/>
        </a:p>
      </dgm:t>
    </dgm:pt>
    <dgm:pt modelId="{4E724401-5153-45F2-866A-BE0EBAE537C3}">
      <dgm:prSet phldrT="[Text]"/>
      <dgm:spPr/>
      <dgm:t>
        <a:bodyPr/>
        <a:lstStyle/>
        <a:p>
          <a:r>
            <a:rPr lang="en-US" dirty="0" smtClean="0"/>
            <a:t>Who?</a:t>
          </a:r>
          <a:endParaRPr lang="en-US" dirty="0"/>
        </a:p>
      </dgm:t>
    </dgm:pt>
    <dgm:pt modelId="{166A0403-F5BD-4351-ADE1-84823EE29A71}" type="parTrans" cxnId="{FA752B68-8B99-4190-8DC7-0014FC3C1CBD}">
      <dgm:prSet/>
      <dgm:spPr/>
      <dgm:t>
        <a:bodyPr/>
        <a:lstStyle/>
        <a:p>
          <a:endParaRPr lang="en-US"/>
        </a:p>
      </dgm:t>
    </dgm:pt>
    <dgm:pt modelId="{8F25E8CF-AB66-4442-AABA-EC971E135A83}" type="sibTrans" cxnId="{FA752B68-8B99-4190-8DC7-0014FC3C1CBD}">
      <dgm:prSet/>
      <dgm:spPr/>
      <dgm:t>
        <a:bodyPr/>
        <a:lstStyle/>
        <a:p>
          <a:endParaRPr lang="en-US"/>
        </a:p>
      </dgm:t>
    </dgm:pt>
    <dgm:pt modelId="{44FF5323-4187-4273-9EC9-8306693297EC}">
      <dgm:prSet phldrT="[Text]"/>
      <dgm:spPr/>
      <dgm:t>
        <a:bodyPr/>
        <a:lstStyle/>
        <a:p>
          <a:r>
            <a:rPr lang="en-US" dirty="0" smtClean="0"/>
            <a:t>Step 3</a:t>
          </a:r>
          <a:endParaRPr lang="en-US" dirty="0"/>
        </a:p>
      </dgm:t>
    </dgm:pt>
    <dgm:pt modelId="{259F3619-6DF0-4575-95AD-ECF043338268}" type="parTrans" cxnId="{159290A7-5A9B-435B-AEB8-79ACCAF787F3}">
      <dgm:prSet/>
      <dgm:spPr/>
      <dgm:t>
        <a:bodyPr/>
        <a:lstStyle/>
        <a:p>
          <a:endParaRPr lang="en-US"/>
        </a:p>
      </dgm:t>
    </dgm:pt>
    <dgm:pt modelId="{2AAC9E72-B48A-437B-BE4F-B8E3475E119F}" type="sibTrans" cxnId="{159290A7-5A9B-435B-AEB8-79ACCAF787F3}">
      <dgm:prSet/>
      <dgm:spPr/>
      <dgm:t>
        <a:bodyPr/>
        <a:lstStyle/>
        <a:p>
          <a:endParaRPr lang="en-US"/>
        </a:p>
      </dgm:t>
    </dgm:pt>
    <dgm:pt modelId="{34EEB248-8998-4133-B58F-0657B1170161}">
      <dgm:prSet phldrT="[Text]"/>
      <dgm:spPr/>
      <dgm:t>
        <a:bodyPr/>
        <a:lstStyle/>
        <a:p>
          <a:r>
            <a:rPr lang="en-US" dirty="0" smtClean="0"/>
            <a:t>Who?</a:t>
          </a:r>
          <a:endParaRPr lang="en-US" dirty="0"/>
        </a:p>
      </dgm:t>
    </dgm:pt>
    <dgm:pt modelId="{BCC4C091-F636-493A-8B32-BDA702B6E2F0}" type="parTrans" cxnId="{BC55CE03-B605-4D6D-BAE6-60BC5B849A2B}">
      <dgm:prSet/>
      <dgm:spPr/>
      <dgm:t>
        <a:bodyPr/>
        <a:lstStyle/>
        <a:p>
          <a:endParaRPr lang="en-US"/>
        </a:p>
      </dgm:t>
    </dgm:pt>
    <dgm:pt modelId="{05426D92-9358-4B9A-A3B6-ECBE520004ED}" type="sibTrans" cxnId="{BC55CE03-B605-4D6D-BAE6-60BC5B849A2B}">
      <dgm:prSet/>
      <dgm:spPr/>
      <dgm:t>
        <a:bodyPr/>
        <a:lstStyle/>
        <a:p>
          <a:endParaRPr lang="en-US"/>
        </a:p>
      </dgm:t>
    </dgm:pt>
    <dgm:pt modelId="{CDB1E0B2-A9CB-4FD3-8CEB-63DDD5D2C3D7}">
      <dgm:prSet phldrT="[Text]"/>
      <dgm:spPr/>
      <dgm:t>
        <a:bodyPr/>
        <a:lstStyle/>
        <a:p>
          <a:r>
            <a:rPr lang="en-US" dirty="0" smtClean="0"/>
            <a:t>When?</a:t>
          </a:r>
          <a:endParaRPr lang="en-US" dirty="0"/>
        </a:p>
      </dgm:t>
    </dgm:pt>
    <dgm:pt modelId="{87535455-A563-46AD-A659-61CDF13BE6F2}" type="parTrans" cxnId="{056ACA16-15F9-4DF8-8BE0-FEFED7695198}">
      <dgm:prSet/>
      <dgm:spPr/>
      <dgm:t>
        <a:bodyPr/>
        <a:lstStyle/>
        <a:p>
          <a:endParaRPr lang="en-US"/>
        </a:p>
      </dgm:t>
    </dgm:pt>
    <dgm:pt modelId="{5FE020B0-49FD-4921-BBCD-E91F1E8D8192}" type="sibTrans" cxnId="{056ACA16-15F9-4DF8-8BE0-FEFED7695198}">
      <dgm:prSet/>
      <dgm:spPr/>
      <dgm:t>
        <a:bodyPr/>
        <a:lstStyle/>
        <a:p>
          <a:endParaRPr lang="en-US"/>
        </a:p>
      </dgm:t>
    </dgm:pt>
    <dgm:pt modelId="{BCAE56FF-19B0-497D-8C3D-248A6CC984CD}">
      <dgm:prSet phldrT="[Text]"/>
      <dgm:spPr/>
      <dgm:t>
        <a:bodyPr/>
        <a:lstStyle/>
        <a:p>
          <a:r>
            <a:rPr lang="en-US" dirty="0" smtClean="0"/>
            <a:t>When?</a:t>
          </a:r>
          <a:endParaRPr lang="en-US" dirty="0"/>
        </a:p>
      </dgm:t>
    </dgm:pt>
    <dgm:pt modelId="{380FC8BC-8DEC-41C1-B37D-871010CD724D}" type="parTrans" cxnId="{72E3FFCA-837B-47CD-9FEE-3436FA46169D}">
      <dgm:prSet/>
      <dgm:spPr/>
      <dgm:t>
        <a:bodyPr/>
        <a:lstStyle/>
        <a:p>
          <a:endParaRPr lang="en-US"/>
        </a:p>
      </dgm:t>
    </dgm:pt>
    <dgm:pt modelId="{07733C8C-C4B4-4DCD-B4BC-F559A31ACCB1}" type="sibTrans" cxnId="{72E3FFCA-837B-47CD-9FEE-3436FA46169D}">
      <dgm:prSet/>
      <dgm:spPr/>
      <dgm:t>
        <a:bodyPr/>
        <a:lstStyle/>
        <a:p>
          <a:endParaRPr lang="en-US"/>
        </a:p>
      </dgm:t>
    </dgm:pt>
    <dgm:pt modelId="{991330DE-429F-4A56-82E1-DCD81B32701A}">
      <dgm:prSet phldrT="[Text]"/>
      <dgm:spPr/>
      <dgm:t>
        <a:bodyPr/>
        <a:lstStyle/>
        <a:p>
          <a:r>
            <a:rPr lang="en-US" dirty="0" smtClean="0"/>
            <a:t>When?</a:t>
          </a:r>
          <a:endParaRPr lang="en-US" dirty="0"/>
        </a:p>
      </dgm:t>
    </dgm:pt>
    <dgm:pt modelId="{E20C6B91-9198-47F6-8521-0C30B278E92E}" type="parTrans" cxnId="{59225956-499A-437A-8E29-C4ECDAC7391E}">
      <dgm:prSet/>
      <dgm:spPr/>
      <dgm:t>
        <a:bodyPr/>
        <a:lstStyle/>
        <a:p>
          <a:endParaRPr lang="en-US"/>
        </a:p>
      </dgm:t>
    </dgm:pt>
    <dgm:pt modelId="{C572206F-F2C4-4963-B0DA-84B165D8DC35}" type="sibTrans" cxnId="{59225956-499A-437A-8E29-C4ECDAC7391E}">
      <dgm:prSet/>
      <dgm:spPr/>
      <dgm:t>
        <a:bodyPr/>
        <a:lstStyle/>
        <a:p>
          <a:endParaRPr lang="en-US"/>
        </a:p>
      </dgm:t>
    </dgm:pt>
    <dgm:pt modelId="{A4D975C1-58B3-41B4-931F-838A3CF5517D}" type="pres">
      <dgm:prSet presAssocID="{83769F70-3D30-41AE-AE2B-84A62B586E6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598E74-646D-46CB-9E59-215B20A04866}" type="pres">
      <dgm:prSet presAssocID="{53572124-38B2-4E9E-B85B-E1E7E64FA9CA}" presName="composite" presStyleCnt="0"/>
      <dgm:spPr/>
    </dgm:pt>
    <dgm:pt modelId="{084D2443-0202-4665-B03A-22391F1C4775}" type="pres">
      <dgm:prSet presAssocID="{53572124-38B2-4E9E-B85B-E1E7E64FA9CA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2B17E9-9834-4E15-8085-1B141C4A8E58}" type="pres">
      <dgm:prSet presAssocID="{53572124-38B2-4E9E-B85B-E1E7E64FA9CA}" presName="parSh" presStyleLbl="node1" presStyleIdx="0" presStyleCnt="3"/>
      <dgm:spPr/>
      <dgm:t>
        <a:bodyPr/>
        <a:lstStyle/>
        <a:p>
          <a:endParaRPr lang="en-US"/>
        </a:p>
      </dgm:t>
    </dgm:pt>
    <dgm:pt modelId="{CFA9A387-D095-44FA-9F18-710904C1B253}" type="pres">
      <dgm:prSet presAssocID="{53572124-38B2-4E9E-B85B-E1E7E64FA9CA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414F53-34BD-4EB6-B956-249371D269FC}" type="pres">
      <dgm:prSet presAssocID="{8B13C862-2692-4B0B-9343-F9C27B10AB2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207FEB2-DE2F-46A2-B192-29248EE393A6}" type="pres">
      <dgm:prSet presAssocID="{8B13C862-2692-4B0B-9343-F9C27B10AB29}" presName="connTx" presStyleLbl="sibTrans2D1" presStyleIdx="0" presStyleCnt="2"/>
      <dgm:spPr/>
      <dgm:t>
        <a:bodyPr/>
        <a:lstStyle/>
        <a:p>
          <a:endParaRPr lang="en-US"/>
        </a:p>
      </dgm:t>
    </dgm:pt>
    <dgm:pt modelId="{8F84B1EC-4F3C-4D65-A6E4-7417E7E0D64D}" type="pres">
      <dgm:prSet presAssocID="{141BE43F-BB67-4453-BE26-FADB8CF1D6CB}" presName="composite" presStyleCnt="0"/>
      <dgm:spPr/>
    </dgm:pt>
    <dgm:pt modelId="{46A8F934-9F79-40F8-B3FD-21936BD41429}" type="pres">
      <dgm:prSet presAssocID="{141BE43F-BB67-4453-BE26-FADB8CF1D6C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04A512-C49E-4BD6-94D7-585C7C0F54A5}" type="pres">
      <dgm:prSet presAssocID="{141BE43F-BB67-4453-BE26-FADB8CF1D6CB}" presName="parSh" presStyleLbl="node1" presStyleIdx="1" presStyleCnt="3"/>
      <dgm:spPr/>
      <dgm:t>
        <a:bodyPr/>
        <a:lstStyle/>
        <a:p>
          <a:endParaRPr lang="en-US"/>
        </a:p>
      </dgm:t>
    </dgm:pt>
    <dgm:pt modelId="{278F8A97-2E54-48A0-B279-8391810B557A}" type="pres">
      <dgm:prSet presAssocID="{141BE43F-BB67-4453-BE26-FADB8CF1D6CB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3401CE-3946-4154-84CE-EA5C03AB8612}" type="pres">
      <dgm:prSet presAssocID="{EE49F41D-BC89-4501-BE51-3B774655FA97}" presName="sibTrans" presStyleLbl="sibTrans2D1" presStyleIdx="1" presStyleCnt="2"/>
      <dgm:spPr/>
      <dgm:t>
        <a:bodyPr/>
        <a:lstStyle/>
        <a:p>
          <a:endParaRPr lang="en-US"/>
        </a:p>
      </dgm:t>
    </dgm:pt>
    <dgm:pt modelId="{27680963-78B3-4A5E-BDD4-C6B15D31CAD9}" type="pres">
      <dgm:prSet presAssocID="{EE49F41D-BC89-4501-BE51-3B774655FA97}" presName="connTx" presStyleLbl="sibTrans2D1" presStyleIdx="1" presStyleCnt="2"/>
      <dgm:spPr/>
      <dgm:t>
        <a:bodyPr/>
        <a:lstStyle/>
        <a:p>
          <a:endParaRPr lang="en-US"/>
        </a:p>
      </dgm:t>
    </dgm:pt>
    <dgm:pt modelId="{9FCBBC77-1413-48D6-82AE-8C1C1780D204}" type="pres">
      <dgm:prSet presAssocID="{44FF5323-4187-4273-9EC9-8306693297EC}" presName="composite" presStyleCnt="0"/>
      <dgm:spPr/>
    </dgm:pt>
    <dgm:pt modelId="{4685484C-9D59-4173-B030-D94A0878B28E}" type="pres">
      <dgm:prSet presAssocID="{44FF5323-4187-4273-9EC9-8306693297EC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B851DD-01C0-4675-993C-262A5D36352C}" type="pres">
      <dgm:prSet presAssocID="{44FF5323-4187-4273-9EC9-8306693297EC}" presName="parSh" presStyleLbl="node1" presStyleIdx="2" presStyleCnt="3"/>
      <dgm:spPr/>
      <dgm:t>
        <a:bodyPr/>
        <a:lstStyle/>
        <a:p>
          <a:endParaRPr lang="en-US"/>
        </a:p>
      </dgm:t>
    </dgm:pt>
    <dgm:pt modelId="{968E8516-FC06-40CD-AB0A-A89D27592411}" type="pres">
      <dgm:prSet presAssocID="{44FF5323-4187-4273-9EC9-8306693297EC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6ACA16-15F9-4DF8-8BE0-FEFED7695198}" srcId="{53572124-38B2-4E9E-B85B-E1E7E64FA9CA}" destId="{CDB1E0B2-A9CB-4FD3-8CEB-63DDD5D2C3D7}" srcOrd="1" destOrd="0" parTransId="{87535455-A563-46AD-A659-61CDF13BE6F2}" sibTransId="{5FE020B0-49FD-4921-BBCD-E91F1E8D8192}"/>
    <dgm:cxn modelId="{D88DA523-DD21-4AE9-8D35-BA2D70EF46FD}" type="presOf" srcId="{4E724401-5153-45F2-866A-BE0EBAE537C3}" destId="{278F8A97-2E54-48A0-B279-8391810B557A}" srcOrd="0" destOrd="0" presId="urn:microsoft.com/office/officeart/2005/8/layout/process3"/>
    <dgm:cxn modelId="{2C034891-3478-4240-BAF4-03E194BB7459}" type="presOf" srcId="{991330DE-429F-4A56-82E1-DCD81B32701A}" destId="{968E8516-FC06-40CD-AB0A-A89D27592411}" srcOrd="0" destOrd="1" presId="urn:microsoft.com/office/officeart/2005/8/layout/process3"/>
    <dgm:cxn modelId="{D752087C-0DB9-4505-9EAE-35F338157FAB}" type="presOf" srcId="{8B13C862-2692-4B0B-9343-F9C27B10AB29}" destId="{A3414F53-34BD-4EB6-B956-249371D269FC}" srcOrd="0" destOrd="0" presId="urn:microsoft.com/office/officeart/2005/8/layout/process3"/>
    <dgm:cxn modelId="{B6F50E54-BD92-4BD6-9D79-AADCA160A35B}" srcId="{83769F70-3D30-41AE-AE2B-84A62B586E68}" destId="{141BE43F-BB67-4453-BE26-FADB8CF1D6CB}" srcOrd="1" destOrd="0" parTransId="{551A3E63-D97A-44FA-9C42-766C4A42130D}" sibTransId="{EE49F41D-BC89-4501-BE51-3B774655FA97}"/>
    <dgm:cxn modelId="{D8EFA8AD-472B-47DF-8737-AF5780321991}" type="presOf" srcId="{53572124-38B2-4E9E-B85B-E1E7E64FA9CA}" destId="{1C2B17E9-9834-4E15-8085-1B141C4A8E58}" srcOrd="1" destOrd="0" presId="urn:microsoft.com/office/officeart/2005/8/layout/process3"/>
    <dgm:cxn modelId="{13A44041-2FCA-42FA-8B68-DF21C2F6D806}" type="presOf" srcId="{141BE43F-BB67-4453-BE26-FADB8CF1D6CB}" destId="{BB04A512-C49E-4BD6-94D7-585C7C0F54A5}" srcOrd="1" destOrd="0" presId="urn:microsoft.com/office/officeart/2005/8/layout/process3"/>
    <dgm:cxn modelId="{5C21DA99-4E10-4339-8582-D6F809DC32D4}" type="presOf" srcId="{53572124-38B2-4E9E-B85B-E1E7E64FA9CA}" destId="{084D2443-0202-4665-B03A-22391F1C4775}" srcOrd="0" destOrd="0" presId="urn:microsoft.com/office/officeart/2005/8/layout/process3"/>
    <dgm:cxn modelId="{BC55CE03-B605-4D6D-BAE6-60BC5B849A2B}" srcId="{44FF5323-4187-4273-9EC9-8306693297EC}" destId="{34EEB248-8998-4133-B58F-0657B1170161}" srcOrd="0" destOrd="0" parTransId="{BCC4C091-F636-493A-8B32-BDA702B6E2F0}" sibTransId="{05426D92-9358-4B9A-A3B6-ECBE520004ED}"/>
    <dgm:cxn modelId="{59225956-499A-437A-8E29-C4ECDAC7391E}" srcId="{44FF5323-4187-4273-9EC9-8306693297EC}" destId="{991330DE-429F-4A56-82E1-DCD81B32701A}" srcOrd="1" destOrd="0" parTransId="{E20C6B91-9198-47F6-8521-0C30B278E92E}" sibTransId="{C572206F-F2C4-4963-B0DA-84B165D8DC35}"/>
    <dgm:cxn modelId="{7C32465E-927D-49E4-8246-F931D118202C}" type="presOf" srcId="{CDB1E0B2-A9CB-4FD3-8CEB-63DDD5D2C3D7}" destId="{CFA9A387-D095-44FA-9F18-710904C1B253}" srcOrd="0" destOrd="1" presId="urn:microsoft.com/office/officeart/2005/8/layout/process3"/>
    <dgm:cxn modelId="{677BF720-E579-4858-B0C5-BAB6A0989D4C}" type="presOf" srcId="{83769F70-3D30-41AE-AE2B-84A62B586E68}" destId="{A4D975C1-58B3-41B4-931F-838A3CF5517D}" srcOrd="0" destOrd="0" presId="urn:microsoft.com/office/officeart/2005/8/layout/process3"/>
    <dgm:cxn modelId="{04DB17D6-5518-48CE-868F-8B421606D2FA}" type="presOf" srcId="{BCAE56FF-19B0-497D-8C3D-248A6CC984CD}" destId="{278F8A97-2E54-48A0-B279-8391810B557A}" srcOrd="0" destOrd="1" presId="urn:microsoft.com/office/officeart/2005/8/layout/process3"/>
    <dgm:cxn modelId="{DE1051DF-0843-4416-AD99-639C7E9C9BA3}" type="presOf" srcId="{44FF5323-4187-4273-9EC9-8306693297EC}" destId="{4685484C-9D59-4173-B030-D94A0878B28E}" srcOrd="0" destOrd="0" presId="urn:microsoft.com/office/officeart/2005/8/layout/process3"/>
    <dgm:cxn modelId="{5C02E994-95CF-4A29-A58E-9218A98DB5C6}" type="presOf" srcId="{EE49F41D-BC89-4501-BE51-3B774655FA97}" destId="{BE3401CE-3946-4154-84CE-EA5C03AB8612}" srcOrd="0" destOrd="0" presId="urn:microsoft.com/office/officeart/2005/8/layout/process3"/>
    <dgm:cxn modelId="{72E3FFCA-837B-47CD-9FEE-3436FA46169D}" srcId="{141BE43F-BB67-4453-BE26-FADB8CF1D6CB}" destId="{BCAE56FF-19B0-497D-8C3D-248A6CC984CD}" srcOrd="1" destOrd="0" parTransId="{380FC8BC-8DEC-41C1-B37D-871010CD724D}" sibTransId="{07733C8C-C4B4-4DCD-B4BC-F559A31ACCB1}"/>
    <dgm:cxn modelId="{BF9193F2-AA27-47CE-95B9-A50DF0D6EE8D}" type="presOf" srcId="{8B13C862-2692-4B0B-9343-F9C27B10AB29}" destId="{A207FEB2-DE2F-46A2-B192-29248EE393A6}" srcOrd="1" destOrd="0" presId="urn:microsoft.com/office/officeart/2005/8/layout/process3"/>
    <dgm:cxn modelId="{FA752B68-8B99-4190-8DC7-0014FC3C1CBD}" srcId="{141BE43F-BB67-4453-BE26-FADB8CF1D6CB}" destId="{4E724401-5153-45F2-866A-BE0EBAE537C3}" srcOrd="0" destOrd="0" parTransId="{166A0403-F5BD-4351-ADE1-84823EE29A71}" sibTransId="{8F25E8CF-AB66-4442-AABA-EC971E135A83}"/>
    <dgm:cxn modelId="{FA0B9BEE-A3F0-4E59-A48C-BDECFF41537A}" type="presOf" srcId="{EE49F41D-BC89-4501-BE51-3B774655FA97}" destId="{27680963-78B3-4A5E-BDD4-C6B15D31CAD9}" srcOrd="1" destOrd="0" presId="urn:microsoft.com/office/officeart/2005/8/layout/process3"/>
    <dgm:cxn modelId="{159290A7-5A9B-435B-AEB8-79ACCAF787F3}" srcId="{83769F70-3D30-41AE-AE2B-84A62B586E68}" destId="{44FF5323-4187-4273-9EC9-8306693297EC}" srcOrd="2" destOrd="0" parTransId="{259F3619-6DF0-4575-95AD-ECF043338268}" sibTransId="{2AAC9E72-B48A-437B-BE4F-B8E3475E119F}"/>
    <dgm:cxn modelId="{83DD6DF8-EDFE-4584-8903-E2F5A096DE6C}" srcId="{53572124-38B2-4E9E-B85B-E1E7E64FA9CA}" destId="{D747BFF7-9484-41D6-BD99-D31D49E8FA83}" srcOrd="0" destOrd="0" parTransId="{2AE1775A-4955-4E6B-ACB9-45CD19BE8BB4}" sibTransId="{62EA869F-418B-4BE8-8066-C257F58554CE}"/>
    <dgm:cxn modelId="{F46CC089-4D8D-41ED-BC9E-D0BC3B598181}" type="presOf" srcId="{34EEB248-8998-4133-B58F-0657B1170161}" destId="{968E8516-FC06-40CD-AB0A-A89D27592411}" srcOrd="0" destOrd="0" presId="urn:microsoft.com/office/officeart/2005/8/layout/process3"/>
    <dgm:cxn modelId="{41C88B51-4782-448A-9BB1-066D4828D396}" type="presOf" srcId="{D747BFF7-9484-41D6-BD99-D31D49E8FA83}" destId="{CFA9A387-D095-44FA-9F18-710904C1B253}" srcOrd="0" destOrd="0" presId="urn:microsoft.com/office/officeart/2005/8/layout/process3"/>
    <dgm:cxn modelId="{8F5C7594-CF4C-46D0-AD9E-5C30C5A5C572}" srcId="{83769F70-3D30-41AE-AE2B-84A62B586E68}" destId="{53572124-38B2-4E9E-B85B-E1E7E64FA9CA}" srcOrd="0" destOrd="0" parTransId="{D6B65789-32AB-4FDA-A848-D6ED569B9C30}" sibTransId="{8B13C862-2692-4B0B-9343-F9C27B10AB29}"/>
    <dgm:cxn modelId="{9C37ECA5-2C92-47AE-B708-84E95296DB8A}" type="presOf" srcId="{141BE43F-BB67-4453-BE26-FADB8CF1D6CB}" destId="{46A8F934-9F79-40F8-B3FD-21936BD41429}" srcOrd="0" destOrd="0" presId="urn:microsoft.com/office/officeart/2005/8/layout/process3"/>
    <dgm:cxn modelId="{367A5A50-B59B-41B4-BDDC-DE788E207767}" type="presOf" srcId="{44FF5323-4187-4273-9EC9-8306693297EC}" destId="{B3B851DD-01C0-4675-993C-262A5D36352C}" srcOrd="1" destOrd="0" presId="urn:microsoft.com/office/officeart/2005/8/layout/process3"/>
    <dgm:cxn modelId="{1A865745-F5D2-41BB-BEB6-85BCA5CED213}" type="presParOf" srcId="{A4D975C1-58B3-41B4-931F-838A3CF5517D}" destId="{BF598E74-646D-46CB-9E59-215B20A04866}" srcOrd="0" destOrd="0" presId="urn:microsoft.com/office/officeart/2005/8/layout/process3"/>
    <dgm:cxn modelId="{9A45966A-25D5-4226-8C84-F4771110B050}" type="presParOf" srcId="{BF598E74-646D-46CB-9E59-215B20A04866}" destId="{084D2443-0202-4665-B03A-22391F1C4775}" srcOrd="0" destOrd="0" presId="urn:microsoft.com/office/officeart/2005/8/layout/process3"/>
    <dgm:cxn modelId="{ABB94AC6-4F7B-4619-ADE0-479E8135AD2E}" type="presParOf" srcId="{BF598E74-646D-46CB-9E59-215B20A04866}" destId="{1C2B17E9-9834-4E15-8085-1B141C4A8E58}" srcOrd="1" destOrd="0" presId="urn:microsoft.com/office/officeart/2005/8/layout/process3"/>
    <dgm:cxn modelId="{FD9E9B41-CA67-4906-A113-65F620493AA4}" type="presParOf" srcId="{BF598E74-646D-46CB-9E59-215B20A04866}" destId="{CFA9A387-D095-44FA-9F18-710904C1B253}" srcOrd="2" destOrd="0" presId="urn:microsoft.com/office/officeart/2005/8/layout/process3"/>
    <dgm:cxn modelId="{5580FCB3-B519-4FEF-821F-0429E63710B0}" type="presParOf" srcId="{A4D975C1-58B3-41B4-931F-838A3CF5517D}" destId="{A3414F53-34BD-4EB6-B956-249371D269FC}" srcOrd="1" destOrd="0" presId="urn:microsoft.com/office/officeart/2005/8/layout/process3"/>
    <dgm:cxn modelId="{84E87796-48E0-4AEE-9F72-DD7D5862953D}" type="presParOf" srcId="{A3414F53-34BD-4EB6-B956-249371D269FC}" destId="{A207FEB2-DE2F-46A2-B192-29248EE393A6}" srcOrd="0" destOrd="0" presId="urn:microsoft.com/office/officeart/2005/8/layout/process3"/>
    <dgm:cxn modelId="{A2857A28-0D5E-43DE-8D0D-8CDB842FFB0E}" type="presParOf" srcId="{A4D975C1-58B3-41B4-931F-838A3CF5517D}" destId="{8F84B1EC-4F3C-4D65-A6E4-7417E7E0D64D}" srcOrd="2" destOrd="0" presId="urn:microsoft.com/office/officeart/2005/8/layout/process3"/>
    <dgm:cxn modelId="{A9FC8532-B9A2-41F5-85C2-D9BC7191B15D}" type="presParOf" srcId="{8F84B1EC-4F3C-4D65-A6E4-7417E7E0D64D}" destId="{46A8F934-9F79-40F8-B3FD-21936BD41429}" srcOrd="0" destOrd="0" presId="urn:microsoft.com/office/officeart/2005/8/layout/process3"/>
    <dgm:cxn modelId="{30CB33FA-5CA9-42D0-B7D3-BE860486EC2E}" type="presParOf" srcId="{8F84B1EC-4F3C-4D65-A6E4-7417E7E0D64D}" destId="{BB04A512-C49E-4BD6-94D7-585C7C0F54A5}" srcOrd="1" destOrd="0" presId="urn:microsoft.com/office/officeart/2005/8/layout/process3"/>
    <dgm:cxn modelId="{F51E06FA-9C3A-45D6-9B4A-223F1CC54286}" type="presParOf" srcId="{8F84B1EC-4F3C-4D65-A6E4-7417E7E0D64D}" destId="{278F8A97-2E54-48A0-B279-8391810B557A}" srcOrd="2" destOrd="0" presId="urn:microsoft.com/office/officeart/2005/8/layout/process3"/>
    <dgm:cxn modelId="{316E3774-81BD-4FB7-AF47-0EC640B4D150}" type="presParOf" srcId="{A4D975C1-58B3-41B4-931F-838A3CF5517D}" destId="{BE3401CE-3946-4154-84CE-EA5C03AB8612}" srcOrd="3" destOrd="0" presId="urn:microsoft.com/office/officeart/2005/8/layout/process3"/>
    <dgm:cxn modelId="{16CF1A8C-23FB-4324-8E98-1A4CB2252D4C}" type="presParOf" srcId="{BE3401CE-3946-4154-84CE-EA5C03AB8612}" destId="{27680963-78B3-4A5E-BDD4-C6B15D31CAD9}" srcOrd="0" destOrd="0" presId="urn:microsoft.com/office/officeart/2005/8/layout/process3"/>
    <dgm:cxn modelId="{F7118A30-C52C-40A1-A59E-8E7CDE57EC93}" type="presParOf" srcId="{A4D975C1-58B3-41B4-931F-838A3CF5517D}" destId="{9FCBBC77-1413-48D6-82AE-8C1C1780D204}" srcOrd="4" destOrd="0" presId="urn:microsoft.com/office/officeart/2005/8/layout/process3"/>
    <dgm:cxn modelId="{47756249-C41C-432E-9AE5-408BB8FBAE26}" type="presParOf" srcId="{9FCBBC77-1413-48D6-82AE-8C1C1780D204}" destId="{4685484C-9D59-4173-B030-D94A0878B28E}" srcOrd="0" destOrd="0" presId="urn:microsoft.com/office/officeart/2005/8/layout/process3"/>
    <dgm:cxn modelId="{709BF1EE-C5D0-4CE0-A749-530C0BE024A1}" type="presParOf" srcId="{9FCBBC77-1413-48D6-82AE-8C1C1780D204}" destId="{B3B851DD-01C0-4675-993C-262A5D36352C}" srcOrd="1" destOrd="0" presId="urn:microsoft.com/office/officeart/2005/8/layout/process3"/>
    <dgm:cxn modelId="{BA54D058-41AC-40F0-87C5-6DADE4E8E2D3}" type="presParOf" srcId="{9FCBBC77-1413-48D6-82AE-8C1C1780D204}" destId="{968E8516-FC06-40CD-AB0A-A89D2759241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83EF47B-CC4F-4A0F-A5C5-C251555BF4EC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3A248AF-32D5-4A50-94F2-C69FBB804B05}">
      <dgm:prSet phldrT="[Text]"/>
      <dgm:spPr/>
      <dgm:t>
        <a:bodyPr/>
        <a:lstStyle/>
        <a:p>
          <a:r>
            <a:rPr lang="en-US" dirty="0" smtClean="0"/>
            <a:t>Major</a:t>
          </a:r>
          <a:endParaRPr lang="en-US" dirty="0"/>
        </a:p>
      </dgm:t>
    </dgm:pt>
    <dgm:pt modelId="{DD4F7AF7-8F92-433C-B978-6C41B5461D8A}" type="parTrans" cxnId="{2951F143-E976-488F-9156-B84B2D0A5507}">
      <dgm:prSet/>
      <dgm:spPr/>
      <dgm:t>
        <a:bodyPr/>
        <a:lstStyle/>
        <a:p>
          <a:endParaRPr lang="en-US"/>
        </a:p>
      </dgm:t>
    </dgm:pt>
    <dgm:pt modelId="{96FE61AC-258D-406D-B5E1-54A24191BE82}" type="sibTrans" cxnId="{2951F143-E976-488F-9156-B84B2D0A5507}">
      <dgm:prSet/>
      <dgm:spPr/>
      <dgm:t>
        <a:bodyPr/>
        <a:lstStyle/>
        <a:p>
          <a:endParaRPr lang="en-US"/>
        </a:p>
      </dgm:t>
    </dgm:pt>
    <dgm:pt modelId="{581A759F-2036-422B-9505-FC422BD17D69}">
      <dgm:prSet phldrT="[Text]"/>
      <dgm:spPr/>
      <dgm:t>
        <a:bodyPr/>
        <a:lstStyle/>
        <a:p>
          <a:r>
            <a:rPr lang="en-US" dirty="0" smtClean="0"/>
            <a:t>Core</a:t>
          </a:r>
          <a:endParaRPr lang="en-US" dirty="0"/>
        </a:p>
      </dgm:t>
    </dgm:pt>
    <dgm:pt modelId="{348068BB-9EF4-4F8C-87AD-BAA346866CDE}" type="parTrans" cxnId="{9F47471D-EE56-45FF-8141-EBD0AE140DCD}">
      <dgm:prSet/>
      <dgm:spPr/>
      <dgm:t>
        <a:bodyPr/>
        <a:lstStyle/>
        <a:p>
          <a:endParaRPr lang="en-US"/>
        </a:p>
      </dgm:t>
    </dgm:pt>
    <dgm:pt modelId="{B2445B14-A426-4C56-8A3E-1998B304B7ED}" type="sibTrans" cxnId="{9F47471D-EE56-45FF-8141-EBD0AE140DCD}">
      <dgm:prSet/>
      <dgm:spPr/>
      <dgm:t>
        <a:bodyPr/>
        <a:lstStyle/>
        <a:p>
          <a:endParaRPr lang="en-US"/>
        </a:p>
      </dgm:t>
    </dgm:pt>
    <dgm:pt modelId="{81E98F15-B393-4107-B9BE-ECE4CB708B0D}">
      <dgm:prSet phldrT="[Text]"/>
      <dgm:spPr/>
      <dgm:t>
        <a:bodyPr/>
        <a:lstStyle/>
        <a:p>
          <a:r>
            <a:rPr lang="en-US" dirty="0" smtClean="0"/>
            <a:t>Electives</a:t>
          </a:r>
          <a:endParaRPr lang="en-US" dirty="0"/>
        </a:p>
      </dgm:t>
    </dgm:pt>
    <dgm:pt modelId="{A91ABAD8-FF01-486E-9C28-69C69E7B3AEF}" type="parTrans" cxnId="{D00A8C27-08B2-409C-B61F-F9432012B50F}">
      <dgm:prSet/>
      <dgm:spPr/>
      <dgm:t>
        <a:bodyPr/>
        <a:lstStyle/>
        <a:p>
          <a:endParaRPr lang="en-US"/>
        </a:p>
      </dgm:t>
    </dgm:pt>
    <dgm:pt modelId="{AE304880-0B9E-4FCA-A897-C852D7D8A21B}" type="sibTrans" cxnId="{D00A8C27-08B2-409C-B61F-F9432012B50F}">
      <dgm:prSet/>
      <dgm:spPr/>
      <dgm:t>
        <a:bodyPr/>
        <a:lstStyle/>
        <a:p>
          <a:endParaRPr lang="en-US"/>
        </a:p>
      </dgm:t>
    </dgm:pt>
    <dgm:pt modelId="{B027461C-1347-4F49-A8DF-1338311E1984}">
      <dgm:prSet phldrT="[Text]"/>
      <dgm:spPr/>
      <dgm:t>
        <a:bodyPr/>
        <a:lstStyle/>
        <a:p>
          <a:r>
            <a:rPr lang="en-US" dirty="0" smtClean="0"/>
            <a:t>120</a:t>
          </a:r>
          <a:endParaRPr lang="en-US" dirty="0"/>
        </a:p>
      </dgm:t>
    </dgm:pt>
    <dgm:pt modelId="{9663579B-1060-49AA-880D-1BC83BEDE7FA}" type="parTrans" cxnId="{88453339-D9FD-4A87-8F92-ADFBADEEC089}">
      <dgm:prSet/>
      <dgm:spPr/>
      <dgm:t>
        <a:bodyPr/>
        <a:lstStyle/>
        <a:p>
          <a:endParaRPr lang="en-US"/>
        </a:p>
      </dgm:t>
    </dgm:pt>
    <dgm:pt modelId="{358AD4AF-4913-45B6-A513-D0B9262C6DC3}" type="sibTrans" cxnId="{88453339-D9FD-4A87-8F92-ADFBADEEC089}">
      <dgm:prSet/>
      <dgm:spPr/>
      <dgm:t>
        <a:bodyPr/>
        <a:lstStyle/>
        <a:p>
          <a:endParaRPr lang="en-US"/>
        </a:p>
      </dgm:t>
    </dgm:pt>
    <dgm:pt modelId="{D848A111-84C0-477B-8C6A-F7FA393BC0F8}" type="pres">
      <dgm:prSet presAssocID="{183EF47B-CC4F-4A0F-A5C5-C251555BF4E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AE4A2A-E586-4108-890F-14CA49C9D4AF}" type="pres">
      <dgm:prSet presAssocID="{183EF47B-CC4F-4A0F-A5C5-C251555BF4EC}" presName="ellipse" presStyleLbl="trBgShp" presStyleIdx="0" presStyleCnt="1"/>
      <dgm:spPr/>
    </dgm:pt>
    <dgm:pt modelId="{44D1821A-C4C6-45CB-8DC3-C657D98DCB47}" type="pres">
      <dgm:prSet presAssocID="{183EF47B-CC4F-4A0F-A5C5-C251555BF4EC}" presName="arrow1" presStyleLbl="fgShp" presStyleIdx="0" presStyleCnt="1"/>
      <dgm:spPr/>
    </dgm:pt>
    <dgm:pt modelId="{DFCE5D8C-61DC-4340-AEFD-8CA418EC9A2D}" type="pres">
      <dgm:prSet presAssocID="{183EF47B-CC4F-4A0F-A5C5-C251555BF4EC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36F464-59B3-4DEA-BFFD-081861A1368B}" type="pres">
      <dgm:prSet presAssocID="{581A759F-2036-422B-9505-FC422BD17D69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7E380-6989-4B63-93FF-54D80C0A82B1}" type="pres">
      <dgm:prSet presAssocID="{81E98F15-B393-4107-B9BE-ECE4CB708B0D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0A1A98-A419-41E4-B089-2059D1A9804C}" type="pres">
      <dgm:prSet presAssocID="{B027461C-1347-4F49-A8DF-1338311E1984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F12178-6DBC-4CB1-A3BC-93280BBF696D}" type="pres">
      <dgm:prSet presAssocID="{183EF47B-CC4F-4A0F-A5C5-C251555BF4EC}" presName="funnel" presStyleLbl="trAlignAcc1" presStyleIdx="0" presStyleCnt="1"/>
      <dgm:spPr/>
    </dgm:pt>
  </dgm:ptLst>
  <dgm:cxnLst>
    <dgm:cxn modelId="{06EF1AD6-95CF-442D-9284-E75453AAA2C3}" type="presOf" srcId="{183EF47B-CC4F-4A0F-A5C5-C251555BF4EC}" destId="{D848A111-84C0-477B-8C6A-F7FA393BC0F8}" srcOrd="0" destOrd="0" presId="urn:microsoft.com/office/officeart/2005/8/layout/funnel1"/>
    <dgm:cxn modelId="{D00A8C27-08B2-409C-B61F-F9432012B50F}" srcId="{183EF47B-CC4F-4A0F-A5C5-C251555BF4EC}" destId="{81E98F15-B393-4107-B9BE-ECE4CB708B0D}" srcOrd="2" destOrd="0" parTransId="{A91ABAD8-FF01-486E-9C28-69C69E7B3AEF}" sibTransId="{AE304880-0B9E-4FCA-A897-C852D7D8A21B}"/>
    <dgm:cxn modelId="{88453339-D9FD-4A87-8F92-ADFBADEEC089}" srcId="{183EF47B-CC4F-4A0F-A5C5-C251555BF4EC}" destId="{B027461C-1347-4F49-A8DF-1338311E1984}" srcOrd="3" destOrd="0" parTransId="{9663579B-1060-49AA-880D-1BC83BEDE7FA}" sibTransId="{358AD4AF-4913-45B6-A513-D0B9262C6DC3}"/>
    <dgm:cxn modelId="{0F0AA19D-E100-4EC7-B8F8-262BA9F71029}" type="presOf" srcId="{B027461C-1347-4F49-A8DF-1338311E1984}" destId="{DFCE5D8C-61DC-4340-AEFD-8CA418EC9A2D}" srcOrd="0" destOrd="0" presId="urn:microsoft.com/office/officeart/2005/8/layout/funnel1"/>
    <dgm:cxn modelId="{9F47471D-EE56-45FF-8141-EBD0AE140DCD}" srcId="{183EF47B-CC4F-4A0F-A5C5-C251555BF4EC}" destId="{581A759F-2036-422B-9505-FC422BD17D69}" srcOrd="1" destOrd="0" parTransId="{348068BB-9EF4-4F8C-87AD-BAA346866CDE}" sibTransId="{B2445B14-A426-4C56-8A3E-1998B304B7ED}"/>
    <dgm:cxn modelId="{CC1D3625-A258-4CE9-AD46-0257E00898B0}" type="presOf" srcId="{581A759F-2036-422B-9505-FC422BD17D69}" destId="{B367E380-6989-4B63-93FF-54D80C0A82B1}" srcOrd="0" destOrd="0" presId="urn:microsoft.com/office/officeart/2005/8/layout/funnel1"/>
    <dgm:cxn modelId="{2F4A5CBC-1E6C-462B-B8C0-6E35CE8609D1}" type="presOf" srcId="{13A248AF-32D5-4A50-94F2-C69FBB804B05}" destId="{580A1A98-A419-41E4-B089-2059D1A9804C}" srcOrd="0" destOrd="0" presId="urn:microsoft.com/office/officeart/2005/8/layout/funnel1"/>
    <dgm:cxn modelId="{2951F143-E976-488F-9156-B84B2D0A5507}" srcId="{183EF47B-CC4F-4A0F-A5C5-C251555BF4EC}" destId="{13A248AF-32D5-4A50-94F2-C69FBB804B05}" srcOrd="0" destOrd="0" parTransId="{DD4F7AF7-8F92-433C-B978-6C41B5461D8A}" sibTransId="{96FE61AC-258D-406D-B5E1-54A24191BE82}"/>
    <dgm:cxn modelId="{C528344B-AFC1-4B06-A374-BB0C81A8D105}" type="presOf" srcId="{81E98F15-B393-4107-B9BE-ECE4CB708B0D}" destId="{DF36F464-59B3-4DEA-BFFD-081861A1368B}" srcOrd="0" destOrd="0" presId="urn:microsoft.com/office/officeart/2005/8/layout/funnel1"/>
    <dgm:cxn modelId="{B905C73D-8E70-4ED4-84D2-6CF049BF02C0}" type="presParOf" srcId="{D848A111-84C0-477B-8C6A-F7FA393BC0F8}" destId="{7CAE4A2A-E586-4108-890F-14CA49C9D4AF}" srcOrd="0" destOrd="0" presId="urn:microsoft.com/office/officeart/2005/8/layout/funnel1"/>
    <dgm:cxn modelId="{7D4877A7-9D9C-4D75-87D1-9512F89C779D}" type="presParOf" srcId="{D848A111-84C0-477B-8C6A-F7FA393BC0F8}" destId="{44D1821A-C4C6-45CB-8DC3-C657D98DCB47}" srcOrd="1" destOrd="0" presId="urn:microsoft.com/office/officeart/2005/8/layout/funnel1"/>
    <dgm:cxn modelId="{289D8235-7B26-4554-BE50-720DEE780C7E}" type="presParOf" srcId="{D848A111-84C0-477B-8C6A-F7FA393BC0F8}" destId="{DFCE5D8C-61DC-4340-AEFD-8CA418EC9A2D}" srcOrd="2" destOrd="0" presId="urn:microsoft.com/office/officeart/2005/8/layout/funnel1"/>
    <dgm:cxn modelId="{3EDD6450-B62D-45C5-84CA-A528D539FFE0}" type="presParOf" srcId="{D848A111-84C0-477B-8C6A-F7FA393BC0F8}" destId="{DF36F464-59B3-4DEA-BFFD-081861A1368B}" srcOrd="3" destOrd="0" presId="urn:microsoft.com/office/officeart/2005/8/layout/funnel1"/>
    <dgm:cxn modelId="{6611D057-0862-401B-A652-0EA4988FE87E}" type="presParOf" srcId="{D848A111-84C0-477B-8C6A-F7FA393BC0F8}" destId="{B367E380-6989-4B63-93FF-54D80C0A82B1}" srcOrd="4" destOrd="0" presId="urn:microsoft.com/office/officeart/2005/8/layout/funnel1"/>
    <dgm:cxn modelId="{31011799-372A-4544-9198-789F4E1B7022}" type="presParOf" srcId="{D848A111-84C0-477B-8C6A-F7FA393BC0F8}" destId="{580A1A98-A419-41E4-B089-2059D1A9804C}" srcOrd="5" destOrd="0" presId="urn:microsoft.com/office/officeart/2005/8/layout/funnel1"/>
    <dgm:cxn modelId="{9757EC0F-2326-4910-9262-361BCE13630D}" type="presParOf" srcId="{D848A111-84C0-477B-8C6A-F7FA393BC0F8}" destId="{66F12178-6DBC-4CB1-A3BC-93280BBF696D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5B0B46D-E047-4778-81CE-A70A0694C26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F87EED-D655-4B23-99D3-56C9DC53C208}">
      <dgm:prSet phldrT="[Text]" custT="1"/>
      <dgm:spPr/>
      <dgm:t>
        <a:bodyPr/>
        <a:lstStyle/>
        <a:p>
          <a:r>
            <a:rPr lang="en-US" sz="2400" dirty="0" smtClean="0"/>
            <a:t>FAR</a:t>
          </a:r>
          <a:endParaRPr lang="en-US" sz="1000" dirty="0"/>
        </a:p>
      </dgm:t>
    </dgm:pt>
    <dgm:pt modelId="{3CC2A344-B705-4A0A-9C31-1ECEF7E65670}" type="parTrans" cxnId="{7574745F-0435-4028-BDCF-853F418B3E44}">
      <dgm:prSet/>
      <dgm:spPr/>
      <dgm:t>
        <a:bodyPr/>
        <a:lstStyle/>
        <a:p>
          <a:endParaRPr lang="en-US"/>
        </a:p>
      </dgm:t>
    </dgm:pt>
    <dgm:pt modelId="{2F61CB77-FBF7-4F4D-A67D-8665D30CF412}" type="sibTrans" cxnId="{7574745F-0435-4028-BDCF-853F418B3E44}">
      <dgm:prSet custT="1"/>
      <dgm:spPr/>
      <dgm:t>
        <a:bodyPr/>
        <a:lstStyle/>
        <a:p>
          <a:endParaRPr lang="en-US" sz="1800" dirty="0"/>
        </a:p>
      </dgm:t>
    </dgm:pt>
    <dgm:pt modelId="{7125AE85-18F6-403C-A43A-3E913845FBFC}">
      <dgm:prSet phldrT="[Text]" custT="1"/>
      <dgm:spPr/>
      <dgm:t>
        <a:bodyPr/>
        <a:lstStyle/>
        <a:p>
          <a:r>
            <a:rPr lang="en-US" sz="2000" dirty="0" smtClean="0"/>
            <a:t>Registrar</a:t>
          </a:r>
          <a:endParaRPr lang="en-US" sz="1100" dirty="0"/>
        </a:p>
      </dgm:t>
    </dgm:pt>
    <dgm:pt modelId="{E0D0F371-E6CD-4440-B0F5-693A06B5728C}" type="parTrans" cxnId="{0D45404C-AEA8-4E43-9828-E662831A1ECA}">
      <dgm:prSet/>
      <dgm:spPr/>
      <dgm:t>
        <a:bodyPr/>
        <a:lstStyle/>
        <a:p>
          <a:endParaRPr lang="en-US"/>
        </a:p>
      </dgm:t>
    </dgm:pt>
    <dgm:pt modelId="{04B9262F-8FAE-4D30-9106-B4015DEA3438}" type="sibTrans" cxnId="{0D45404C-AEA8-4E43-9828-E662831A1ECA}">
      <dgm:prSet custT="1"/>
      <dgm:spPr/>
      <dgm:t>
        <a:bodyPr/>
        <a:lstStyle/>
        <a:p>
          <a:endParaRPr lang="en-US" sz="1800" dirty="0"/>
        </a:p>
      </dgm:t>
    </dgm:pt>
    <dgm:pt modelId="{40A0D8AA-A4A3-4285-B7BB-5D2648E6EB5F}">
      <dgm:prSet phldrT="[Text]" custT="1"/>
      <dgm:spPr/>
      <dgm:t>
        <a:bodyPr/>
        <a:lstStyle/>
        <a:p>
          <a:r>
            <a:rPr lang="en-US" sz="1600" dirty="0" smtClean="0"/>
            <a:t>Admissions</a:t>
          </a:r>
          <a:endParaRPr lang="en-US" sz="1100" dirty="0"/>
        </a:p>
      </dgm:t>
    </dgm:pt>
    <dgm:pt modelId="{6EC18466-A468-4469-9B8A-B9E830710679}" type="parTrans" cxnId="{352540F9-7683-4E05-AF8D-64DF0CF54644}">
      <dgm:prSet/>
      <dgm:spPr/>
      <dgm:t>
        <a:bodyPr/>
        <a:lstStyle/>
        <a:p>
          <a:endParaRPr lang="en-US"/>
        </a:p>
      </dgm:t>
    </dgm:pt>
    <dgm:pt modelId="{F97544BB-065D-4708-98A4-13C0BC23A116}" type="sibTrans" cxnId="{352540F9-7683-4E05-AF8D-64DF0CF54644}">
      <dgm:prSet custT="1"/>
      <dgm:spPr/>
      <dgm:t>
        <a:bodyPr/>
        <a:lstStyle/>
        <a:p>
          <a:endParaRPr lang="en-US" sz="1800" dirty="0"/>
        </a:p>
      </dgm:t>
    </dgm:pt>
    <dgm:pt modelId="{BABE5EF4-BB41-4DCB-925F-925E036AAB05}">
      <dgm:prSet phldrT="[Text]" custT="1"/>
      <dgm:spPr/>
      <dgm:t>
        <a:bodyPr/>
        <a:lstStyle/>
        <a:p>
          <a:r>
            <a:rPr lang="en-US" sz="1400" dirty="0" smtClean="0"/>
            <a:t>Academics - Athletics</a:t>
          </a:r>
          <a:endParaRPr lang="en-US" sz="1400" dirty="0"/>
        </a:p>
      </dgm:t>
    </dgm:pt>
    <dgm:pt modelId="{4E0498C7-748E-4595-96E8-B12E0F910799}" type="parTrans" cxnId="{7B63C0D7-7EDD-46D5-8FE3-6EC021DB6CBA}">
      <dgm:prSet/>
      <dgm:spPr/>
      <dgm:t>
        <a:bodyPr/>
        <a:lstStyle/>
        <a:p>
          <a:endParaRPr lang="en-US"/>
        </a:p>
      </dgm:t>
    </dgm:pt>
    <dgm:pt modelId="{A1B42C79-5575-4B3A-99D6-2DD5DC8A70B6}" type="sibTrans" cxnId="{7B63C0D7-7EDD-46D5-8FE3-6EC021DB6CBA}">
      <dgm:prSet custT="1"/>
      <dgm:spPr/>
      <dgm:t>
        <a:bodyPr/>
        <a:lstStyle/>
        <a:p>
          <a:endParaRPr lang="en-US" sz="1800" dirty="0"/>
        </a:p>
      </dgm:t>
    </dgm:pt>
    <dgm:pt modelId="{836D62BB-3B56-4C79-9FD3-C5F7F3590EA7}">
      <dgm:prSet phldrT="[Text]" custT="1"/>
      <dgm:spPr/>
      <dgm:t>
        <a:bodyPr/>
        <a:lstStyle/>
        <a:p>
          <a:r>
            <a:rPr lang="en-US" sz="1400" dirty="0" smtClean="0"/>
            <a:t>Compliance</a:t>
          </a:r>
          <a:endParaRPr lang="en-US" sz="1400" dirty="0"/>
        </a:p>
      </dgm:t>
    </dgm:pt>
    <dgm:pt modelId="{C219354E-EFB0-4DBE-BF0C-9312E1321489}" type="parTrans" cxnId="{FCF01418-7ADC-4A8C-B874-3BEB5B2D772B}">
      <dgm:prSet/>
      <dgm:spPr/>
      <dgm:t>
        <a:bodyPr/>
        <a:lstStyle/>
        <a:p>
          <a:endParaRPr lang="en-US"/>
        </a:p>
      </dgm:t>
    </dgm:pt>
    <dgm:pt modelId="{9F96AE77-BB31-45B4-8312-B4EC1B53A7F4}" type="sibTrans" cxnId="{FCF01418-7ADC-4A8C-B874-3BEB5B2D772B}">
      <dgm:prSet custT="1"/>
      <dgm:spPr/>
      <dgm:t>
        <a:bodyPr/>
        <a:lstStyle/>
        <a:p>
          <a:endParaRPr lang="en-US" sz="1800" dirty="0"/>
        </a:p>
      </dgm:t>
    </dgm:pt>
    <dgm:pt modelId="{3E0762E3-F2D8-4DBC-B042-360596B21200}">
      <dgm:prSet phldrT="[Text]" custT="1"/>
      <dgm:spPr/>
      <dgm:t>
        <a:bodyPr/>
        <a:lstStyle/>
        <a:p>
          <a:r>
            <a:rPr lang="en-US" sz="1600" dirty="0" smtClean="0"/>
            <a:t>Financial Aid</a:t>
          </a:r>
          <a:endParaRPr lang="en-US" sz="1600" dirty="0"/>
        </a:p>
      </dgm:t>
    </dgm:pt>
    <dgm:pt modelId="{590BD5B5-1220-4BF0-B07D-5DAC847EF831}" type="parTrans" cxnId="{1C0B3084-77EC-40AF-9105-2F0C4F2E4D9C}">
      <dgm:prSet/>
      <dgm:spPr/>
      <dgm:t>
        <a:bodyPr/>
        <a:lstStyle/>
        <a:p>
          <a:endParaRPr lang="en-US"/>
        </a:p>
      </dgm:t>
    </dgm:pt>
    <dgm:pt modelId="{360333B6-48B3-40BA-BD00-3CF3FE9FCD61}" type="sibTrans" cxnId="{1C0B3084-77EC-40AF-9105-2F0C4F2E4D9C}">
      <dgm:prSet custT="1"/>
      <dgm:spPr/>
      <dgm:t>
        <a:bodyPr/>
        <a:lstStyle/>
        <a:p>
          <a:endParaRPr lang="en-US" sz="1800" dirty="0"/>
        </a:p>
      </dgm:t>
    </dgm:pt>
    <dgm:pt modelId="{8A8423BF-4ED0-4448-BADB-7D357E276FF6}">
      <dgm:prSet phldrT="[Text]" custT="1"/>
      <dgm:spPr/>
      <dgm:t>
        <a:bodyPr/>
        <a:lstStyle/>
        <a:p>
          <a:r>
            <a:rPr lang="en-US" sz="1400" dirty="0" smtClean="0"/>
            <a:t>Student Services – Campus</a:t>
          </a:r>
          <a:endParaRPr lang="en-US" sz="1400" dirty="0"/>
        </a:p>
      </dgm:t>
    </dgm:pt>
    <dgm:pt modelId="{52442528-0631-4B01-8E35-FEE084F0B651}" type="parTrans" cxnId="{F92E0454-379D-4805-AFE9-2590CB231EC7}">
      <dgm:prSet/>
      <dgm:spPr/>
      <dgm:t>
        <a:bodyPr/>
        <a:lstStyle/>
        <a:p>
          <a:endParaRPr lang="en-US"/>
        </a:p>
      </dgm:t>
    </dgm:pt>
    <dgm:pt modelId="{AAAD8E01-3839-40C3-9807-9BCD785DD14F}" type="sibTrans" cxnId="{F92E0454-379D-4805-AFE9-2590CB231EC7}">
      <dgm:prSet custT="1"/>
      <dgm:spPr/>
      <dgm:t>
        <a:bodyPr/>
        <a:lstStyle/>
        <a:p>
          <a:endParaRPr lang="en-US" sz="1800" dirty="0"/>
        </a:p>
      </dgm:t>
    </dgm:pt>
    <dgm:pt modelId="{205C7DA5-1D62-4C9B-8E02-4F2EE84BB3EB}">
      <dgm:prSet phldrT="[Text]" custT="1"/>
      <dgm:spPr/>
      <dgm:t>
        <a:bodyPr/>
        <a:lstStyle/>
        <a:p>
          <a:r>
            <a:rPr lang="en-US" sz="1600" dirty="0" smtClean="0"/>
            <a:t>Academic Depts.</a:t>
          </a:r>
          <a:endParaRPr lang="en-US" sz="1600" dirty="0"/>
        </a:p>
      </dgm:t>
    </dgm:pt>
    <dgm:pt modelId="{21B6F688-BD34-4A05-9A00-7934D9D52181}" type="parTrans" cxnId="{242EAEDE-3FFC-4689-9075-8ED7E2C06D0A}">
      <dgm:prSet/>
      <dgm:spPr/>
      <dgm:t>
        <a:bodyPr/>
        <a:lstStyle/>
        <a:p>
          <a:endParaRPr lang="en-US"/>
        </a:p>
      </dgm:t>
    </dgm:pt>
    <dgm:pt modelId="{F6AD7430-EE26-4EC1-A0C4-5329A8D260FF}" type="sibTrans" cxnId="{242EAEDE-3FFC-4689-9075-8ED7E2C06D0A}">
      <dgm:prSet custT="1"/>
      <dgm:spPr/>
      <dgm:t>
        <a:bodyPr/>
        <a:lstStyle/>
        <a:p>
          <a:endParaRPr lang="en-US" sz="1800" dirty="0"/>
        </a:p>
      </dgm:t>
    </dgm:pt>
    <dgm:pt modelId="{5A421B96-7D0C-46C3-99E7-E7804933C4D8}">
      <dgm:prSet custT="1"/>
      <dgm:spPr/>
      <dgm:t>
        <a:bodyPr/>
        <a:lstStyle/>
        <a:p>
          <a:r>
            <a:rPr lang="en-US" sz="1400" dirty="0" smtClean="0"/>
            <a:t>Institutional Research</a:t>
          </a:r>
          <a:endParaRPr lang="en-US" sz="1400" dirty="0"/>
        </a:p>
      </dgm:t>
    </dgm:pt>
    <dgm:pt modelId="{3CC258D5-C4E5-4E08-9C22-9B04C2C67BB9}" type="parTrans" cxnId="{AEFAC1CF-EFFB-4FCA-9614-93DC6A90ACE6}">
      <dgm:prSet/>
      <dgm:spPr/>
      <dgm:t>
        <a:bodyPr/>
        <a:lstStyle/>
        <a:p>
          <a:endParaRPr lang="en-US"/>
        </a:p>
      </dgm:t>
    </dgm:pt>
    <dgm:pt modelId="{34F27273-BB70-4122-BD1B-432D14183439}" type="sibTrans" cxnId="{AEFAC1CF-EFFB-4FCA-9614-93DC6A90ACE6}">
      <dgm:prSet custT="1"/>
      <dgm:spPr/>
      <dgm:t>
        <a:bodyPr/>
        <a:lstStyle/>
        <a:p>
          <a:endParaRPr lang="en-US" sz="1800"/>
        </a:p>
      </dgm:t>
    </dgm:pt>
    <dgm:pt modelId="{005D6601-D748-433F-9160-7B22D3B0DE33}" type="pres">
      <dgm:prSet presAssocID="{B5B0B46D-E047-4778-81CE-A70A0694C26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ADE34C-C6FD-450D-857B-B9D816E80D03}" type="pres">
      <dgm:prSet presAssocID="{836D62BB-3B56-4C79-9FD3-C5F7F3590EA7}" presName="node" presStyleLbl="node1" presStyleIdx="0" presStyleCnt="9" custScaleX="115484" custScaleY="1172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A91ADC-1167-42F0-B521-0CBA52A4DA20}" type="pres">
      <dgm:prSet presAssocID="{9F96AE77-BB31-45B4-8312-B4EC1B53A7F4}" presName="sibTrans" presStyleLbl="sibTrans2D1" presStyleIdx="0" presStyleCnt="9"/>
      <dgm:spPr/>
      <dgm:t>
        <a:bodyPr/>
        <a:lstStyle/>
        <a:p>
          <a:endParaRPr lang="en-US"/>
        </a:p>
      </dgm:t>
    </dgm:pt>
    <dgm:pt modelId="{DA847673-288E-43CF-B94E-1F58A666078A}" type="pres">
      <dgm:prSet presAssocID="{9F96AE77-BB31-45B4-8312-B4EC1B53A7F4}" presName="connectorText" presStyleLbl="sibTrans2D1" presStyleIdx="0" presStyleCnt="9"/>
      <dgm:spPr/>
      <dgm:t>
        <a:bodyPr/>
        <a:lstStyle/>
        <a:p>
          <a:endParaRPr lang="en-US"/>
        </a:p>
      </dgm:t>
    </dgm:pt>
    <dgm:pt modelId="{41FF9C96-0962-466C-8C86-6913AE2509C5}" type="pres">
      <dgm:prSet presAssocID="{7125AE85-18F6-403C-A43A-3E913845FBFC}" presName="node" presStyleLbl="node1" presStyleIdx="1" presStyleCnt="9" custScaleX="121921" custScaleY="1242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32B288-EBAB-4F22-B101-AED4F479118E}" type="pres">
      <dgm:prSet presAssocID="{04B9262F-8FAE-4D30-9106-B4015DEA3438}" presName="sibTrans" presStyleLbl="sibTrans2D1" presStyleIdx="1" presStyleCnt="9"/>
      <dgm:spPr/>
      <dgm:t>
        <a:bodyPr/>
        <a:lstStyle/>
        <a:p>
          <a:endParaRPr lang="en-US"/>
        </a:p>
      </dgm:t>
    </dgm:pt>
    <dgm:pt modelId="{E1492AB5-7624-4620-A055-63BEE18A9ECF}" type="pres">
      <dgm:prSet presAssocID="{04B9262F-8FAE-4D30-9106-B4015DEA3438}" presName="connectorText" presStyleLbl="sibTrans2D1" presStyleIdx="1" presStyleCnt="9"/>
      <dgm:spPr/>
      <dgm:t>
        <a:bodyPr/>
        <a:lstStyle/>
        <a:p>
          <a:endParaRPr lang="en-US"/>
        </a:p>
      </dgm:t>
    </dgm:pt>
    <dgm:pt modelId="{5811FFE2-B536-4EA2-9C4E-EFE637EF7591}" type="pres">
      <dgm:prSet presAssocID="{BABE5EF4-BB41-4DCB-925F-925E036AAB05}" presName="node" presStyleLbl="node1" presStyleIdx="2" presStyleCnt="9" custScaleX="115192" custScaleY="1162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BD4B2C-6D9F-4A25-A5A6-B9C0AEC8E2AB}" type="pres">
      <dgm:prSet presAssocID="{A1B42C79-5575-4B3A-99D6-2DD5DC8A70B6}" presName="sibTrans" presStyleLbl="sibTrans2D1" presStyleIdx="2" presStyleCnt="9"/>
      <dgm:spPr/>
      <dgm:t>
        <a:bodyPr/>
        <a:lstStyle/>
        <a:p>
          <a:endParaRPr lang="en-US"/>
        </a:p>
      </dgm:t>
    </dgm:pt>
    <dgm:pt modelId="{47EA1B62-7FC4-4CCB-B234-29E2CF5BFC0C}" type="pres">
      <dgm:prSet presAssocID="{A1B42C79-5575-4B3A-99D6-2DD5DC8A70B6}" presName="connectorText" presStyleLbl="sibTrans2D1" presStyleIdx="2" presStyleCnt="9"/>
      <dgm:spPr/>
      <dgm:t>
        <a:bodyPr/>
        <a:lstStyle/>
        <a:p>
          <a:endParaRPr lang="en-US"/>
        </a:p>
      </dgm:t>
    </dgm:pt>
    <dgm:pt modelId="{EA728630-9000-4CFA-B5ED-7534029BFC83}" type="pres">
      <dgm:prSet presAssocID="{B1F87EED-D655-4B23-99D3-56C9DC53C208}" presName="node" presStyleLbl="node1" presStyleIdx="3" presStyleCnt="9" custScaleX="121654" custScaleY="1225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EF6E7B-29D3-4B39-BBB0-2483C67AD7C8}" type="pres">
      <dgm:prSet presAssocID="{2F61CB77-FBF7-4F4D-A67D-8665D30CF412}" presName="sibTrans" presStyleLbl="sibTrans2D1" presStyleIdx="3" presStyleCnt="9"/>
      <dgm:spPr/>
      <dgm:t>
        <a:bodyPr/>
        <a:lstStyle/>
        <a:p>
          <a:endParaRPr lang="en-US"/>
        </a:p>
      </dgm:t>
    </dgm:pt>
    <dgm:pt modelId="{13722BAC-0D4F-4F2D-ABF7-3D2D01CA0DAC}" type="pres">
      <dgm:prSet presAssocID="{2F61CB77-FBF7-4F4D-A67D-8665D30CF412}" presName="connectorText" presStyleLbl="sibTrans2D1" presStyleIdx="3" presStyleCnt="9"/>
      <dgm:spPr/>
      <dgm:t>
        <a:bodyPr/>
        <a:lstStyle/>
        <a:p>
          <a:endParaRPr lang="en-US"/>
        </a:p>
      </dgm:t>
    </dgm:pt>
    <dgm:pt modelId="{FEFD66EB-AE52-4E2A-B886-A1482621D104}" type="pres">
      <dgm:prSet presAssocID="{5A421B96-7D0C-46C3-99E7-E7804933C4D8}" presName="node" presStyleLbl="node1" presStyleIdx="4" presStyleCnt="9" custScaleX="119520" custScaleY="1283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3B929A-76C6-48FC-8F07-458B820DBAAA}" type="pres">
      <dgm:prSet presAssocID="{34F27273-BB70-4122-BD1B-432D14183439}" presName="sibTrans" presStyleLbl="sibTrans2D1" presStyleIdx="4" presStyleCnt="9"/>
      <dgm:spPr/>
      <dgm:t>
        <a:bodyPr/>
        <a:lstStyle/>
        <a:p>
          <a:endParaRPr lang="en-US"/>
        </a:p>
      </dgm:t>
    </dgm:pt>
    <dgm:pt modelId="{1B70DEBA-1E43-4A8D-8121-CA5F816D3328}" type="pres">
      <dgm:prSet presAssocID="{34F27273-BB70-4122-BD1B-432D14183439}" presName="connectorText" presStyleLbl="sibTrans2D1" presStyleIdx="4" presStyleCnt="9"/>
      <dgm:spPr/>
      <dgm:t>
        <a:bodyPr/>
        <a:lstStyle/>
        <a:p>
          <a:endParaRPr lang="en-US"/>
        </a:p>
      </dgm:t>
    </dgm:pt>
    <dgm:pt modelId="{654ADF1B-8F89-4CC7-AB19-8C83E48AB4A6}" type="pres">
      <dgm:prSet presAssocID="{40A0D8AA-A4A3-4285-B7BB-5D2648E6EB5F}" presName="node" presStyleLbl="node1" presStyleIdx="5" presStyleCnt="9" custScaleX="125181" custScaleY="1205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D921A7-81A1-400E-A367-2843DBC68CEE}" type="pres">
      <dgm:prSet presAssocID="{F97544BB-065D-4708-98A4-13C0BC23A116}" presName="sibTrans" presStyleLbl="sibTrans2D1" presStyleIdx="5" presStyleCnt="9"/>
      <dgm:spPr/>
      <dgm:t>
        <a:bodyPr/>
        <a:lstStyle/>
        <a:p>
          <a:endParaRPr lang="en-US"/>
        </a:p>
      </dgm:t>
    </dgm:pt>
    <dgm:pt modelId="{D5CCBCAF-559F-4936-83F5-FC3D9E9967FE}" type="pres">
      <dgm:prSet presAssocID="{F97544BB-065D-4708-98A4-13C0BC23A116}" presName="connectorText" presStyleLbl="sibTrans2D1" presStyleIdx="5" presStyleCnt="9"/>
      <dgm:spPr/>
      <dgm:t>
        <a:bodyPr/>
        <a:lstStyle/>
        <a:p>
          <a:endParaRPr lang="en-US"/>
        </a:p>
      </dgm:t>
    </dgm:pt>
    <dgm:pt modelId="{7B208884-4606-434B-8AE4-DA70BCA6A574}" type="pres">
      <dgm:prSet presAssocID="{3E0762E3-F2D8-4DBC-B042-360596B21200}" presName="node" presStyleLbl="node1" presStyleIdx="6" presStyleCnt="9" custScaleX="119428" custScaleY="113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C7ECAB-1EE8-4798-8259-163ED4E56AE0}" type="pres">
      <dgm:prSet presAssocID="{360333B6-48B3-40BA-BD00-3CF3FE9FCD61}" presName="sibTrans" presStyleLbl="sibTrans2D1" presStyleIdx="6" presStyleCnt="9"/>
      <dgm:spPr/>
      <dgm:t>
        <a:bodyPr/>
        <a:lstStyle/>
        <a:p>
          <a:endParaRPr lang="en-US"/>
        </a:p>
      </dgm:t>
    </dgm:pt>
    <dgm:pt modelId="{3D4F280E-5300-498C-BAD4-78C4E7678EB0}" type="pres">
      <dgm:prSet presAssocID="{360333B6-48B3-40BA-BD00-3CF3FE9FCD61}" presName="connectorText" presStyleLbl="sibTrans2D1" presStyleIdx="6" presStyleCnt="9"/>
      <dgm:spPr/>
      <dgm:t>
        <a:bodyPr/>
        <a:lstStyle/>
        <a:p>
          <a:endParaRPr lang="en-US"/>
        </a:p>
      </dgm:t>
    </dgm:pt>
    <dgm:pt modelId="{BD911D30-88A6-4144-8603-ABAFF9119F39}" type="pres">
      <dgm:prSet presAssocID="{8A8423BF-4ED0-4448-BADB-7D357E276FF6}" presName="node" presStyleLbl="node1" presStyleIdx="7" presStyleCnt="9" custScaleX="114608" custScaleY="1188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BC72D0-754E-4D4C-B826-47A9930BF757}" type="pres">
      <dgm:prSet presAssocID="{AAAD8E01-3839-40C3-9807-9BCD785DD14F}" presName="sibTrans" presStyleLbl="sibTrans2D1" presStyleIdx="7" presStyleCnt="9"/>
      <dgm:spPr/>
      <dgm:t>
        <a:bodyPr/>
        <a:lstStyle/>
        <a:p>
          <a:endParaRPr lang="en-US"/>
        </a:p>
      </dgm:t>
    </dgm:pt>
    <dgm:pt modelId="{CC013BDF-C5CE-4FD0-8DE9-49724761472C}" type="pres">
      <dgm:prSet presAssocID="{AAAD8E01-3839-40C3-9807-9BCD785DD14F}" presName="connectorText" presStyleLbl="sibTrans2D1" presStyleIdx="7" presStyleCnt="9"/>
      <dgm:spPr/>
      <dgm:t>
        <a:bodyPr/>
        <a:lstStyle/>
        <a:p>
          <a:endParaRPr lang="en-US"/>
        </a:p>
      </dgm:t>
    </dgm:pt>
    <dgm:pt modelId="{65297443-B927-424D-8CF8-F3FB267F1682}" type="pres">
      <dgm:prSet presAssocID="{205C7DA5-1D62-4C9B-8E02-4F2EE84BB3EB}" presName="node" presStyleLbl="node1" presStyleIdx="8" presStyleCnt="9" custScaleX="123134" custScaleY="1196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958DFA-F1C6-4081-9363-6015D8B0FDCB}" type="pres">
      <dgm:prSet presAssocID="{F6AD7430-EE26-4EC1-A0C4-5329A8D260FF}" presName="sibTrans" presStyleLbl="sibTrans2D1" presStyleIdx="8" presStyleCnt="9"/>
      <dgm:spPr/>
      <dgm:t>
        <a:bodyPr/>
        <a:lstStyle/>
        <a:p>
          <a:endParaRPr lang="en-US"/>
        </a:p>
      </dgm:t>
    </dgm:pt>
    <dgm:pt modelId="{23E9B615-C7A8-4721-B896-3FEAAE3440ED}" type="pres">
      <dgm:prSet presAssocID="{F6AD7430-EE26-4EC1-A0C4-5329A8D260FF}" presName="connectorText" presStyleLbl="sibTrans2D1" presStyleIdx="8" presStyleCnt="9"/>
      <dgm:spPr/>
      <dgm:t>
        <a:bodyPr/>
        <a:lstStyle/>
        <a:p>
          <a:endParaRPr lang="en-US"/>
        </a:p>
      </dgm:t>
    </dgm:pt>
  </dgm:ptLst>
  <dgm:cxnLst>
    <dgm:cxn modelId="{7FC621B2-B0C6-41CC-B5A7-C38D6AE7EB78}" type="presOf" srcId="{F6AD7430-EE26-4EC1-A0C4-5329A8D260FF}" destId="{23E9B615-C7A8-4721-B896-3FEAAE3440ED}" srcOrd="1" destOrd="0" presId="urn:microsoft.com/office/officeart/2005/8/layout/cycle2"/>
    <dgm:cxn modelId="{7B63C0D7-7EDD-46D5-8FE3-6EC021DB6CBA}" srcId="{B5B0B46D-E047-4778-81CE-A70A0694C267}" destId="{BABE5EF4-BB41-4DCB-925F-925E036AAB05}" srcOrd="2" destOrd="0" parTransId="{4E0498C7-748E-4595-96E8-B12E0F910799}" sibTransId="{A1B42C79-5575-4B3A-99D6-2DD5DC8A70B6}"/>
    <dgm:cxn modelId="{0231088C-9C13-4535-81C6-CC79A5D0F065}" type="presOf" srcId="{F97544BB-065D-4708-98A4-13C0BC23A116}" destId="{D5CCBCAF-559F-4936-83F5-FC3D9E9967FE}" srcOrd="1" destOrd="0" presId="urn:microsoft.com/office/officeart/2005/8/layout/cycle2"/>
    <dgm:cxn modelId="{F92E0454-379D-4805-AFE9-2590CB231EC7}" srcId="{B5B0B46D-E047-4778-81CE-A70A0694C267}" destId="{8A8423BF-4ED0-4448-BADB-7D357E276FF6}" srcOrd="7" destOrd="0" parTransId="{52442528-0631-4B01-8E35-FEE084F0B651}" sibTransId="{AAAD8E01-3839-40C3-9807-9BCD785DD14F}"/>
    <dgm:cxn modelId="{F5BEEC2E-3906-467B-BA4F-0C6ED9517C09}" type="presOf" srcId="{AAAD8E01-3839-40C3-9807-9BCD785DD14F}" destId="{CC013BDF-C5CE-4FD0-8DE9-49724761472C}" srcOrd="1" destOrd="0" presId="urn:microsoft.com/office/officeart/2005/8/layout/cycle2"/>
    <dgm:cxn modelId="{4C974BE2-49F5-43F3-9B6E-2DBFECBAD469}" type="presOf" srcId="{A1B42C79-5575-4B3A-99D6-2DD5DC8A70B6}" destId="{47EA1B62-7FC4-4CCB-B234-29E2CF5BFC0C}" srcOrd="1" destOrd="0" presId="urn:microsoft.com/office/officeart/2005/8/layout/cycle2"/>
    <dgm:cxn modelId="{54DE3139-6A18-4E60-B559-5D9E6187D3CE}" type="presOf" srcId="{8A8423BF-4ED0-4448-BADB-7D357E276FF6}" destId="{BD911D30-88A6-4144-8603-ABAFF9119F39}" srcOrd="0" destOrd="0" presId="urn:microsoft.com/office/officeart/2005/8/layout/cycle2"/>
    <dgm:cxn modelId="{EC7F2C14-6437-46D5-B945-9144D44DAC1B}" type="presOf" srcId="{B5B0B46D-E047-4778-81CE-A70A0694C267}" destId="{005D6601-D748-433F-9160-7B22D3B0DE33}" srcOrd="0" destOrd="0" presId="urn:microsoft.com/office/officeart/2005/8/layout/cycle2"/>
    <dgm:cxn modelId="{352540F9-7683-4E05-AF8D-64DF0CF54644}" srcId="{B5B0B46D-E047-4778-81CE-A70A0694C267}" destId="{40A0D8AA-A4A3-4285-B7BB-5D2648E6EB5F}" srcOrd="5" destOrd="0" parTransId="{6EC18466-A468-4469-9B8A-B9E830710679}" sibTransId="{F97544BB-065D-4708-98A4-13C0BC23A116}"/>
    <dgm:cxn modelId="{FDB04896-4FFA-425A-BC28-E22FA941A463}" type="presOf" srcId="{360333B6-48B3-40BA-BD00-3CF3FE9FCD61}" destId="{39C7ECAB-1EE8-4798-8259-163ED4E56AE0}" srcOrd="0" destOrd="0" presId="urn:microsoft.com/office/officeart/2005/8/layout/cycle2"/>
    <dgm:cxn modelId="{F7EF2F73-CE0A-4526-8D45-C02D67275A27}" type="presOf" srcId="{34F27273-BB70-4122-BD1B-432D14183439}" destId="{1B70DEBA-1E43-4A8D-8121-CA5F816D3328}" srcOrd="1" destOrd="0" presId="urn:microsoft.com/office/officeart/2005/8/layout/cycle2"/>
    <dgm:cxn modelId="{4D193E0C-2FE3-4B8F-B253-1473C85110CB}" type="presOf" srcId="{9F96AE77-BB31-45B4-8312-B4EC1B53A7F4}" destId="{40A91ADC-1167-42F0-B521-0CBA52A4DA20}" srcOrd="0" destOrd="0" presId="urn:microsoft.com/office/officeart/2005/8/layout/cycle2"/>
    <dgm:cxn modelId="{8E34264A-7F86-44E5-91D1-B6CC01DA0385}" type="presOf" srcId="{F6AD7430-EE26-4EC1-A0C4-5329A8D260FF}" destId="{D3958DFA-F1C6-4081-9363-6015D8B0FDCB}" srcOrd="0" destOrd="0" presId="urn:microsoft.com/office/officeart/2005/8/layout/cycle2"/>
    <dgm:cxn modelId="{14FC5B5D-7D07-4C8A-97B1-8116068D5652}" type="presOf" srcId="{04B9262F-8FAE-4D30-9106-B4015DEA3438}" destId="{E632B288-EBAB-4F22-B101-AED4F479118E}" srcOrd="0" destOrd="0" presId="urn:microsoft.com/office/officeart/2005/8/layout/cycle2"/>
    <dgm:cxn modelId="{ED16BC27-51A8-4079-8E8D-1476B4C17726}" type="presOf" srcId="{34F27273-BB70-4122-BD1B-432D14183439}" destId="{883B929A-76C6-48FC-8F07-458B820DBAAA}" srcOrd="0" destOrd="0" presId="urn:microsoft.com/office/officeart/2005/8/layout/cycle2"/>
    <dgm:cxn modelId="{FCF01418-7ADC-4A8C-B874-3BEB5B2D772B}" srcId="{B5B0B46D-E047-4778-81CE-A70A0694C267}" destId="{836D62BB-3B56-4C79-9FD3-C5F7F3590EA7}" srcOrd="0" destOrd="0" parTransId="{C219354E-EFB0-4DBE-BF0C-9312E1321489}" sibTransId="{9F96AE77-BB31-45B4-8312-B4EC1B53A7F4}"/>
    <dgm:cxn modelId="{371FCD8A-08B6-42D4-9C50-1A8EB112AA1C}" type="presOf" srcId="{836D62BB-3B56-4C79-9FD3-C5F7F3590EA7}" destId="{C4ADE34C-C6FD-450D-857B-B9D816E80D03}" srcOrd="0" destOrd="0" presId="urn:microsoft.com/office/officeart/2005/8/layout/cycle2"/>
    <dgm:cxn modelId="{FE335633-6DDF-4DB4-8D2C-1B2AAB3715E1}" type="presOf" srcId="{B1F87EED-D655-4B23-99D3-56C9DC53C208}" destId="{EA728630-9000-4CFA-B5ED-7534029BFC83}" srcOrd="0" destOrd="0" presId="urn:microsoft.com/office/officeart/2005/8/layout/cycle2"/>
    <dgm:cxn modelId="{F172D169-3009-4711-A100-E3E6BDC0E33F}" type="presOf" srcId="{5A421B96-7D0C-46C3-99E7-E7804933C4D8}" destId="{FEFD66EB-AE52-4E2A-B886-A1482621D104}" srcOrd="0" destOrd="0" presId="urn:microsoft.com/office/officeart/2005/8/layout/cycle2"/>
    <dgm:cxn modelId="{242EAEDE-3FFC-4689-9075-8ED7E2C06D0A}" srcId="{B5B0B46D-E047-4778-81CE-A70A0694C267}" destId="{205C7DA5-1D62-4C9B-8E02-4F2EE84BB3EB}" srcOrd="8" destOrd="0" parTransId="{21B6F688-BD34-4A05-9A00-7934D9D52181}" sibTransId="{F6AD7430-EE26-4EC1-A0C4-5329A8D260FF}"/>
    <dgm:cxn modelId="{692DA550-E4E8-46E8-9AA5-00E4AB1EA6BC}" type="presOf" srcId="{F97544BB-065D-4708-98A4-13C0BC23A116}" destId="{BBD921A7-81A1-400E-A367-2843DBC68CEE}" srcOrd="0" destOrd="0" presId="urn:microsoft.com/office/officeart/2005/8/layout/cycle2"/>
    <dgm:cxn modelId="{B8F6AEE2-A7B3-44E0-BDE9-126DD697E50B}" type="presOf" srcId="{2F61CB77-FBF7-4F4D-A67D-8665D30CF412}" destId="{13722BAC-0D4F-4F2D-ABF7-3D2D01CA0DAC}" srcOrd="1" destOrd="0" presId="urn:microsoft.com/office/officeart/2005/8/layout/cycle2"/>
    <dgm:cxn modelId="{E0C95DFC-5274-4A30-9DBD-0EB5065C09F3}" type="presOf" srcId="{AAAD8E01-3839-40C3-9807-9BCD785DD14F}" destId="{BBBC72D0-754E-4D4C-B826-47A9930BF757}" srcOrd="0" destOrd="0" presId="urn:microsoft.com/office/officeart/2005/8/layout/cycle2"/>
    <dgm:cxn modelId="{0D45404C-AEA8-4E43-9828-E662831A1ECA}" srcId="{B5B0B46D-E047-4778-81CE-A70A0694C267}" destId="{7125AE85-18F6-403C-A43A-3E913845FBFC}" srcOrd="1" destOrd="0" parTransId="{E0D0F371-E6CD-4440-B0F5-693A06B5728C}" sibTransId="{04B9262F-8FAE-4D30-9106-B4015DEA3438}"/>
    <dgm:cxn modelId="{FD8F177B-ABAB-4D33-AD90-3262F4F59B29}" type="presOf" srcId="{9F96AE77-BB31-45B4-8312-B4EC1B53A7F4}" destId="{DA847673-288E-43CF-B94E-1F58A666078A}" srcOrd="1" destOrd="0" presId="urn:microsoft.com/office/officeart/2005/8/layout/cycle2"/>
    <dgm:cxn modelId="{46ADBEF5-B9B3-457C-A218-3DC36FEFACB3}" type="presOf" srcId="{3E0762E3-F2D8-4DBC-B042-360596B21200}" destId="{7B208884-4606-434B-8AE4-DA70BCA6A574}" srcOrd="0" destOrd="0" presId="urn:microsoft.com/office/officeart/2005/8/layout/cycle2"/>
    <dgm:cxn modelId="{3D4C41EC-CD8A-4D27-B0E9-7FA433E79E3E}" type="presOf" srcId="{7125AE85-18F6-403C-A43A-3E913845FBFC}" destId="{41FF9C96-0962-466C-8C86-6913AE2509C5}" srcOrd="0" destOrd="0" presId="urn:microsoft.com/office/officeart/2005/8/layout/cycle2"/>
    <dgm:cxn modelId="{AEFAC1CF-EFFB-4FCA-9614-93DC6A90ACE6}" srcId="{B5B0B46D-E047-4778-81CE-A70A0694C267}" destId="{5A421B96-7D0C-46C3-99E7-E7804933C4D8}" srcOrd="4" destOrd="0" parTransId="{3CC258D5-C4E5-4E08-9C22-9B04C2C67BB9}" sibTransId="{34F27273-BB70-4122-BD1B-432D14183439}"/>
    <dgm:cxn modelId="{97F1CFF7-C476-4CEE-B45A-C4B2FCCC13A9}" type="presOf" srcId="{360333B6-48B3-40BA-BD00-3CF3FE9FCD61}" destId="{3D4F280E-5300-498C-BAD4-78C4E7678EB0}" srcOrd="1" destOrd="0" presId="urn:microsoft.com/office/officeart/2005/8/layout/cycle2"/>
    <dgm:cxn modelId="{A540BC04-7940-4EA1-90FE-524AE4395741}" type="presOf" srcId="{2F61CB77-FBF7-4F4D-A67D-8665D30CF412}" destId="{52EF6E7B-29D3-4B39-BBB0-2483C67AD7C8}" srcOrd="0" destOrd="0" presId="urn:microsoft.com/office/officeart/2005/8/layout/cycle2"/>
    <dgm:cxn modelId="{46163BE9-98D7-4D70-A8CB-E7CFC2BC6BBD}" type="presOf" srcId="{205C7DA5-1D62-4C9B-8E02-4F2EE84BB3EB}" destId="{65297443-B927-424D-8CF8-F3FB267F1682}" srcOrd="0" destOrd="0" presId="urn:microsoft.com/office/officeart/2005/8/layout/cycle2"/>
    <dgm:cxn modelId="{528FDADD-46DF-44B4-BE21-5656C48FABB2}" type="presOf" srcId="{04B9262F-8FAE-4D30-9106-B4015DEA3438}" destId="{E1492AB5-7624-4620-A055-63BEE18A9ECF}" srcOrd="1" destOrd="0" presId="urn:microsoft.com/office/officeart/2005/8/layout/cycle2"/>
    <dgm:cxn modelId="{E93B5217-57CF-4C34-9A16-A89D027A6497}" type="presOf" srcId="{BABE5EF4-BB41-4DCB-925F-925E036AAB05}" destId="{5811FFE2-B536-4EA2-9C4E-EFE637EF7591}" srcOrd="0" destOrd="0" presId="urn:microsoft.com/office/officeart/2005/8/layout/cycle2"/>
    <dgm:cxn modelId="{7574745F-0435-4028-BDCF-853F418B3E44}" srcId="{B5B0B46D-E047-4778-81CE-A70A0694C267}" destId="{B1F87EED-D655-4B23-99D3-56C9DC53C208}" srcOrd="3" destOrd="0" parTransId="{3CC2A344-B705-4A0A-9C31-1ECEF7E65670}" sibTransId="{2F61CB77-FBF7-4F4D-A67D-8665D30CF412}"/>
    <dgm:cxn modelId="{01FF8310-2790-431F-8D83-535E05772473}" type="presOf" srcId="{A1B42C79-5575-4B3A-99D6-2DD5DC8A70B6}" destId="{1ABD4B2C-6D9F-4A25-A5A6-B9C0AEC8E2AB}" srcOrd="0" destOrd="0" presId="urn:microsoft.com/office/officeart/2005/8/layout/cycle2"/>
    <dgm:cxn modelId="{7FCDEC2E-8129-4ED5-AD79-535B559BF81E}" type="presOf" srcId="{40A0D8AA-A4A3-4285-B7BB-5D2648E6EB5F}" destId="{654ADF1B-8F89-4CC7-AB19-8C83E48AB4A6}" srcOrd="0" destOrd="0" presId="urn:microsoft.com/office/officeart/2005/8/layout/cycle2"/>
    <dgm:cxn modelId="{1C0B3084-77EC-40AF-9105-2F0C4F2E4D9C}" srcId="{B5B0B46D-E047-4778-81CE-A70A0694C267}" destId="{3E0762E3-F2D8-4DBC-B042-360596B21200}" srcOrd="6" destOrd="0" parTransId="{590BD5B5-1220-4BF0-B07D-5DAC847EF831}" sibTransId="{360333B6-48B3-40BA-BD00-3CF3FE9FCD61}"/>
    <dgm:cxn modelId="{C1F5B077-1596-40C3-96A9-70F3F35AC94A}" type="presParOf" srcId="{005D6601-D748-433F-9160-7B22D3B0DE33}" destId="{C4ADE34C-C6FD-450D-857B-B9D816E80D03}" srcOrd="0" destOrd="0" presId="urn:microsoft.com/office/officeart/2005/8/layout/cycle2"/>
    <dgm:cxn modelId="{81444E11-6716-4484-A60C-B63322D2125F}" type="presParOf" srcId="{005D6601-D748-433F-9160-7B22D3B0DE33}" destId="{40A91ADC-1167-42F0-B521-0CBA52A4DA20}" srcOrd="1" destOrd="0" presId="urn:microsoft.com/office/officeart/2005/8/layout/cycle2"/>
    <dgm:cxn modelId="{E36A1E5B-D748-421B-B43E-93A5CB619996}" type="presParOf" srcId="{40A91ADC-1167-42F0-B521-0CBA52A4DA20}" destId="{DA847673-288E-43CF-B94E-1F58A666078A}" srcOrd="0" destOrd="0" presId="urn:microsoft.com/office/officeart/2005/8/layout/cycle2"/>
    <dgm:cxn modelId="{B2BEE7FA-4708-43D0-9E02-FAE9DE2C5FE8}" type="presParOf" srcId="{005D6601-D748-433F-9160-7B22D3B0DE33}" destId="{41FF9C96-0962-466C-8C86-6913AE2509C5}" srcOrd="2" destOrd="0" presId="urn:microsoft.com/office/officeart/2005/8/layout/cycle2"/>
    <dgm:cxn modelId="{842AD465-97B7-4447-BF18-E9CA278FC111}" type="presParOf" srcId="{005D6601-D748-433F-9160-7B22D3B0DE33}" destId="{E632B288-EBAB-4F22-B101-AED4F479118E}" srcOrd="3" destOrd="0" presId="urn:microsoft.com/office/officeart/2005/8/layout/cycle2"/>
    <dgm:cxn modelId="{9A429D23-9449-422B-8609-A0FA7D1A19BE}" type="presParOf" srcId="{E632B288-EBAB-4F22-B101-AED4F479118E}" destId="{E1492AB5-7624-4620-A055-63BEE18A9ECF}" srcOrd="0" destOrd="0" presId="urn:microsoft.com/office/officeart/2005/8/layout/cycle2"/>
    <dgm:cxn modelId="{DF6FB332-176A-418F-9C81-71A7CF41705D}" type="presParOf" srcId="{005D6601-D748-433F-9160-7B22D3B0DE33}" destId="{5811FFE2-B536-4EA2-9C4E-EFE637EF7591}" srcOrd="4" destOrd="0" presId="urn:microsoft.com/office/officeart/2005/8/layout/cycle2"/>
    <dgm:cxn modelId="{609DE6EB-BB1E-4F7C-A82E-4425BC000D3E}" type="presParOf" srcId="{005D6601-D748-433F-9160-7B22D3B0DE33}" destId="{1ABD4B2C-6D9F-4A25-A5A6-B9C0AEC8E2AB}" srcOrd="5" destOrd="0" presId="urn:microsoft.com/office/officeart/2005/8/layout/cycle2"/>
    <dgm:cxn modelId="{187439AB-3D05-42A9-ADFF-55459E12F3C9}" type="presParOf" srcId="{1ABD4B2C-6D9F-4A25-A5A6-B9C0AEC8E2AB}" destId="{47EA1B62-7FC4-4CCB-B234-29E2CF5BFC0C}" srcOrd="0" destOrd="0" presId="urn:microsoft.com/office/officeart/2005/8/layout/cycle2"/>
    <dgm:cxn modelId="{F0B9FCFB-0680-4D36-B7E4-555B6B8586F9}" type="presParOf" srcId="{005D6601-D748-433F-9160-7B22D3B0DE33}" destId="{EA728630-9000-4CFA-B5ED-7534029BFC83}" srcOrd="6" destOrd="0" presId="urn:microsoft.com/office/officeart/2005/8/layout/cycle2"/>
    <dgm:cxn modelId="{514478C5-6A4C-47F2-BEF6-843648E61CDA}" type="presParOf" srcId="{005D6601-D748-433F-9160-7B22D3B0DE33}" destId="{52EF6E7B-29D3-4B39-BBB0-2483C67AD7C8}" srcOrd="7" destOrd="0" presId="urn:microsoft.com/office/officeart/2005/8/layout/cycle2"/>
    <dgm:cxn modelId="{29068211-A117-406B-A1C9-78ED3CD49711}" type="presParOf" srcId="{52EF6E7B-29D3-4B39-BBB0-2483C67AD7C8}" destId="{13722BAC-0D4F-4F2D-ABF7-3D2D01CA0DAC}" srcOrd="0" destOrd="0" presId="urn:microsoft.com/office/officeart/2005/8/layout/cycle2"/>
    <dgm:cxn modelId="{CCC9676D-AFA7-4EE6-9E8B-A6BBF54FBB96}" type="presParOf" srcId="{005D6601-D748-433F-9160-7B22D3B0DE33}" destId="{FEFD66EB-AE52-4E2A-B886-A1482621D104}" srcOrd="8" destOrd="0" presId="urn:microsoft.com/office/officeart/2005/8/layout/cycle2"/>
    <dgm:cxn modelId="{A7A2D2B9-5F0E-4FA2-AEF2-D361EE2B696C}" type="presParOf" srcId="{005D6601-D748-433F-9160-7B22D3B0DE33}" destId="{883B929A-76C6-48FC-8F07-458B820DBAAA}" srcOrd="9" destOrd="0" presId="urn:microsoft.com/office/officeart/2005/8/layout/cycle2"/>
    <dgm:cxn modelId="{274528E6-10CF-497F-916D-44C12BF19541}" type="presParOf" srcId="{883B929A-76C6-48FC-8F07-458B820DBAAA}" destId="{1B70DEBA-1E43-4A8D-8121-CA5F816D3328}" srcOrd="0" destOrd="0" presId="urn:microsoft.com/office/officeart/2005/8/layout/cycle2"/>
    <dgm:cxn modelId="{E502BC71-BB56-4421-9E63-36B0F28FF91D}" type="presParOf" srcId="{005D6601-D748-433F-9160-7B22D3B0DE33}" destId="{654ADF1B-8F89-4CC7-AB19-8C83E48AB4A6}" srcOrd="10" destOrd="0" presId="urn:microsoft.com/office/officeart/2005/8/layout/cycle2"/>
    <dgm:cxn modelId="{A71CFE16-621E-4701-8270-B27F2B191DD8}" type="presParOf" srcId="{005D6601-D748-433F-9160-7B22D3B0DE33}" destId="{BBD921A7-81A1-400E-A367-2843DBC68CEE}" srcOrd="11" destOrd="0" presId="urn:microsoft.com/office/officeart/2005/8/layout/cycle2"/>
    <dgm:cxn modelId="{A1EE02EE-A39A-4C92-A610-51E5E402CEC9}" type="presParOf" srcId="{BBD921A7-81A1-400E-A367-2843DBC68CEE}" destId="{D5CCBCAF-559F-4936-83F5-FC3D9E9967FE}" srcOrd="0" destOrd="0" presId="urn:microsoft.com/office/officeart/2005/8/layout/cycle2"/>
    <dgm:cxn modelId="{071FF1FE-C822-4819-9043-C512FC2571CF}" type="presParOf" srcId="{005D6601-D748-433F-9160-7B22D3B0DE33}" destId="{7B208884-4606-434B-8AE4-DA70BCA6A574}" srcOrd="12" destOrd="0" presId="urn:microsoft.com/office/officeart/2005/8/layout/cycle2"/>
    <dgm:cxn modelId="{87F83EFC-0108-450F-8309-2D3F6263C9DA}" type="presParOf" srcId="{005D6601-D748-433F-9160-7B22D3B0DE33}" destId="{39C7ECAB-1EE8-4798-8259-163ED4E56AE0}" srcOrd="13" destOrd="0" presId="urn:microsoft.com/office/officeart/2005/8/layout/cycle2"/>
    <dgm:cxn modelId="{B0210CC9-E131-4F52-A4DB-E6A3D0AF0C2F}" type="presParOf" srcId="{39C7ECAB-1EE8-4798-8259-163ED4E56AE0}" destId="{3D4F280E-5300-498C-BAD4-78C4E7678EB0}" srcOrd="0" destOrd="0" presId="urn:microsoft.com/office/officeart/2005/8/layout/cycle2"/>
    <dgm:cxn modelId="{F4E33604-A0B2-42A7-B764-9BACC3465447}" type="presParOf" srcId="{005D6601-D748-433F-9160-7B22D3B0DE33}" destId="{BD911D30-88A6-4144-8603-ABAFF9119F39}" srcOrd="14" destOrd="0" presId="urn:microsoft.com/office/officeart/2005/8/layout/cycle2"/>
    <dgm:cxn modelId="{CC229D4A-1413-4150-A67F-19FBA4EE13B5}" type="presParOf" srcId="{005D6601-D748-433F-9160-7B22D3B0DE33}" destId="{BBBC72D0-754E-4D4C-B826-47A9930BF757}" srcOrd="15" destOrd="0" presId="urn:microsoft.com/office/officeart/2005/8/layout/cycle2"/>
    <dgm:cxn modelId="{FC396177-9001-40A1-9428-0CC873E4B1C1}" type="presParOf" srcId="{BBBC72D0-754E-4D4C-B826-47A9930BF757}" destId="{CC013BDF-C5CE-4FD0-8DE9-49724761472C}" srcOrd="0" destOrd="0" presId="urn:microsoft.com/office/officeart/2005/8/layout/cycle2"/>
    <dgm:cxn modelId="{75BD7344-2949-438E-A436-11D2323C4352}" type="presParOf" srcId="{005D6601-D748-433F-9160-7B22D3B0DE33}" destId="{65297443-B927-424D-8CF8-F3FB267F1682}" srcOrd="16" destOrd="0" presId="urn:microsoft.com/office/officeart/2005/8/layout/cycle2"/>
    <dgm:cxn modelId="{CC82AD17-CAEA-4E3D-9FBC-950A3C89B11A}" type="presParOf" srcId="{005D6601-D748-433F-9160-7B22D3B0DE33}" destId="{D3958DFA-F1C6-4081-9363-6015D8B0FDCB}" srcOrd="17" destOrd="0" presId="urn:microsoft.com/office/officeart/2005/8/layout/cycle2"/>
    <dgm:cxn modelId="{298FAE7C-412B-4E60-9E78-C839D3C8D7AE}" type="presParOf" srcId="{D3958DFA-F1C6-4081-9363-6015D8B0FDCB}" destId="{23E9B615-C7A8-4721-B896-3FEAAE3440E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196A076-65E8-4045-B1D3-3A1D03A7457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36B67B-877E-421E-B7C8-A10611058B86}">
      <dgm:prSet phldrT="[Text]" phldr="1" custT="1"/>
      <dgm:spPr/>
      <dgm:t>
        <a:bodyPr/>
        <a:lstStyle/>
        <a:p>
          <a:endParaRPr lang="en-US" sz="1800" dirty="0"/>
        </a:p>
      </dgm:t>
    </dgm:pt>
    <dgm:pt modelId="{14907D25-8EEC-4030-B969-BB6CA00C7219}" type="parTrans" cxnId="{1C954AEF-E918-43B9-B3DC-FF3E533F8781}">
      <dgm:prSet/>
      <dgm:spPr/>
      <dgm:t>
        <a:bodyPr/>
        <a:lstStyle/>
        <a:p>
          <a:endParaRPr lang="en-US"/>
        </a:p>
      </dgm:t>
    </dgm:pt>
    <dgm:pt modelId="{B67E452B-3096-4D54-BE5B-F7E96453BBED}" type="sibTrans" cxnId="{1C954AEF-E918-43B9-B3DC-FF3E533F8781}">
      <dgm:prSet/>
      <dgm:spPr/>
      <dgm:t>
        <a:bodyPr/>
        <a:lstStyle/>
        <a:p>
          <a:endParaRPr lang="en-US"/>
        </a:p>
      </dgm:t>
    </dgm:pt>
    <dgm:pt modelId="{CD6CC8A3-1A9E-4871-81F7-796BDDC539BC}">
      <dgm:prSet phldrT="[Text]" custT="1"/>
      <dgm:spPr/>
      <dgm:t>
        <a:bodyPr/>
        <a:lstStyle/>
        <a:p>
          <a:r>
            <a:rPr lang="en-US" sz="1900" dirty="0" smtClean="0"/>
            <a:t>Institutions with large numbers of corrections in previous reviews, based on subcommittee recommendation</a:t>
          </a:r>
          <a:endParaRPr lang="en-US" sz="1900" dirty="0"/>
        </a:p>
      </dgm:t>
    </dgm:pt>
    <dgm:pt modelId="{27DB5956-DB4D-444B-934A-558398D4DDA5}" type="parTrans" cxnId="{9E7708FF-C266-40FE-A213-9F305A62B08A}">
      <dgm:prSet/>
      <dgm:spPr/>
      <dgm:t>
        <a:bodyPr/>
        <a:lstStyle/>
        <a:p>
          <a:endParaRPr lang="en-US"/>
        </a:p>
      </dgm:t>
    </dgm:pt>
    <dgm:pt modelId="{85AA0E14-B608-4A41-91BD-C339CC5ABFA5}" type="sibTrans" cxnId="{9E7708FF-C266-40FE-A213-9F305A62B08A}">
      <dgm:prSet/>
      <dgm:spPr/>
      <dgm:t>
        <a:bodyPr/>
        <a:lstStyle/>
        <a:p>
          <a:endParaRPr lang="en-US"/>
        </a:p>
      </dgm:t>
    </dgm:pt>
    <dgm:pt modelId="{6426357E-D895-4605-9B43-8067E6D1E8AA}">
      <dgm:prSet phldrT="[Text]" phldr="1"/>
      <dgm:spPr/>
      <dgm:t>
        <a:bodyPr/>
        <a:lstStyle/>
        <a:p>
          <a:endParaRPr lang="en-US" dirty="0"/>
        </a:p>
      </dgm:t>
    </dgm:pt>
    <dgm:pt modelId="{4DF50EF1-482D-4497-A985-9118A19AA8A8}" type="parTrans" cxnId="{7FA7BEB0-3B90-4BB3-9C83-6306B4D831B2}">
      <dgm:prSet/>
      <dgm:spPr/>
      <dgm:t>
        <a:bodyPr/>
        <a:lstStyle/>
        <a:p>
          <a:endParaRPr lang="en-US"/>
        </a:p>
      </dgm:t>
    </dgm:pt>
    <dgm:pt modelId="{ED6602B8-A581-4584-B797-5990FA20884A}" type="sibTrans" cxnId="{7FA7BEB0-3B90-4BB3-9C83-6306B4D831B2}">
      <dgm:prSet/>
      <dgm:spPr/>
      <dgm:t>
        <a:bodyPr/>
        <a:lstStyle/>
        <a:p>
          <a:endParaRPr lang="en-US"/>
        </a:p>
      </dgm:t>
    </dgm:pt>
    <dgm:pt modelId="{608436D6-4231-4487-810A-F37C6C9B5C0D}">
      <dgm:prSet phldrT="[Text]" custT="1"/>
      <dgm:spPr/>
      <dgm:t>
        <a:bodyPr/>
        <a:lstStyle/>
        <a:p>
          <a:r>
            <a:rPr lang="en-US" sz="2000" dirty="0" smtClean="0"/>
            <a:t>Elapsed time since last review</a:t>
          </a:r>
          <a:endParaRPr lang="en-US" sz="2000" dirty="0"/>
        </a:p>
      </dgm:t>
    </dgm:pt>
    <dgm:pt modelId="{CFBC6D5B-FFED-4EC1-BFED-082A0D31F55B}" type="parTrans" cxnId="{A1440A0A-C46B-4AFF-B0E9-3B915A21DB7E}">
      <dgm:prSet/>
      <dgm:spPr/>
      <dgm:t>
        <a:bodyPr/>
        <a:lstStyle/>
        <a:p>
          <a:endParaRPr lang="en-US"/>
        </a:p>
      </dgm:t>
    </dgm:pt>
    <dgm:pt modelId="{E8629939-0650-4E27-9CFE-1269701391DF}" type="sibTrans" cxnId="{A1440A0A-C46B-4AFF-B0E9-3B915A21DB7E}">
      <dgm:prSet/>
      <dgm:spPr/>
      <dgm:t>
        <a:bodyPr/>
        <a:lstStyle/>
        <a:p>
          <a:endParaRPr lang="en-US"/>
        </a:p>
      </dgm:t>
    </dgm:pt>
    <dgm:pt modelId="{509E3095-44B9-471B-B204-406944FA4D29}">
      <dgm:prSet phldrT="[Text]" phldr="1" custT="1"/>
      <dgm:spPr/>
      <dgm:t>
        <a:bodyPr/>
        <a:lstStyle/>
        <a:p>
          <a:endParaRPr lang="en-US" sz="2000" dirty="0"/>
        </a:p>
      </dgm:t>
    </dgm:pt>
    <dgm:pt modelId="{7E8EA6C9-7D21-46C3-A46F-254DB269A0F6}" type="parTrans" cxnId="{A2ED6342-0502-4400-812D-3A9EC7965559}">
      <dgm:prSet/>
      <dgm:spPr/>
      <dgm:t>
        <a:bodyPr/>
        <a:lstStyle/>
        <a:p>
          <a:endParaRPr lang="en-US"/>
        </a:p>
      </dgm:t>
    </dgm:pt>
    <dgm:pt modelId="{E2E28FC5-20E6-4B9A-A85B-BD81970682DD}" type="sibTrans" cxnId="{A2ED6342-0502-4400-812D-3A9EC7965559}">
      <dgm:prSet/>
      <dgm:spPr/>
      <dgm:t>
        <a:bodyPr/>
        <a:lstStyle/>
        <a:p>
          <a:endParaRPr lang="en-US"/>
        </a:p>
      </dgm:t>
    </dgm:pt>
    <dgm:pt modelId="{978B04B9-FE19-40BD-8034-A447672CB43E}">
      <dgm:prSet phldrT="[Text]" custT="1"/>
      <dgm:spPr/>
      <dgm:t>
        <a:bodyPr/>
        <a:lstStyle/>
        <a:p>
          <a:r>
            <a:rPr lang="en-US" sz="2000" dirty="0" smtClean="0"/>
            <a:t>Random selection.</a:t>
          </a:r>
          <a:endParaRPr lang="en-US" sz="2000" dirty="0"/>
        </a:p>
      </dgm:t>
    </dgm:pt>
    <dgm:pt modelId="{0CF09010-00B7-45FD-BBAA-512498F8D7FA}" type="parTrans" cxnId="{42353DBB-6603-42A4-9E95-A680FDED6E8B}">
      <dgm:prSet/>
      <dgm:spPr/>
      <dgm:t>
        <a:bodyPr/>
        <a:lstStyle/>
        <a:p>
          <a:endParaRPr lang="en-US"/>
        </a:p>
      </dgm:t>
    </dgm:pt>
    <dgm:pt modelId="{D35784D8-BA51-4B06-BB76-3646506F4AAD}" type="sibTrans" cxnId="{42353DBB-6603-42A4-9E95-A680FDED6E8B}">
      <dgm:prSet/>
      <dgm:spPr/>
      <dgm:t>
        <a:bodyPr/>
        <a:lstStyle/>
        <a:p>
          <a:endParaRPr lang="en-US"/>
        </a:p>
      </dgm:t>
    </dgm:pt>
    <dgm:pt modelId="{83B52346-2308-454D-BC01-C7829EE1FA82}">
      <dgm:prSet phldrT="[Text]"/>
      <dgm:spPr/>
      <dgm:t>
        <a:bodyPr/>
        <a:lstStyle/>
        <a:p>
          <a:endParaRPr lang="en-US" dirty="0"/>
        </a:p>
      </dgm:t>
    </dgm:pt>
    <dgm:pt modelId="{26B90B50-93FD-41DC-A6D5-D5B241799F55}" type="parTrans" cxnId="{A7D74F56-621C-41FD-8314-4277FB4E028B}">
      <dgm:prSet/>
      <dgm:spPr/>
      <dgm:t>
        <a:bodyPr/>
        <a:lstStyle/>
        <a:p>
          <a:endParaRPr lang="en-US"/>
        </a:p>
      </dgm:t>
    </dgm:pt>
    <dgm:pt modelId="{C9F305DF-24DB-4FAD-93C2-2172C1262C4A}" type="sibTrans" cxnId="{A7D74F56-621C-41FD-8314-4277FB4E028B}">
      <dgm:prSet/>
      <dgm:spPr/>
      <dgm:t>
        <a:bodyPr/>
        <a:lstStyle/>
        <a:p>
          <a:endParaRPr lang="en-US"/>
        </a:p>
      </dgm:t>
    </dgm:pt>
    <dgm:pt modelId="{BAB76039-7F1C-43D5-891F-B6FAFF2F8D38}">
      <dgm:prSet phldrT="[Text]"/>
      <dgm:spPr/>
      <dgm:t>
        <a:bodyPr/>
        <a:lstStyle/>
        <a:p>
          <a:endParaRPr lang="en-US" dirty="0"/>
        </a:p>
      </dgm:t>
    </dgm:pt>
    <dgm:pt modelId="{431CC7D5-FDC5-4054-91C9-A0D2BD6DBCE6}" type="parTrans" cxnId="{8D0511C8-ADCB-40A2-B23C-1F79F08C5020}">
      <dgm:prSet/>
      <dgm:spPr/>
      <dgm:t>
        <a:bodyPr/>
        <a:lstStyle/>
        <a:p>
          <a:endParaRPr lang="en-US"/>
        </a:p>
      </dgm:t>
    </dgm:pt>
    <dgm:pt modelId="{EF016BB4-D991-419B-A2B3-4F586379E9BE}" type="sibTrans" cxnId="{8D0511C8-ADCB-40A2-B23C-1F79F08C5020}">
      <dgm:prSet/>
      <dgm:spPr/>
      <dgm:t>
        <a:bodyPr/>
        <a:lstStyle/>
        <a:p>
          <a:endParaRPr lang="en-US"/>
        </a:p>
      </dgm:t>
    </dgm:pt>
    <dgm:pt modelId="{79736630-760E-4543-AA70-2E5E116EDAF7}">
      <dgm:prSet custT="1"/>
      <dgm:spPr/>
      <dgm:t>
        <a:bodyPr/>
        <a:lstStyle/>
        <a:p>
          <a:r>
            <a:rPr lang="en-US" sz="2000" dirty="0" smtClean="0"/>
            <a:t>Teams near APP penalty benchmarks</a:t>
          </a:r>
          <a:endParaRPr lang="en-US" sz="2000" dirty="0"/>
        </a:p>
      </dgm:t>
    </dgm:pt>
    <dgm:pt modelId="{7EB63D71-4578-4119-AC42-CD76555C8D18}" type="parTrans" cxnId="{CCB34AA1-BEF7-4F85-AB60-A58AFEB16193}">
      <dgm:prSet/>
      <dgm:spPr/>
      <dgm:t>
        <a:bodyPr/>
        <a:lstStyle/>
        <a:p>
          <a:endParaRPr lang="en-US"/>
        </a:p>
      </dgm:t>
    </dgm:pt>
    <dgm:pt modelId="{5007315D-7E59-4DFA-849E-531553A7F84E}" type="sibTrans" cxnId="{CCB34AA1-BEF7-4F85-AB60-A58AFEB16193}">
      <dgm:prSet/>
      <dgm:spPr/>
      <dgm:t>
        <a:bodyPr/>
        <a:lstStyle/>
        <a:p>
          <a:endParaRPr lang="en-US"/>
        </a:p>
      </dgm:t>
    </dgm:pt>
    <dgm:pt modelId="{8F93B7E3-863F-45E1-8E3F-7F9683E59650}">
      <dgm:prSet custT="1"/>
      <dgm:spPr/>
      <dgm:t>
        <a:bodyPr/>
        <a:lstStyle/>
        <a:p>
          <a:r>
            <a:rPr lang="en-US" sz="2000" dirty="0" smtClean="0"/>
            <a:t>Transitioning institutions</a:t>
          </a:r>
          <a:endParaRPr lang="en-US" sz="2000" dirty="0"/>
        </a:p>
      </dgm:t>
    </dgm:pt>
    <dgm:pt modelId="{798CF915-E0EB-4A11-B148-8725E2CF28B5}" type="parTrans" cxnId="{C1B4CEE1-8E63-41B8-B11C-FAC7B0C7437F}">
      <dgm:prSet/>
      <dgm:spPr/>
      <dgm:t>
        <a:bodyPr/>
        <a:lstStyle/>
        <a:p>
          <a:endParaRPr lang="en-US"/>
        </a:p>
      </dgm:t>
    </dgm:pt>
    <dgm:pt modelId="{F7E7BEB8-EB3B-4F1F-A623-1B1FE39CE5A3}" type="sibTrans" cxnId="{C1B4CEE1-8E63-41B8-B11C-FAC7B0C7437F}">
      <dgm:prSet/>
      <dgm:spPr/>
      <dgm:t>
        <a:bodyPr/>
        <a:lstStyle/>
        <a:p>
          <a:endParaRPr lang="en-US"/>
        </a:p>
      </dgm:t>
    </dgm:pt>
    <dgm:pt modelId="{6340FD61-0428-4A83-B5D1-46E8992935F7}" type="pres">
      <dgm:prSet presAssocID="{9196A076-65E8-4045-B1D3-3A1D03A7457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ADFF447-8A94-4199-AC87-11F1B67CE73A}" type="pres">
      <dgm:prSet presAssocID="{9436B67B-877E-421E-B7C8-A10611058B86}" presName="composite" presStyleCnt="0"/>
      <dgm:spPr/>
    </dgm:pt>
    <dgm:pt modelId="{092E15E2-0A69-4BCF-90C9-08B8B97C203A}" type="pres">
      <dgm:prSet presAssocID="{9436B67B-877E-421E-B7C8-A10611058B86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DF97A0-E81F-4865-8DB5-F95844692C12}" type="pres">
      <dgm:prSet presAssocID="{9436B67B-877E-421E-B7C8-A10611058B86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E4A82E-9739-4F91-A204-0B5EE75908B9}" type="pres">
      <dgm:prSet presAssocID="{B67E452B-3096-4D54-BE5B-F7E96453BBED}" presName="sp" presStyleCnt="0"/>
      <dgm:spPr/>
    </dgm:pt>
    <dgm:pt modelId="{F131A5E1-4D43-4D75-9B9B-FE3E1DB615FB}" type="pres">
      <dgm:prSet presAssocID="{6426357E-D895-4605-9B43-8067E6D1E8AA}" presName="composite" presStyleCnt="0"/>
      <dgm:spPr/>
    </dgm:pt>
    <dgm:pt modelId="{2BAAC6FE-52EF-4641-9F43-7AB2CD71D8AE}" type="pres">
      <dgm:prSet presAssocID="{6426357E-D895-4605-9B43-8067E6D1E8AA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37FD32-1BB3-4F61-BC3C-8B0602E567D5}" type="pres">
      <dgm:prSet presAssocID="{6426357E-D895-4605-9B43-8067E6D1E8AA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344178-4776-488A-8B1F-D49C844293A7}" type="pres">
      <dgm:prSet presAssocID="{ED6602B8-A581-4584-B797-5990FA20884A}" presName="sp" presStyleCnt="0"/>
      <dgm:spPr/>
    </dgm:pt>
    <dgm:pt modelId="{9786E502-C7BF-4832-A065-5C29AC53EC65}" type="pres">
      <dgm:prSet presAssocID="{509E3095-44B9-471B-B204-406944FA4D29}" presName="composite" presStyleCnt="0"/>
      <dgm:spPr/>
    </dgm:pt>
    <dgm:pt modelId="{FB827438-FC6C-40EB-8104-421A7106C90D}" type="pres">
      <dgm:prSet presAssocID="{509E3095-44B9-471B-B204-406944FA4D29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F2C9BF-FEFD-4878-9E55-B4A739430061}" type="pres">
      <dgm:prSet presAssocID="{509E3095-44B9-471B-B204-406944FA4D29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8236E-647E-4DB9-BB08-1C85FD449763}" type="pres">
      <dgm:prSet presAssocID="{E2E28FC5-20E6-4B9A-A85B-BD81970682DD}" presName="sp" presStyleCnt="0"/>
      <dgm:spPr/>
    </dgm:pt>
    <dgm:pt modelId="{15BB7F78-6128-4B0B-913D-C512E4A21B71}" type="pres">
      <dgm:prSet presAssocID="{BAB76039-7F1C-43D5-891F-B6FAFF2F8D38}" presName="composite" presStyleCnt="0"/>
      <dgm:spPr/>
    </dgm:pt>
    <dgm:pt modelId="{F839D1EA-39F9-4A0B-8303-30CAFD2A668B}" type="pres">
      <dgm:prSet presAssocID="{BAB76039-7F1C-43D5-891F-B6FAFF2F8D38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0BA08C-97B1-460A-AD74-0B3CB3D73E27}" type="pres">
      <dgm:prSet presAssocID="{BAB76039-7F1C-43D5-891F-B6FAFF2F8D38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629C1-4CE1-42B5-95D4-97E595F49D4C}" type="pres">
      <dgm:prSet presAssocID="{EF016BB4-D991-419B-A2B3-4F586379E9BE}" presName="sp" presStyleCnt="0"/>
      <dgm:spPr/>
    </dgm:pt>
    <dgm:pt modelId="{A82ED461-B777-4786-94F8-AEDAA7C296CB}" type="pres">
      <dgm:prSet presAssocID="{83B52346-2308-454D-BC01-C7829EE1FA82}" presName="composite" presStyleCnt="0"/>
      <dgm:spPr/>
    </dgm:pt>
    <dgm:pt modelId="{AEE22F19-2634-420B-8B3F-53CC516F235C}" type="pres">
      <dgm:prSet presAssocID="{83B52346-2308-454D-BC01-C7829EE1FA82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938E1-6941-4139-8C0F-DC2104F7D0D0}" type="pres">
      <dgm:prSet presAssocID="{83B52346-2308-454D-BC01-C7829EE1FA82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B34AA1-BEF7-4F85-AB60-A58AFEB16193}" srcId="{509E3095-44B9-471B-B204-406944FA4D29}" destId="{79736630-760E-4543-AA70-2E5E116EDAF7}" srcOrd="0" destOrd="0" parTransId="{7EB63D71-4578-4119-AC42-CD76555C8D18}" sibTransId="{5007315D-7E59-4DFA-849E-531553A7F84E}"/>
    <dgm:cxn modelId="{670F9BAC-59C2-4D72-A0BF-27FE04A2E4AC}" type="presOf" srcId="{6426357E-D895-4605-9B43-8067E6D1E8AA}" destId="{2BAAC6FE-52EF-4641-9F43-7AB2CD71D8AE}" srcOrd="0" destOrd="0" presId="urn:microsoft.com/office/officeart/2005/8/layout/chevron2"/>
    <dgm:cxn modelId="{8D0511C8-ADCB-40A2-B23C-1F79F08C5020}" srcId="{9196A076-65E8-4045-B1D3-3A1D03A7457C}" destId="{BAB76039-7F1C-43D5-891F-B6FAFF2F8D38}" srcOrd="3" destOrd="0" parTransId="{431CC7D5-FDC5-4054-91C9-A0D2BD6DBCE6}" sibTransId="{EF016BB4-D991-419B-A2B3-4F586379E9BE}"/>
    <dgm:cxn modelId="{A1440A0A-C46B-4AFF-B0E9-3B915A21DB7E}" srcId="{6426357E-D895-4605-9B43-8067E6D1E8AA}" destId="{608436D6-4231-4487-810A-F37C6C9B5C0D}" srcOrd="0" destOrd="0" parTransId="{CFBC6D5B-FFED-4EC1-BFED-082A0D31F55B}" sibTransId="{E8629939-0650-4E27-9CFE-1269701391DF}"/>
    <dgm:cxn modelId="{42353DBB-6603-42A4-9E95-A680FDED6E8B}" srcId="{83B52346-2308-454D-BC01-C7829EE1FA82}" destId="{978B04B9-FE19-40BD-8034-A447672CB43E}" srcOrd="0" destOrd="0" parTransId="{0CF09010-00B7-45FD-BBAA-512498F8D7FA}" sibTransId="{D35784D8-BA51-4B06-BB76-3646506F4AAD}"/>
    <dgm:cxn modelId="{7FA7BEB0-3B90-4BB3-9C83-6306B4D831B2}" srcId="{9196A076-65E8-4045-B1D3-3A1D03A7457C}" destId="{6426357E-D895-4605-9B43-8067E6D1E8AA}" srcOrd="1" destOrd="0" parTransId="{4DF50EF1-482D-4497-A985-9118A19AA8A8}" sibTransId="{ED6602B8-A581-4584-B797-5990FA20884A}"/>
    <dgm:cxn modelId="{559E4AF6-7D8A-492E-B5FC-CE732067C60C}" type="presOf" srcId="{978B04B9-FE19-40BD-8034-A447672CB43E}" destId="{973938E1-6941-4139-8C0F-DC2104F7D0D0}" srcOrd="0" destOrd="0" presId="urn:microsoft.com/office/officeart/2005/8/layout/chevron2"/>
    <dgm:cxn modelId="{93B93BDB-7F65-4A69-B2B8-21CDAD536B60}" type="presOf" srcId="{509E3095-44B9-471B-B204-406944FA4D29}" destId="{FB827438-FC6C-40EB-8104-421A7106C90D}" srcOrd="0" destOrd="0" presId="urn:microsoft.com/office/officeart/2005/8/layout/chevron2"/>
    <dgm:cxn modelId="{9E7708FF-C266-40FE-A213-9F305A62B08A}" srcId="{9436B67B-877E-421E-B7C8-A10611058B86}" destId="{CD6CC8A3-1A9E-4871-81F7-796BDDC539BC}" srcOrd="0" destOrd="0" parTransId="{27DB5956-DB4D-444B-934A-558398D4DDA5}" sibTransId="{85AA0E14-B608-4A41-91BD-C339CC5ABFA5}"/>
    <dgm:cxn modelId="{A7B2ADA4-BEE5-4FC8-9D6C-A3F475F85DF8}" type="presOf" srcId="{9436B67B-877E-421E-B7C8-A10611058B86}" destId="{092E15E2-0A69-4BCF-90C9-08B8B97C203A}" srcOrd="0" destOrd="0" presId="urn:microsoft.com/office/officeart/2005/8/layout/chevron2"/>
    <dgm:cxn modelId="{A7D74F56-621C-41FD-8314-4277FB4E028B}" srcId="{9196A076-65E8-4045-B1D3-3A1D03A7457C}" destId="{83B52346-2308-454D-BC01-C7829EE1FA82}" srcOrd="4" destOrd="0" parTransId="{26B90B50-93FD-41DC-A6D5-D5B241799F55}" sibTransId="{C9F305DF-24DB-4FAD-93C2-2172C1262C4A}"/>
    <dgm:cxn modelId="{339A0D5F-EB5E-4C2E-A80C-60453578013C}" type="presOf" srcId="{9196A076-65E8-4045-B1D3-3A1D03A7457C}" destId="{6340FD61-0428-4A83-B5D1-46E8992935F7}" srcOrd="0" destOrd="0" presId="urn:microsoft.com/office/officeart/2005/8/layout/chevron2"/>
    <dgm:cxn modelId="{C1B4CEE1-8E63-41B8-B11C-FAC7B0C7437F}" srcId="{BAB76039-7F1C-43D5-891F-B6FAFF2F8D38}" destId="{8F93B7E3-863F-45E1-8E3F-7F9683E59650}" srcOrd="0" destOrd="0" parTransId="{798CF915-E0EB-4A11-B148-8725E2CF28B5}" sibTransId="{F7E7BEB8-EB3B-4F1F-A623-1B1FE39CE5A3}"/>
    <dgm:cxn modelId="{481C9286-B5B0-49D2-B84B-AA4E21C93E2B}" type="presOf" srcId="{608436D6-4231-4487-810A-F37C6C9B5C0D}" destId="{2637FD32-1BB3-4F61-BC3C-8B0602E567D5}" srcOrd="0" destOrd="0" presId="urn:microsoft.com/office/officeart/2005/8/layout/chevron2"/>
    <dgm:cxn modelId="{43DEAFC9-DCE5-4C09-8FDE-FD9951F0CF55}" type="presOf" srcId="{BAB76039-7F1C-43D5-891F-B6FAFF2F8D38}" destId="{F839D1EA-39F9-4A0B-8303-30CAFD2A668B}" srcOrd="0" destOrd="0" presId="urn:microsoft.com/office/officeart/2005/8/layout/chevron2"/>
    <dgm:cxn modelId="{1C954AEF-E918-43B9-B3DC-FF3E533F8781}" srcId="{9196A076-65E8-4045-B1D3-3A1D03A7457C}" destId="{9436B67B-877E-421E-B7C8-A10611058B86}" srcOrd="0" destOrd="0" parTransId="{14907D25-8EEC-4030-B969-BB6CA00C7219}" sibTransId="{B67E452B-3096-4D54-BE5B-F7E96453BBED}"/>
    <dgm:cxn modelId="{597AD5D2-09FD-46F4-9385-75674EB5F6F8}" type="presOf" srcId="{79736630-760E-4543-AA70-2E5E116EDAF7}" destId="{A1F2C9BF-FEFD-4878-9E55-B4A739430061}" srcOrd="0" destOrd="0" presId="urn:microsoft.com/office/officeart/2005/8/layout/chevron2"/>
    <dgm:cxn modelId="{A6EE9BA1-349B-4999-8709-FE91D43C7857}" type="presOf" srcId="{8F93B7E3-863F-45E1-8E3F-7F9683E59650}" destId="{C10BA08C-97B1-460A-AD74-0B3CB3D73E27}" srcOrd="0" destOrd="0" presId="urn:microsoft.com/office/officeart/2005/8/layout/chevron2"/>
    <dgm:cxn modelId="{3AA4AF6B-2C61-4867-A355-7AA86C6486BA}" type="presOf" srcId="{CD6CC8A3-1A9E-4871-81F7-796BDDC539BC}" destId="{B4DF97A0-E81F-4865-8DB5-F95844692C12}" srcOrd="0" destOrd="0" presId="urn:microsoft.com/office/officeart/2005/8/layout/chevron2"/>
    <dgm:cxn modelId="{DA402862-1FB8-4CDD-BCF9-79CA19D75F1D}" type="presOf" srcId="{83B52346-2308-454D-BC01-C7829EE1FA82}" destId="{AEE22F19-2634-420B-8B3F-53CC516F235C}" srcOrd="0" destOrd="0" presId="urn:microsoft.com/office/officeart/2005/8/layout/chevron2"/>
    <dgm:cxn modelId="{A2ED6342-0502-4400-812D-3A9EC7965559}" srcId="{9196A076-65E8-4045-B1D3-3A1D03A7457C}" destId="{509E3095-44B9-471B-B204-406944FA4D29}" srcOrd="2" destOrd="0" parTransId="{7E8EA6C9-7D21-46C3-A46F-254DB269A0F6}" sibTransId="{E2E28FC5-20E6-4B9A-A85B-BD81970682DD}"/>
    <dgm:cxn modelId="{1126A418-7A2C-4461-B113-45E0C5165802}" type="presParOf" srcId="{6340FD61-0428-4A83-B5D1-46E8992935F7}" destId="{FADFF447-8A94-4199-AC87-11F1B67CE73A}" srcOrd="0" destOrd="0" presId="urn:microsoft.com/office/officeart/2005/8/layout/chevron2"/>
    <dgm:cxn modelId="{B86DE899-FED8-46F9-AE39-73ABE0572E80}" type="presParOf" srcId="{FADFF447-8A94-4199-AC87-11F1B67CE73A}" destId="{092E15E2-0A69-4BCF-90C9-08B8B97C203A}" srcOrd="0" destOrd="0" presId="urn:microsoft.com/office/officeart/2005/8/layout/chevron2"/>
    <dgm:cxn modelId="{0D31EF24-B03A-447F-B37C-018F487EEA90}" type="presParOf" srcId="{FADFF447-8A94-4199-AC87-11F1B67CE73A}" destId="{B4DF97A0-E81F-4865-8DB5-F95844692C12}" srcOrd="1" destOrd="0" presId="urn:microsoft.com/office/officeart/2005/8/layout/chevron2"/>
    <dgm:cxn modelId="{88D6D220-5FFE-4A6E-9786-7DE536812596}" type="presParOf" srcId="{6340FD61-0428-4A83-B5D1-46E8992935F7}" destId="{75E4A82E-9739-4F91-A204-0B5EE75908B9}" srcOrd="1" destOrd="0" presId="urn:microsoft.com/office/officeart/2005/8/layout/chevron2"/>
    <dgm:cxn modelId="{5992DA87-878B-4D36-A8B7-390A010C98ED}" type="presParOf" srcId="{6340FD61-0428-4A83-B5D1-46E8992935F7}" destId="{F131A5E1-4D43-4D75-9B9B-FE3E1DB615FB}" srcOrd="2" destOrd="0" presId="urn:microsoft.com/office/officeart/2005/8/layout/chevron2"/>
    <dgm:cxn modelId="{8346FEE9-FADD-441D-AC99-DCDC0675A750}" type="presParOf" srcId="{F131A5E1-4D43-4D75-9B9B-FE3E1DB615FB}" destId="{2BAAC6FE-52EF-4641-9F43-7AB2CD71D8AE}" srcOrd="0" destOrd="0" presId="urn:microsoft.com/office/officeart/2005/8/layout/chevron2"/>
    <dgm:cxn modelId="{0AB775BD-B2B4-4989-B13A-CED9DE69E05C}" type="presParOf" srcId="{F131A5E1-4D43-4D75-9B9B-FE3E1DB615FB}" destId="{2637FD32-1BB3-4F61-BC3C-8B0602E567D5}" srcOrd="1" destOrd="0" presId="urn:microsoft.com/office/officeart/2005/8/layout/chevron2"/>
    <dgm:cxn modelId="{01EF6D39-5A38-4DCD-81CE-AF557E7501AD}" type="presParOf" srcId="{6340FD61-0428-4A83-B5D1-46E8992935F7}" destId="{2D344178-4776-488A-8B1F-D49C844293A7}" srcOrd="3" destOrd="0" presId="urn:microsoft.com/office/officeart/2005/8/layout/chevron2"/>
    <dgm:cxn modelId="{1AF5D55C-DB9B-45BF-8C94-840E1455353B}" type="presParOf" srcId="{6340FD61-0428-4A83-B5D1-46E8992935F7}" destId="{9786E502-C7BF-4832-A065-5C29AC53EC65}" srcOrd="4" destOrd="0" presId="urn:microsoft.com/office/officeart/2005/8/layout/chevron2"/>
    <dgm:cxn modelId="{06F5C6B1-10AD-4E68-874B-8DCE75C122A9}" type="presParOf" srcId="{9786E502-C7BF-4832-A065-5C29AC53EC65}" destId="{FB827438-FC6C-40EB-8104-421A7106C90D}" srcOrd="0" destOrd="0" presId="urn:microsoft.com/office/officeart/2005/8/layout/chevron2"/>
    <dgm:cxn modelId="{E116B3EE-D3C4-44AB-B67B-B8E5725091C7}" type="presParOf" srcId="{9786E502-C7BF-4832-A065-5C29AC53EC65}" destId="{A1F2C9BF-FEFD-4878-9E55-B4A739430061}" srcOrd="1" destOrd="0" presId="urn:microsoft.com/office/officeart/2005/8/layout/chevron2"/>
    <dgm:cxn modelId="{9984B66A-3C8C-4EE5-BEB9-A54ACD5CBD27}" type="presParOf" srcId="{6340FD61-0428-4A83-B5D1-46E8992935F7}" destId="{DA08236E-647E-4DB9-BB08-1C85FD449763}" srcOrd="5" destOrd="0" presId="urn:microsoft.com/office/officeart/2005/8/layout/chevron2"/>
    <dgm:cxn modelId="{838352F8-FB32-4A91-85E7-E0A8C3A95576}" type="presParOf" srcId="{6340FD61-0428-4A83-B5D1-46E8992935F7}" destId="{15BB7F78-6128-4B0B-913D-C512E4A21B71}" srcOrd="6" destOrd="0" presId="urn:microsoft.com/office/officeart/2005/8/layout/chevron2"/>
    <dgm:cxn modelId="{FCCDDF1D-B19B-4CB7-A857-2EE8C7697263}" type="presParOf" srcId="{15BB7F78-6128-4B0B-913D-C512E4A21B71}" destId="{F839D1EA-39F9-4A0B-8303-30CAFD2A668B}" srcOrd="0" destOrd="0" presId="urn:microsoft.com/office/officeart/2005/8/layout/chevron2"/>
    <dgm:cxn modelId="{C1A34AB9-63A8-4F0E-8F88-F5995FE8CC1E}" type="presParOf" srcId="{15BB7F78-6128-4B0B-913D-C512E4A21B71}" destId="{C10BA08C-97B1-460A-AD74-0B3CB3D73E27}" srcOrd="1" destOrd="0" presId="urn:microsoft.com/office/officeart/2005/8/layout/chevron2"/>
    <dgm:cxn modelId="{F8A0411A-39CF-4BE9-8348-9655903BD51B}" type="presParOf" srcId="{6340FD61-0428-4A83-B5D1-46E8992935F7}" destId="{E77629C1-4CE1-42B5-95D4-97E595F49D4C}" srcOrd="7" destOrd="0" presId="urn:microsoft.com/office/officeart/2005/8/layout/chevron2"/>
    <dgm:cxn modelId="{647BCB18-E4C4-405B-964D-CF8FF246BD54}" type="presParOf" srcId="{6340FD61-0428-4A83-B5D1-46E8992935F7}" destId="{A82ED461-B777-4786-94F8-AEDAA7C296CB}" srcOrd="8" destOrd="0" presId="urn:microsoft.com/office/officeart/2005/8/layout/chevron2"/>
    <dgm:cxn modelId="{09E5CC5C-5CCA-4844-9E84-B1BEE3CFB950}" type="presParOf" srcId="{A82ED461-B777-4786-94F8-AEDAA7C296CB}" destId="{AEE22F19-2634-420B-8B3F-53CC516F235C}" srcOrd="0" destOrd="0" presId="urn:microsoft.com/office/officeart/2005/8/layout/chevron2"/>
    <dgm:cxn modelId="{3B8C8B31-8924-4BCD-9E16-623FF79CD23C}" type="presParOf" srcId="{A82ED461-B777-4786-94F8-AEDAA7C296CB}" destId="{973938E1-6941-4139-8C0F-DC2104F7D0D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668DF6-BCEA-4458-95EA-44174E909BF1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4BD77CE-FF84-4821-90E5-89F5EB38F2F8}">
      <dgm:prSet phldrT="[Text]"/>
      <dgm:spPr/>
      <dgm:t>
        <a:bodyPr/>
        <a:lstStyle/>
        <a:p>
          <a:r>
            <a:rPr lang="en-US" dirty="0" smtClean="0"/>
            <a:t>Correction</a:t>
          </a:r>
          <a:endParaRPr lang="en-US" dirty="0"/>
        </a:p>
      </dgm:t>
    </dgm:pt>
    <dgm:pt modelId="{7904C1A2-635F-4B6A-A375-CDFDC844ED79}" type="parTrans" cxnId="{90733B40-FF40-43DF-AC19-B195DCADACD4}">
      <dgm:prSet/>
      <dgm:spPr/>
      <dgm:t>
        <a:bodyPr/>
        <a:lstStyle/>
        <a:p>
          <a:endParaRPr lang="en-US"/>
        </a:p>
      </dgm:t>
    </dgm:pt>
    <dgm:pt modelId="{328386F0-93D3-4A16-A7ED-D9C56077B04E}" type="sibTrans" cxnId="{90733B40-FF40-43DF-AC19-B195DCADACD4}">
      <dgm:prSet/>
      <dgm:spPr/>
      <dgm:t>
        <a:bodyPr/>
        <a:lstStyle/>
        <a:p>
          <a:endParaRPr lang="en-US"/>
        </a:p>
      </dgm:t>
    </dgm:pt>
    <dgm:pt modelId="{B9659127-B56D-46FC-8AE7-FE24E64DE1DE}">
      <dgm:prSet phldrT="[Text]"/>
      <dgm:spPr/>
      <dgm:t>
        <a:bodyPr/>
        <a:lstStyle/>
        <a:p>
          <a:pPr algn="l"/>
          <a:r>
            <a:rPr lang="en-US" dirty="0" smtClean="0"/>
            <a:t>Fix error or add new information.</a:t>
          </a:r>
          <a:endParaRPr lang="en-US" dirty="0"/>
        </a:p>
      </dgm:t>
    </dgm:pt>
    <dgm:pt modelId="{E8E37F28-B69E-4F74-BA00-FF6E90A2044A}" type="parTrans" cxnId="{272EEC9F-7CD6-4B20-83EE-355FD03BD358}">
      <dgm:prSet/>
      <dgm:spPr/>
      <dgm:t>
        <a:bodyPr/>
        <a:lstStyle/>
        <a:p>
          <a:endParaRPr lang="en-US"/>
        </a:p>
      </dgm:t>
    </dgm:pt>
    <dgm:pt modelId="{45ECC574-6F53-427A-885F-FA3943DB6B24}" type="sibTrans" cxnId="{272EEC9F-7CD6-4B20-83EE-355FD03BD358}">
      <dgm:prSet/>
      <dgm:spPr/>
      <dgm:t>
        <a:bodyPr/>
        <a:lstStyle/>
        <a:p>
          <a:endParaRPr lang="en-US"/>
        </a:p>
      </dgm:t>
    </dgm:pt>
    <dgm:pt modelId="{7ADE14A5-7924-47D5-933A-1C8F395CE40F}">
      <dgm:prSet phldrT="[Text]"/>
      <dgm:spPr/>
      <dgm:t>
        <a:bodyPr/>
        <a:lstStyle/>
        <a:p>
          <a:pPr algn="l"/>
          <a:r>
            <a:rPr lang="en-US" dirty="0" smtClean="0"/>
            <a:t>Requested through APP Data Collection Portal.</a:t>
          </a:r>
          <a:endParaRPr lang="en-US" dirty="0"/>
        </a:p>
      </dgm:t>
    </dgm:pt>
    <dgm:pt modelId="{E4D74E57-5930-4D98-B5A3-F2F702250F31}" type="parTrans" cxnId="{D5823857-BEBF-4D2F-B950-9C0490F89F0E}">
      <dgm:prSet/>
      <dgm:spPr/>
      <dgm:t>
        <a:bodyPr/>
        <a:lstStyle/>
        <a:p>
          <a:endParaRPr lang="en-US"/>
        </a:p>
      </dgm:t>
    </dgm:pt>
    <dgm:pt modelId="{29724923-2118-4BA9-8216-7A2BCF1082DC}" type="sibTrans" cxnId="{D5823857-BEBF-4D2F-B950-9C0490F89F0E}">
      <dgm:prSet/>
      <dgm:spPr/>
      <dgm:t>
        <a:bodyPr/>
        <a:lstStyle/>
        <a:p>
          <a:endParaRPr lang="en-US"/>
        </a:p>
      </dgm:t>
    </dgm:pt>
    <dgm:pt modelId="{1FED0620-467D-42FF-BC25-177D44F4F693}">
      <dgm:prSet phldrT="[Text]"/>
      <dgm:spPr/>
      <dgm:t>
        <a:bodyPr/>
        <a:lstStyle/>
        <a:p>
          <a:r>
            <a:rPr lang="en-US" dirty="0" smtClean="0"/>
            <a:t>Adjustment</a:t>
          </a:r>
          <a:endParaRPr lang="en-US" dirty="0"/>
        </a:p>
      </dgm:t>
    </dgm:pt>
    <dgm:pt modelId="{15E2DC05-8511-4185-A2C3-1EA6A3CB0C41}" type="parTrans" cxnId="{2C394103-9760-4B4E-BCB2-679179F44145}">
      <dgm:prSet/>
      <dgm:spPr/>
      <dgm:t>
        <a:bodyPr/>
        <a:lstStyle/>
        <a:p>
          <a:endParaRPr lang="en-US"/>
        </a:p>
      </dgm:t>
    </dgm:pt>
    <dgm:pt modelId="{BF96EB98-767B-48E6-A504-3FF504CF57AE}" type="sibTrans" cxnId="{2C394103-9760-4B4E-BCB2-679179F44145}">
      <dgm:prSet/>
      <dgm:spPr/>
      <dgm:t>
        <a:bodyPr/>
        <a:lstStyle/>
        <a:p>
          <a:endParaRPr lang="en-US"/>
        </a:p>
      </dgm:t>
    </dgm:pt>
    <dgm:pt modelId="{B1ACF124-7615-487B-ACE3-56E4936D86D7}">
      <dgm:prSet phldrT="[Text]"/>
      <dgm:spPr/>
      <dgm:t>
        <a:bodyPr/>
        <a:lstStyle/>
        <a:p>
          <a:r>
            <a:rPr lang="en-US" dirty="0" smtClean="0"/>
            <a:t>Request to discount lost eligibility or retention point.</a:t>
          </a:r>
          <a:endParaRPr lang="en-US" dirty="0"/>
        </a:p>
      </dgm:t>
    </dgm:pt>
    <dgm:pt modelId="{B9E542CA-CFA3-40AA-85DE-023E80022976}" type="parTrans" cxnId="{E5382278-A64B-46AF-831E-320E073C991E}">
      <dgm:prSet/>
      <dgm:spPr/>
      <dgm:t>
        <a:bodyPr/>
        <a:lstStyle/>
        <a:p>
          <a:endParaRPr lang="en-US"/>
        </a:p>
      </dgm:t>
    </dgm:pt>
    <dgm:pt modelId="{F336E53F-7324-452B-B4E7-16ABC425FA82}" type="sibTrans" cxnId="{E5382278-A64B-46AF-831E-320E073C991E}">
      <dgm:prSet/>
      <dgm:spPr/>
      <dgm:t>
        <a:bodyPr/>
        <a:lstStyle/>
        <a:p>
          <a:endParaRPr lang="en-US"/>
        </a:p>
      </dgm:t>
    </dgm:pt>
    <dgm:pt modelId="{768DDFE4-633F-4E66-8798-4B5BA98F8743}">
      <dgm:prSet phldrT="[Text]"/>
      <dgm:spPr/>
      <dgm:t>
        <a:bodyPr/>
        <a:lstStyle/>
        <a:p>
          <a:pPr algn="l"/>
          <a:r>
            <a:rPr lang="en-US" dirty="0" smtClean="0"/>
            <a:t>Documentation not required.</a:t>
          </a:r>
          <a:endParaRPr lang="en-US" dirty="0"/>
        </a:p>
      </dgm:t>
    </dgm:pt>
    <dgm:pt modelId="{14D6A586-0DEB-467E-8FFF-2A1BC243829E}" type="parTrans" cxnId="{96815FD4-7143-4587-AD09-04A822DAF48D}">
      <dgm:prSet/>
      <dgm:spPr/>
      <dgm:t>
        <a:bodyPr/>
        <a:lstStyle/>
        <a:p>
          <a:endParaRPr lang="en-US"/>
        </a:p>
      </dgm:t>
    </dgm:pt>
    <dgm:pt modelId="{752700A4-6403-4680-9381-26FC2599B56D}" type="sibTrans" cxnId="{96815FD4-7143-4587-AD09-04A822DAF48D}">
      <dgm:prSet/>
      <dgm:spPr/>
      <dgm:t>
        <a:bodyPr/>
        <a:lstStyle/>
        <a:p>
          <a:endParaRPr lang="en-US"/>
        </a:p>
      </dgm:t>
    </dgm:pt>
    <dgm:pt modelId="{A5B1351E-F3D4-4FA4-9DFA-157B819A60C2}">
      <dgm:prSet phldrT="[Text]"/>
      <dgm:spPr/>
      <dgm:t>
        <a:bodyPr/>
        <a:lstStyle/>
        <a:p>
          <a:pPr algn="l"/>
          <a:r>
            <a:rPr lang="en-US" dirty="0" smtClean="0"/>
            <a:t>May be requested for any year.</a:t>
          </a:r>
          <a:endParaRPr lang="en-US" dirty="0"/>
        </a:p>
      </dgm:t>
    </dgm:pt>
    <dgm:pt modelId="{F69CEA6F-3B1B-4BDD-8BBD-2387AFF8DE02}" type="parTrans" cxnId="{8EE6D8E4-CA9C-47E4-96F2-626E8A14C784}">
      <dgm:prSet/>
      <dgm:spPr/>
      <dgm:t>
        <a:bodyPr/>
        <a:lstStyle/>
        <a:p>
          <a:endParaRPr lang="en-US"/>
        </a:p>
      </dgm:t>
    </dgm:pt>
    <dgm:pt modelId="{691069AB-3F56-49CC-9D72-081165A4399F}" type="sibTrans" cxnId="{8EE6D8E4-CA9C-47E4-96F2-626E8A14C784}">
      <dgm:prSet/>
      <dgm:spPr/>
      <dgm:t>
        <a:bodyPr/>
        <a:lstStyle/>
        <a:p>
          <a:endParaRPr lang="en-US"/>
        </a:p>
      </dgm:t>
    </dgm:pt>
    <dgm:pt modelId="{9616ED38-144C-4B3E-94D1-E90728DCCF9C}">
      <dgm:prSet phldrT="[Text]"/>
      <dgm:spPr/>
      <dgm:t>
        <a:bodyPr/>
        <a:lstStyle/>
        <a:p>
          <a:r>
            <a:rPr lang="en-US" dirty="0" smtClean="0"/>
            <a:t>Must provide documentation.</a:t>
          </a:r>
          <a:endParaRPr lang="en-US" dirty="0"/>
        </a:p>
      </dgm:t>
    </dgm:pt>
    <dgm:pt modelId="{18D884BE-D60F-4792-979A-A356F0AD40CE}" type="parTrans" cxnId="{6F015475-FE43-4C8B-B0A4-6820F446F86E}">
      <dgm:prSet/>
      <dgm:spPr/>
      <dgm:t>
        <a:bodyPr/>
        <a:lstStyle/>
        <a:p>
          <a:endParaRPr lang="en-US"/>
        </a:p>
      </dgm:t>
    </dgm:pt>
    <dgm:pt modelId="{EE6B8755-710C-43A6-ADDA-DB912F780A76}" type="sibTrans" cxnId="{6F015475-FE43-4C8B-B0A4-6820F446F86E}">
      <dgm:prSet/>
      <dgm:spPr/>
      <dgm:t>
        <a:bodyPr/>
        <a:lstStyle/>
        <a:p>
          <a:endParaRPr lang="en-US"/>
        </a:p>
      </dgm:t>
    </dgm:pt>
    <dgm:pt modelId="{FB65ED9E-9FB9-42AF-9769-7B0E85531E5E}">
      <dgm:prSet phldrT="[Text]"/>
      <dgm:spPr/>
      <dgm:t>
        <a:bodyPr/>
        <a:lstStyle/>
        <a:p>
          <a:r>
            <a:rPr lang="en-US" dirty="0" smtClean="0"/>
            <a:t>May be requested for any year in multiyear APR cohort.</a:t>
          </a:r>
          <a:endParaRPr lang="en-US" dirty="0"/>
        </a:p>
      </dgm:t>
    </dgm:pt>
    <dgm:pt modelId="{518FACBC-DEF9-4210-9843-23EBAEAEB182}" type="parTrans" cxnId="{07F731F5-7B82-46BB-8871-549ABB46A47F}">
      <dgm:prSet/>
      <dgm:spPr/>
      <dgm:t>
        <a:bodyPr/>
        <a:lstStyle/>
        <a:p>
          <a:endParaRPr lang="en-US"/>
        </a:p>
      </dgm:t>
    </dgm:pt>
    <dgm:pt modelId="{F0BF4673-D832-47FD-99FD-38C5EF201107}" type="sibTrans" cxnId="{07F731F5-7B82-46BB-8871-549ABB46A47F}">
      <dgm:prSet/>
      <dgm:spPr/>
      <dgm:t>
        <a:bodyPr/>
        <a:lstStyle/>
        <a:p>
          <a:endParaRPr lang="en-US"/>
        </a:p>
      </dgm:t>
    </dgm:pt>
    <dgm:pt modelId="{7CD52176-82D5-4627-8FB7-1C84E50BEE38}">
      <dgm:prSet phldrT="[Text]"/>
      <dgm:spPr/>
      <dgm:t>
        <a:bodyPr/>
        <a:lstStyle/>
        <a:p>
          <a:r>
            <a:rPr lang="en-US" dirty="0" smtClean="0"/>
            <a:t>Requested through LSDB</a:t>
          </a:r>
          <a:r>
            <a:rPr lang="en-US" i="1" dirty="0" smtClean="0"/>
            <a:t>i</a:t>
          </a:r>
          <a:r>
            <a:rPr lang="en-US" i="0" dirty="0" smtClean="0"/>
            <a:t> waiver portal; processed by staff.</a:t>
          </a:r>
          <a:endParaRPr lang="en-US" dirty="0"/>
        </a:p>
      </dgm:t>
    </dgm:pt>
    <dgm:pt modelId="{731E12EF-B283-4958-8E8C-C0677BC8E157}" type="parTrans" cxnId="{8215DD5C-67E2-47CE-92F5-DEC17DE47010}">
      <dgm:prSet/>
      <dgm:spPr/>
      <dgm:t>
        <a:bodyPr/>
        <a:lstStyle/>
        <a:p>
          <a:endParaRPr lang="en-US"/>
        </a:p>
      </dgm:t>
    </dgm:pt>
    <dgm:pt modelId="{E84673FC-36E8-4103-B912-D76C7796006D}" type="sibTrans" cxnId="{8215DD5C-67E2-47CE-92F5-DEC17DE47010}">
      <dgm:prSet/>
      <dgm:spPr/>
      <dgm:t>
        <a:bodyPr/>
        <a:lstStyle/>
        <a:p>
          <a:endParaRPr lang="en-US"/>
        </a:p>
      </dgm:t>
    </dgm:pt>
    <dgm:pt modelId="{1C048108-0064-4AAA-8734-4F6E32A80836}">
      <dgm:prSet phldrT="[Text]"/>
      <dgm:spPr/>
      <dgm:t>
        <a:bodyPr/>
        <a:lstStyle/>
        <a:p>
          <a:pPr algn="l"/>
          <a:endParaRPr lang="en-US" dirty="0"/>
        </a:p>
      </dgm:t>
    </dgm:pt>
    <dgm:pt modelId="{8809973F-48FE-4E46-9064-EC19CCCF7AE5}" type="parTrans" cxnId="{D3FE2CB2-BC95-48C7-A184-9CBCDF385BA4}">
      <dgm:prSet/>
      <dgm:spPr/>
      <dgm:t>
        <a:bodyPr/>
        <a:lstStyle/>
        <a:p>
          <a:endParaRPr lang="en-US"/>
        </a:p>
      </dgm:t>
    </dgm:pt>
    <dgm:pt modelId="{48B1209A-6E2E-49D5-8262-7BA517E07413}" type="sibTrans" cxnId="{D3FE2CB2-BC95-48C7-A184-9CBCDF385BA4}">
      <dgm:prSet/>
      <dgm:spPr/>
      <dgm:t>
        <a:bodyPr/>
        <a:lstStyle/>
        <a:p>
          <a:endParaRPr lang="en-US"/>
        </a:p>
      </dgm:t>
    </dgm:pt>
    <dgm:pt modelId="{3E972134-73C5-4B8D-81F5-3E5F18CB1B9B}">
      <dgm:prSet phldrT="[Text]"/>
      <dgm:spPr/>
      <dgm:t>
        <a:bodyPr/>
        <a:lstStyle/>
        <a:p>
          <a:pPr algn="l"/>
          <a:endParaRPr lang="en-US" dirty="0"/>
        </a:p>
      </dgm:t>
    </dgm:pt>
    <dgm:pt modelId="{A48C153D-7D36-4731-A92C-FB26F7621EEE}" type="parTrans" cxnId="{87EA903B-BD0F-4502-A140-F790027E0B57}">
      <dgm:prSet/>
      <dgm:spPr/>
      <dgm:t>
        <a:bodyPr/>
        <a:lstStyle/>
        <a:p>
          <a:endParaRPr lang="en-US"/>
        </a:p>
      </dgm:t>
    </dgm:pt>
    <dgm:pt modelId="{5F55F996-B971-497C-B79B-BE909C323B91}" type="sibTrans" cxnId="{87EA903B-BD0F-4502-A140-F790027E0B57}">
      <dgm:prSet/>
      <dgm:spPr/>
      <dgm:t>
        <a:bodyPr/>
        <a:lstStyle/>
        <a:p>
          <a:endParaRPr lang="en-US"/>
        </a:p>
      </dgm:t>
    </dgm:pt>
    <dgm:pt modelId="{22DA4DB2-736C-4FDC-8EC3-BC456454C0CA}" type="pres">
      <dgm:prSet presAssocID="{28668DF6-BCEA-4458-95EA-44174E909B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E454C7-1BCF-4759-A1A7-A4FD9073FBCA}" type="pres">
      <dgm:prSet presAssocID="{14BD77CE-FF84-4821-90E5-89F5EB38F2F8}" presName="composite" presStyleCnt="0"/>
      <dgm:spPr/>
      <dgm:t>
        <a:bodyPr/>
        <a:lstStyle/>
        <a:p>
          <a:endParaRPr lang="en-US"/>
        </a:p>
      </dgm:t>
    </dgm:pt>
    <dgm:pt modelId="{E8B591D7-99FA-4ED1-A0A5-FED537A769B0}" type="pres">
      <dgm:prSet presAssocID="{14BD77CE-FF84-4821-90E5-89F5EB38F2F8}" presName="parTx" presStyleLbl="alignNode1" presStyleIdx="0" presStyleCnt="2" custLinFactNeighborY="-64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EEAA74-F228-419E-B97F-D764A481ACBE}" type="pres">
      <dgm:prSet presAssocID="{14BD77CE-FF84-4821-90E5-89F5EB38F2F8}" presName="desTx" presStyleLbl="alignAccFollowNode1" presStyleIdx="0" presStyleCnt="2" custLinFactNeighborY="-11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71E9EB-719F-4A18-91BE-82CAF653EE67}" type="pres">
      <dgm:prSet presAssocID="{328386F0-93D3-4A16-A7ED-D9C56077B04E}" presName="space" presStyleCnt="0"/>
      <dgm:spPr/>
      <dgm:t>
        <a:bodyPr/>
        <a:lstStyle/>
        <a:p>
          <a:endParaRPr lang="en-US"/>
        </a:p>
      </dgm:t>
    </dgm:pt>
    <dgm:pt modelId="{8E37CD47-DFAC-49B9-A177-95C15FEA24BB}" type="pres">
      <dgm:prSet presAssocID="{1FED0620-467D-42FF-BC25-177D44F4F693}" presName="composite" presStyleCnt="0"/>
      <dgm:spPr/>
      <dgm:t>
        <a:bodyPr/>
        <a:lstStyle/>
        <a:p>
          <a:endParaRPr lang="en-US"/>
        </a:p>
      </dgm:t>
    </dgm:pt>
    <dgm:pt modelId="{417F3671-43D2-40D8-BA3F-2CA46566687D}" type="pres">
      <dgm:prSet presAssocID="{1FED0620-467D-42FF-BC25-177D44F4F693}" presName="parTx" presStyleLbl="alignNode1" presStyleIdx="1" presStyleCnt="2" custLinFactNeighborY="-64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C50DEC-1868-42AB-9854-D7E4E25CAE57}" type="pres">
      <dgm:prSet presAssocID="{1FED0620-467D-42FF-BC25-177D44F4F693}" presName="desTx" presStyleLbl="alignAccFollowNode1" presStyleIdx="1" presStyleCnt="2" custLinFactNeighborY="-11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FD9374-7427-44FB-81DB-5AD94FA83C25}" type="presOf" srcId="{28668DF6-BCEA-4458-95EA-44174E909BF1}" destId="{22DA4DB2-736C-4FDC-8EC3-BC456454C0CA}" srcOrd="0" destOrd="0" presId="urn:microsoft.com/office/officeart/2005/8/layout/hList1"/>
    <dgm:cxn modelId="{07F731F5-7B82-46BB-8871-549ABB46A47F}" srcId="{1FED0620-467D-42FF-BC25-177D44F4F693}" destId="{FB65ED9E-9FB9-42AF-9769-7B0E85531E5E}" srcOrd="2" destOrd="0" parTransId="{518FACBC-DEF9-4210-9843-23EBAEAEB182}" sibTransId="{F0BF4673-D832-47FD-99FD-38C5EF201107}"/>
    <dgm:cxn modelId="{3C389F14-B053-43A1-98DA-0D4AE9493551}" type="presOf" srcId="{FB65ED9E-9FB9-42AF-9769-7B0E85531E5E}" destId="{21C50DEC-1868-42AB-9854-D7E4E25CAE57}" srcOrd="0" destOrd="2" presId="urn:microsoft.com/office/officeart/2005/8/layout/hList1"/>
    <dgm:cxn modelId="{CE4BECEC-798D-45E9-B50C-573D030F2241}" type="presOf" srcId="{3E972134-73C5-4B8D-81F5-3E5F18CB1B9B}" destId="{EDEEAA74-F228-419E-B97F-D764A481ACBE}" srcOrd="0" destOrd="4" presId="urn:microsoft.com/office/officeart/2005/8/layout/hList1"/>
    <dgm:cxn modelId="{2C394103-9760-4B4E-BCB2-679179F44145}" srcId="{28668DF6-BCEA-4458-95EA-44174E909BF1}" destId="{1FED0620-467D-42FF-BC25-177D44F4F693}" srcOrd="1" destOrd="0" parTransId="{15E2DC05-8511-4185-A2C3-1EA6A3CB0C41}" sibTransId="{BF96EB98-767B-48E6-A504-3FF504CF57AE}"/>
    <dgm:cxn modelId="{62435B13-794A-4105-9945-1A2BCCDE26A3}" type="presOf" srcId="{A5B1351E-F3D4-4FA4-9DFA-157B819A60C2}" destId="{EDEEAA74-F228-419E-B97F-D764A481ACBE}" srcOrd="0" destOrd="3" presId="urn:microsoft.com/office/officeart/2005/8/layout/hList1"/>
    <dgm:cxn modelId="{8EE6D8E4-CA9C-47E4-96F2-626E8A14C784}" srcId="{14BD77CE-FF84-4821-90E5-89F5EB38F2F8}" destId="{A5B1351E-F3D4-4FA4-9DFA-157B819A60C2}" srcOrd="3" destOrd="0" parTransId="{F69CEA6F-3B1B-4BDD-8BBD-2387AFF8DE02}" sibTransId="{691069AB-3F56-49CC-9D72-081165A4399F}"/>
    <dgm:cxn modelId="{6F015475-FE43-4C8B-B0A4-6820F446F86E}" srcId="{1FED0620-467D-42FF-BC25-177D44F4F693}" destId="{9616ED38-144C-4B3E-94D1-E90728DCCF9C}" srcOrd="1" destOrd="0" parTransId="{18D884BE-D60F-4792-979A-A356F0AD40CE}" sibTransId="{EE6B8755-710C-43A6-ADDA-DB912F780A76}"/>
    <dgm:cxn modelId="{87EA903B-BD0F-4502-A140-F790027E0B57}" srcId="{14BD77CE-FF84-4821-90E5-89F5EB38F2F8}" destId="{3E972134-73C5-4B8D-81F5-3E5F18CB1B9B}" srcOrd="4" destOrd="0" parTransId="{A48C153D-7D36-4731-A92C-FB26F7621EEE}" sibTransId="{5F55F996-B971-497C-B79B-BE909C323B91}"/>
    <dgm:cxn modelId="{5D25AA5B-0A1E-4B08-ABBB-3C40AB11179B}" type="presOf" srcId="{768DDFE4-633F-4E66-8798-4B5BA98F8743}" destId="{EDEEAA74-F228-419E-B97F-D764A481ACBE}" srcOrd="0" destOrd="2" presId="urn:microsoft.com/office/officeart/2005/8/layout/hList1"/>
    <dgm:cxn modelId="{D3FE2CB2-BC95-48C7-A184-9CBCDF385BA4}" srcId="{14BD77CE-FF84-4821-90E5-89F5EB38F2F8}" destId="{1C048108-0064-4AAA-8734-4F6E32A80836}" srcOrd="1" destOrd="0" parTransId="{8809973F-48FE-4E46-9064-EC19CCCF7AE5}" sibTransId="{48B1209A-6E2E-49D5-8262-7BA517E07413}"/>
    <dgm:cxn modelId="{9B085A21-869D-41E3-B7EA-0A42BD579E49}" type="presOf" srcId="{1FED0620-467D-42FF-BC25-177D44F4F693}" destId="{417F3671-43D2-40D8-BA3F-2CA46566687D}" srcOrd="0" destOrd="0" presId="urn:microsoft.com/office/officeart/2005/8/layout/hList1"/>
    <dgm:cxn modelId="{84C4B6E6-CBB1-43B7-A897-EC6731C16757}" type="presOf" srcId="{B1ACF124-7615-487B-ACE3-56E4936D86D7}" destId="{21C50DEC-1868-42AB-9854-D7E4E25CAE57}" srcOrd="0" destOrd="0" presId="urn:microsoft.com/office/officeart/2005/8/layout/hList1"/>
    <dgm:cxn modelId="{96815FD4-7143-4587-AD09-04A822DAF48D}" srcId="{14BD77CE-FF84-4821-90E5-89F5EB38F2F8}" destId="{768DDFE4-633F-4E66-8798-4B5BA98F8743}" srcOrd="2" destOrd="0" parTransId="{14D6A586-0DEB-467E-8FFF-2A1BC243829E}" sibTransId="{752700A4-6403-4680-9381-26FC2599B56D}"/>
    <dgm:cxn modelId="{8215DD5C-67E2-47CE-92F5-DEC17DE47010}" srcId="{1FED0620-467D-42FF-BC25-177D44F4F693}" destId="{7CD52176-82D5-4627-8FB7-1C84E50BEE38}" srcOrd="3" destOrd="0" parTransId="{731E12EF-B283-4958-8E8C-C0677BC8E157}" sibTransId="{E84673FC-36E8-4103-B912-D76C7796006D}"/>
    <dgm:cxn modelId="{90733B40-FF40-43DF-AC19-B195DCADACD4}" srcId="{28668DF6-BCEA-4458-95EA-44174E909BF1}" destId="{14BD77CE-FF84-4821-90E5-89F5EB38F2F8}" srcOrd="0" destOrd="0" parTransId="{7904C1A2-635F-4B6A-A375-CDFDC844ED79}" sibTransId="{328386F0-93D3-4A16-A7ED-D9C56077B04E}"/>
    <dgm:cxn modelId="{F6095AD0-0085-45CA-AFD3-43672EEC0E68}" type="presOf" srcId="{14BD77CE-FF84-4821-90E5-89F5EB38F2F8}" destId="{E8B591D7-99FA-4ED1-A0A5-FED537A769B0}" srcOrd="0" destOrd="0" presId="urn:microsoft.com/office/officeart/2005/8/layout/hList1"/>
    <dgm:cxn modelId="{5C6FF1A0-B793-45E7-A82F-0941B36328C9}" type="presOf" srcId="{7ADE14A5-7924-47D5-933A-1C8F395CE40F}" destId="{EDEEAA74-F228-419E-B97F-D764A481ACBE}" srcOrd="0" destOrd="5" presId="urn:microsoft.com/office/officeart/2005/8/layout/hList1"/>
    <dgm:cxn modelId="{272EEC9F-7CD6-4B20-83EE-355FD03BD358}" srcId="{14BD77CE-FF84-4821-90E5-89F5EB38F2F8}" destId="{B9659127-B56D-46FC-8AE7-FE24E64DE1DE}" srcOrd="0" destOrd="0" parTransId="{E8E37F28-B69E-4F74-BA00-FF6E90A2044A}" sibTransId="{45ECC574-6F53-427A-885F-FA3943DB6B24}"/>
    <dgm:cxn modelId="{D6D6A48D-F9A6-44FD-A8CA-C9EA71D91653}" type="presOf" srcId="{B9659127-B56D-46FC-8AE7-FE24E64DE1DE}" destId="{EDEEAA74-F228-419E-B97F-D764A481ACBE}" srcOrd="0" destOrd="0" presId="urn:microsoft.com/office/officeart/2005/8/layout/hList1"/>
    <dgm:cxn modelId="{4093A03E-B6EE-4D57-B4E6-01E250BE2480}" type="presOf" srcId="{7CD52176-82D5-4627-8FB7-1C84E50BEE38}" destId="{21C50DEC-1868-42AB-9854-D7E4E25CAE57}" srcOrd="0" destOrd="3" presId="urn:microsoft.com/office/officeart/2005/8/layout/hList1"/>
    <dgm:cxn modelId="{E5382278-A64B-46AF-831E-320E073C991E}" srcId="{1FED0620-467D-42FF-BC25-177D44F4F693}" destId="{B1ACF124-7615-487B-ACE3-56E4936D86D7}" srcOrd="0" destOrd="0" parTransId="{B9E542CA-CFA3-40AA-85DE-023E80022976}" sibTransId="{F336E53F-7324-452B-B4E7-16ABC425FA82}"/>
    <dgm:cxn modelId="{677F6C33-500E-4DD1-BC2F-41C0C281C25A}" type="presOf" srcId="{1C048108-0064-4AAA-8734-4F6E32A80836}" destId="{EDEEAA74-F228-419E-B97F-D764A481ACBE}" srcOrd="0" destOrd="1" presId="urn:microsoft.com/office/officeart/2005/8/layout/hList1"/>
    <dgm:cxn modelId="{D5823857-BEBF-4D2F-B950-9C0490F89F0E}" srcId="{14BD77CE-FF84-4821-90E5-89F5EB38F2F8}" destId="{7ADE14A5-7924-47D5-933A-1C8F395CE40F}" srcOrd="5" destOrd="0" parTransId="{E4D74E57-5930-4D98-B5A3-F2F702250F31}" sibTransId="{29724923-2118-4BA9-8216-7A2BCF1082DC}"/>
    <dgm:cxn modelId="{426CB315-1B04-4C1D-921A-A89E6DDF1903}" type="presOf" srcId="{9616ED38-144C-4B3E-94D1-E90728DCCF9C}" destId="{21C50DEC-1868-42AB-9854-D7E4E25CAE57}" srcOrd="0" destOrd="1" presId="urn:microsoft.com/office/officeart/2005/8/layout/hList1"/>
    <dgm:cxn modelId="{66FB55E5-E5D1-445A-A9C9-58DDC93FE999}" type="presParOf" srcId="{22DA4DB2-736C-4FDC-8EC3-BC456454C0CA}" destId="{81E454C7-1BCF-4759-A1A7-A4FD9073FBCA}" srcOrd="0" destOrd="0" presId="urn:microsoft.com/office/officeart/2005/8/layout/hList1"/>
    <dgm:cxn modelId="{F876757C-7C6A-44FD-8B8A-13D75CEBC839}" type="presParOf" srcId="{81E454C7-1BCF-4759-A1A7-A4FD9073FBCA}" destId="{E8B591D7-99FA-4ED1-A0A5-FED537A769B0}" srcOrd="0" destOrd="0" presId="urn:microsoft.com/office/officeart/2005/8/layout/hList1"/>
    <dgm:cxn modelId="{4BF374E9-010F-4291-A8D9-C25F8E16BAF6}" type="presParOf" srcId="{81E454C7-1BCF-4759-A1A7-A4FD9073FBCA}" destId="{EDEEAA74-F228-419E-B97F-D764A481ACBE}" srcOrd="1" destOrd="0" presId="urn:microsoft.com/office/officeart/2005/8/layout/hList1"/>
    <dgm:cxn modelId="{9BA1FFFC-6D0F-4882-A9C9-5A0B2A2EF110}" type="presParOf" srcId="{22DA4DB2-736C-4FDC-8EC3-BC456454C0CA}" destId="{8271E9EB-719F-4A18-91BE-82CAF653EE67}" srcOrd="1" destOrd="0" presId="urn:microsoft.com/office/officeart/2005/8/layout/hList1"/>
    <dgm:cxn modelId="{7E8EEE80-9C95-45D9-A817-0FCF900E6C25}" type="presParOf" srcId="{22DA4DB2-736C-4FDC-8EC3-BC456454C0CA}" destId="{8E37CD47-DFAC-49B9-A177-95C15FEA24BB}" srcOrd="2" destOrd="0" presId="urn:microsoft.com/office/officeart/2005/8/layout/hList1"/>
    <dgm:cxn modelId="{8881DFA2-698D-4DB5-BA3D-B97561F5872E}" type="presParOf" srcId="{8E37CD47-DFAC-49B9-A177-95C15FEA24BB}" destId="{417F3671-43D2-40D8-BA3F-2CA46566687D}" srcOrd="0" destOrd="0" presId="urn:microsoft.com/office/officeart/2005/8/layout/hList1"/>
    <dgm:cxn modelId="{9602B26E-7A4B-439E-91C3-14BC697B2571}" type="presParOf" srcId="{8E37CD47-DFAC-49B9-A177-95C15FEA24BB}" destId="{21C50DEC-1868-42AB-9854-D7E4E25CAE5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216869-BF90-45CC-98E2-4956B003CB0A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5684071-C098-4159-9481-31EACFCE1B68}">
      <dgm:prSet phldrT="[Text]" custT="1"/>
      <dgm:spPr/>
      <dgm:t>
        <a:bodyPr/>
        <a:lstStyle/>
        <a:p>
          <a:r>
            <a:rPr lang="en-US" sz="3600" dirty="0" smtClean="0"/>
            <a:t>Track and Cross Country Cohorts.</a:t>
          </a:r>
        </a:p>
      </dgm:t>
    </dgm:pt>
    <dgm:pt modelId="{3D7C0E1C-232B-40FE-9116-E0F436F65269}" type="parTrans" cxnId="{F3551399-CD2F-416B-8D58-D59557A5AD4F}">
      <dgm:prSet/>
      <dgm:spPr/>
      <dgm:t>
        <a:bodyPr/>
        <a:lstStyle/>
        <a:p>
          <a:endParaRPr lang="en-US"/>
        </a:p>
      </dgm:t>
    </dgm:pt>
    <dgm:pt modelId="{19348E29-0408-4C7C-958F-C7655F1BCE96}" type="sibTrans" cxnId="{F3551399-CD2F-416B-8D58-D59557A5AD4F}">
      <dgm:prSet/>
      <dgm:spPr/>
      <dgm:t>
        <a:bodyPr/>
        <a:lstStyle/>
        <a:p>
          <a:endParaRPr lang="en-US"/>
        </a:p>
      </dgm:t>
    </dgm:pt>
    <dgm:pt modelId="{829BC4AB-D4FC-438E-9FD1-2ABF9F7945BE}">
      <dgm:prSet phldrT="[Text]" custT="1"/>
      <dgm:spPr/>
      <dgm:t>
        <a:bodyPr/>
        <a:lstStyle/>
        <a:p>
          <a:r>
            <a:rPr lang="en-US" sz="3600" dirty="0" smtClean="0"/>
            <a:t>Professional Athletics Departure Adjustment.</a:t>
          </a:r>
          <a:endParaRPr lang="en-US" sz="3600" dirty="0"/>
        </a:p>
      </dgm:t>
    </dgm:pt>
    <dgm:pt modelId="{544C156C-0BFA-424F-8EBA-09EC0B83A148}" type="parTrans" cxnId="{9707B491-B257-4E7B-BE7D-49760BC11BFC}">
      <dgm:prSet/>
      <dgm:spPr/>
      <dgm:t>
        <a:bodyPr/>
        <a:lstStyle/>
        <a:p>
          <a:endParaRPr lang="en-US"/>
        </a:p>
      </dgm:t>
    </dgm:pt>
    <dgm:pt modelId="{5F64B349-F07D-4A82-8A42-F360A224F647}" type="sibTrans" cxnId="{9707B491-B257-4E7B-BE7D-49760BC11BFC}">
      <dgm:prSet/>
      <dgm:spPr/>
      <dgm:t>
        <a:bodyPr/>
        <a:lstStyle/>
        <a:p>
          <a:endParaRPr lang="en-US"/>
        </a:p>
      </dgm:t>
    </dgm:pt>
    <dgm:pt modelId="{3600C0F2-D310-4488-B766-816665A61E0F}" type="pres">
      <dgm:prSet presAssocID="{6A216869-BF90-45CC-98E2-4956B003CB0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E32A561F-4872-4817-95E4-C91A41835E00}" type="pres">
      <dgm:prSet presAssocID="{6A216869-BF90-45CC-98E2-4956B003CB0A}" presName="Name1" presStyleCnt="0"/>
      <dgm:spPr/>
      <dgm:t>
        <a:bodyPr/>
        <a:lstStyle/>
        <a:p>
          <a:endParaRPr lang="en-US"/>
        </a:p>
      </dgm:t>
    </dgm:pt>
    <dgm:pt modelId="{D42D953A-5367-407D-AD85-6A54729ADF8F}" type="pres">
      <dgm:prSet presAssocID="{6A216869-BF90-45CC-98E2-4956B003CB0A}" presName="cycle" presStyleCnt="0"/>
      <dgm:spPr/>
      <dgm:t>
        <a:bodyPr/>
        <a:lstStyle/>
        <a:p>
          <a:endParaRPr lang="en-US"/>
        </a:p>
      </dgm:t>
    </dgm:pt>
    <dgm:pt modelId="{CDDD9E43-01EC-4349-B47B-AD98AE756207}" type="pres">
      <dgm:prSet presAssocID="{6A216869-BF90-45CC-98E2-4956B003CB0A}" presName="srcNode" presStyleLbl="node1" presStyleIdx="0" presStyleCnt="2"/>
      <dgm:spPr/>
      <dgm:t>
        <a:bodyPr/>
        <a:lstStyle/>
        <a:p>
          <a:endParaRPr lang="en-US"/>
        </a:p>
      </dgm:t>
    </dgm:pt>
    <dgm:pt modelId="{57921840-0897-411E-A853-34846F90F904}" type="pres">
      <dgm:prSet presAssocID="{6A216869-BF90-45CC-98E2-4956B003CB0A}" presName="conn" presStyleLbl="parChTrans1D2" presStyleIdx="0" presStyleCnt="1"/>
      <dgm:spPr/>
      <dgm:t>
        <a:bodyPr/>
        <a:lstStyle/>
        <a:p>
          <a:endParaRPr lang="en-US"/>
        </a:p>
      </dgm:t>
    </dgm:pt>
    <dgm:pt modelId="{D2DAC5D7-9D26-4FD3-8614-ADE50378205A}" type="pres">
      <dgm:prSet presAssocID="{6A216869-BF90-45CC-98E2-4956B003CB0A}" presName="extraNode" presStyleLbl="node1" presStyleIdx="0" presStyleCnt="2"/>
      <dgm:spPr/>
      <dgm:t>
        <a:bodyPr/>
        <a:lstStyle/>
        <a:p>
          <a:endParaRPr lang="en-US"/>
        </a:p>
      </dgm:t>
    </dgm:pt>
    <dgm:pt modelId="{DD548122-A480-4D04-AE7F-AE9FEF400A58}" type="pres">
      <dgm:prSet presAssocID="{6A216869-BF90-45CC-98E2-4956B003CB0A}" presName="dstNode" presStyleLbl="node1" presStyleIdx="0" presStyleCnt="2"/>
      <dgm:spPr/>
      <dgm:t>
        <a:bodyPr/>
        <a:lstStyle/>
        <a:p>
          <a:endParaRPr lang="en-US"/>
        </a:p>
      </dgm:t>
    </dgm:pt>
    <dgm:pt modelId="{C91646CF-E0DD-40E3-ADA9-C28E5B83DF64}" type="pres">
      <dgm:prSet presAssocID="{D5684071-C098-4159-9481-31EACFCE1B68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22AF95-7B7F-4EA4-BC5D-D15602F3CB81}" type="pres">
      <dgm:prSet presAssocID="{D5684071-C098-4159-9481-31EACFCE1B68}" presName="accent_1" presStyleCnt="0"/>
      <dgm:spPr/>
    </dgm:pt>
    <dgm:pt modelId="{62052E29-2AE6-411A-BA97-6A6FD06CC267}" type="pres">
      <dgm:prSet presAssocID="{D5684071-C098-4159-9481-31EACFCE1B68}" presName="accentRepeatNode" presStyleLbl="solidFgAcc1" presStyleIdx="0" presStyleCnt="2"/>
      <dgm:spPr/>
      <dgm:t>
        <a:bodyPr/>
        <a:lstStyle/>
        <a:p>
          <a:endParaRPr lang="en-US"/>
        </a:p>
      </dgm:t>
    </dgm:pt>
    <dgm:pt modelId="{C12020B9-1BB1-4725-AAC4-38059657992C}" type="pres">
      <dgm:prSet presAssocID="{829BC4AB-D4FC-438E-9FD1-2ABF9F7945BE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419711-D8A6-4BCA-AEE5-AF48E11EE7D7}" type="pres">
      <dgm:prSet presAssocID="{829BC4AB-D4FC-438E-9FD1-2ABF9F7945BE}" presName="accent_2" presStyleCnt="0"/>
      <dgm:spPr/>
    </dgm:pt>
    <dgm:pt modelId="{EC831B4F-0BD8-4BEA-8D57-5508FFE6A057}" type="pres">
      <dgm:prSet presAssocID="{829BC4AB-D4FC-438E-9FD1-2ABF9F7945BE}" presName="accentRepeatNode" presStyleLbl="solidFgAcc1" presStyleIdx="1" presStyleCnt="2"/>
      <dgm:spPr/>
      <dgm:t>
        <a:bodyPr/>
        <a:lstStyle/>
        <a:p>
          <a:endParaRPr lang="en-US"/>
        </a:p>
      </dgm:t>
    </dgm:pt>
  </dgm:ptLst>
  <dgm:cxnLst>
    <dgm:cxn modelId="{32580F00-C4C7-4FD9-820F-D15EB32A6B6A}" type="presOf" srcId="{829BC4AB-D4FC-438E-9FD1-2ABF9F7945BE}" destId="{C12020B9-1BB1-4725-AAC4-38059657992C}" srcOrd="0" destOrd="0" presId="urn:microsoft.com/office/officeart/2008/layout/VerticalCurvedList"/>
    <dgm:cxn modelId="{7EECD59A-6A40-4ECF-A34B-0A6251EE4D1B}" type="presOf" srcId="{D5684071-C098-4159-9481-31EACFCE1B68}" destId="{C91646CF-E0DD-40E3-ADA9-C28E5B83DF64}" srcOrd="0" destOrd="0" presId="urn:microsoft.com/office/officeart/2008/layout/VerticalCurvedList"/>
    <dgm:cxn modelId="{F3551399-CD2F-416B-8D58-D59557A5AD4F}" srcId="{6A216869-BF90-45CC-98E2-4956B003CB0A}" destId="{D5684071-C098-4159-9481-31EACFCE1B68}" srcOrd="0" destOrd="0" parTransId="{3D7C0E1C-232B-40FE-9116-E0F436F65269}" sibTransId="{19348E29-0408-4C7C-958F-C7655F1BCE96}"/>
    <dgm:cxn modelId="{26A2F145-196C-4F8C-97B7-AABA055B229A}" type="presOf" srcId="{6A216869-BF90-45CC-98E2-4956B003CB0A}" destId="{3600C0F2-D310-4488-B766-816665A61E0F}" srcOrd="0" destOrd="0" presId="urn:microsoft.com/office/officeart/2008/layout/VerticalCurvedList"/>
    <dgm:cxn modelId="{9707B491-B257-4E7B-BE7D-49760BC11BFC}" srcId="{6A216869-BF90-45CC-98E2-4956B003CB0A}" destId="{829BC4AB-D4FC-438E-9FD1-2ABF9F7945BE}" srcOrd="1" destOrd="0" parTransId="{544C156C-0BFA-424F-8EBA-09EC0B83A148}" sibTransId="{5F64B349-F07D-4A82-8A42-F360A224F647}"/>
    <dgm:cxn modelId="{6D36F847-FDE4-49E1-894E-F1438255BE13}" type="presOf" srcId="{19348E29-0408-4C7C-958F-C7655F1BCE96}" destId="{57921840-0897-411E-A853-34846F90F904}" srcOrd="0" destOrd="0" presId="urn:microsoft.com/office/officeart/2008/layout/VerticalCurvedList"/>
    <dgm:cxn modelId="{068D21D6-8471-4135-B1C5-CF6D6B7F3C88}" type="presParOf" srcId="{3600C0F2-D310-4488-B766-816665A61E0F}" destId="{E32A561F-4872-4817-95E4-C91A41835E00}" srcOrd="0" destOrd="0" presId="urn:microsoft.com/office/officeart/2008/layout/VerticalCurvedList"/>
    <dgm:cxn modelId="{6C0A1BC1-2FBE-49CD-8B10-23ED3CB2688F}" type="presParOf" srcId="{E32A561F-4872-4817-95E4-C91A41835E00}" destId="{D42D953A-5367-407D-AD85-6A54729ADF8F}" srcOrd="0" destOrd="0" presId="urn:microsoft.com/office/officeart/2008/layout/VerticalCurvedList"/>
    <dgm:cxn modelId="{7E675E25-7BC1-46FE-9A1F-358FF2A7675D}" type="presParOf" srcId="{D42D953A-5367-407D-AD85-6A54729ADF8F}" destId="{CDDD9E43-01EC-4349-B47B-AD98AE756207}" srcOrd="0" destOrd="0" presId="urn:microsoft.com/office/officeart/2008/layout/VerticalCurvedList"/>
    <dgm:cxn modelId="{C4EC12DE-333A-40CD-A56C-B399E1E08E13}" type="presParOf" srcId="{D42D953A-5367-407D-AD85-6A54729ADF8F}" destId="{57921840-0897-411E-A853-34846F90F904}" srcOrd="1" destOrd="0" presId="urn:microsoft.com/office/officeart/2008/layout/VerticalCurvedList"/>
    <dgm:cxn modelId="{4E1496CB-9E5D-4DCA-A0B7-712DA898B3E1}" type="presParOf" srcId="{D42D953A-5367-407D-AD85-6A54729ADF8F}" destId="{D2DAC5D7-9D26-4FD3-8614-ADE50378205A}" srcOrd="2" destOrd="0" presId="urn:microsoft.com/office/officeart/2008/layout/VerticalCurvedList"/>
    <dgm:cxn modelId="{D0A651D0-5FA6-4C65-ACCA-93AAC6010D1C}" type="presParOf" srcId="{D42D953A-5367-407D-AD85-6A54729ADF8F}" destId="{DD548122-A480-4D04-AE7F-AE9FEF400A58}" srcOrd="3" destOrd="0" presId="urn:microsoft.com/office/officeart/2008/layout/VerticalCurvedList"/>
    <dgm:cxn modelId="{641BEA19-9984-43E4-93A1-735358D2E296}" type="presParOf" srcId="{E32A561F-4872-4817-95E4-C91A41835E00}" destId="{C91646CF-E0DD-40E3-ADA9-C28E5B83DF64}" srcOrd="1" destOrd="0" presId="urn:microsoft.com/office/officeart/2008/layout/VerticalCurvedList"/>
    <dgm:cxn modelId="{435B36C8-B3A5-4D20-845D-93861D9BAD8A}" type="presParOf" srcId="{E32A561F-4872-4817-95E4-C91A41835E00}" destId="{1422AF95-7B7F-4EA4-BC5D-D15602F3CB81}" srcOrd="2" destOrd="0" presId="urn:microsoft.com/office/officeart/2008/layout/VerticalCurvedList"/>
    <dgm:cxn modelId="{AEF5B161-1332-4C4D-AF0F-F8CB65F7C6AA}" type="presParOf" srcId="{1422AF95-7B7F-4EA4-BC5D-D15602F3CB81}" destId="{62052E29-2AE6-411A-BA97-6A6FD06CC267}" srcOrd="0" destOrd="0" presId="urn:microsoft.com/office/officeart/2008/layout/VerticalCurvedList"/>
    <dgm:cxn modelId="{A2033891-ADC8-4493-A0D1-F97199F87AF4}" type="presParOf" srcId="{E32A561F-4872-4817-95E4-C91A41835E00}" destId="{C12020B9-1BB1-4725-AAC4-38059657992C}" srcOrd="3" destOrd="0" presId="urn:microsoft.com/office/officeart/2008/layout/VerticalCurvedList"/>
    <dgm:cxn modelId="{7ED229B3-BBED-465A-BAEE-8A2B614F6C72}" type="presParOf" srcId="{E32A561F-4872-4817-95E4-C91A41835E00}" destId="{0D419711-D8A6-4BCA-AEE5-AF48E11EE7D7}" srcOrd="4" destOrd="0" presId="urn:microsoft.com/office/officeart/2008/layout/VerticalCurvedList"/>
    <dgm:cxn modelId="{1E0F95DF-D51C-4554-94AB-CCD4B7EAF8C9}" type="presParOf" srcId="{0D419711-D8A6-4BCA-AEE5-AF48E11EE7D7}" destId="{EC831B4F-0BD8-4BEA-8D57-5508FFE6A05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038F53C-361D-4A42-A2DA-862ECE114E35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FEA5A16-96FB-4548-8BCB-9A6695F3E135}">
      <dgm:prSet phldrT="[Text]"/>
      <dgm:spPr/>
      <dgm:t>
        <a:bodyPr/>
        <a:lstStyle/>
        <a:p>
          <a:r>
            <a:rPr lang="en-US" dirty="0" smtClean="0"/>
            <a:t>Correlation between indoor and outdoor squads extremely strong.</a:t>
          </a:r>
          <a:endParaRPr lang="en-US" dirty="0"/>
        </a:p>
      </dgm:t>
    </dgm:pt>
    <dgm:pt modelId="{6BDC8561-D403-4945-8872-F1EEBB675559}" type="parTrans" cxnId="{0CD842FF-45C2-4C57-8BC6-8DB44824083C}">
      <dgm:prSet/>
      <dgm:spPr/>
      <dgm:t>
        <a:bodyPr/>
        <a:lstStyle/>
        <a:p>
          <a:endParaRPr lang="en-US"/>
        </a:p>
      </dgm:t>
    </dgm:pt>
    <dgm:pt modelId="{4B169BFF-7C6F-4740-8EBB-A3FCB23DEF74}" type="sibTrans" cxnId="{0CD842FF-45C2-4C57-8BC6-8DB44824083C}">
      <dgm:prSet/>
      <dgm:spPr/>
      <dgm:t>
        <a:bodyPr/>
        <a:lstStyle/>
        <a:p>
          <a:endParaRPr lang="en-US"/>
        </a:p>
      </dgm:t>
    </dgm:pt>
    <dgm:pt modelId="{259E7157-E4CE-4CFA-9B6F-D55659F264AD}">
      <dgm:prSet phldrT="[Text]"/>
      <dgm:spPr/>
      <dgm:t>
        <a:bodyPr/>
        <a:lstStyle/>
        <a:p>
          <a:r>
            <a:rPr lang="en-US" dirty="0" smtClean="0"/>
            <a:t>Correlation for men’s squads = .94</a:t>
          </a:r>
          <a:endParaRPr lang="en-US" dirty="0"/>
        </a:p>
      </dgm:t>
    </dgm:pt>
    <dgm:pt modelId="{CD05023A-54BF-401E-B0DE-D68A5391CB8C}" type="parTrans" cxnId="{4134FC61-0B07-4E2B-8958-EA492057D9A3}">
      <dgm:prSet/>
      <dgm:spPr/>
      <dgm:t>
        <a:bodyPr/>
        <a:lstStyle/>
        <a:p>
          <a:endParaRPr lang="en-US"/>
        </a:p>
      </dgm:t>
    </dgm:pt>
    <dgm:pt modelId="{34BA9D84-1017-4C67-BFAA-034F0C47E9DB}" type="sibTrans" cxnId="{4134FC61-0B07-4E2B-8958-EA492057D9A3}">
      <dgm:prSet/>
      <dgm:spPr/>
      <dgm:t>
        <a:bodyPr/>
        <a:lstStyle/>
        <a:p>
          <a:endParaRPr lang="en-US"/>
        </a:p>
      </dgm:t>
    </dgm:pt>
    <dgm:pt modelId="{F8CF76F8-305A-4736-9EEF-E57DDB806EB2}">
      <dgm:prSet phldrT="[Text]"/>
      <dgm:spPr/>
      <dgm:t>
        <a:bodyPr/>
        <a:lstStyle/>
        <a:p>
          <a:r>
            <a:rPr lang="en-US" dirty="0" smtClean="0"/>
            <a:t>Correlation between cross country and indoor/outdoor squads not strong enough.</a:t>
          </a:r>
          <a:endParaRPr lang="en-US" dirty="0"/>
        </a:p>
      </dgm:t>
    </dgm:pt>
    <dgm:pt modelId="{3DA47DEA-9AE6-4872-A35A-481FF97F4216}" type="parTrans" cxnId="{2B22F06F-A779-4BDF-A9D5-295E024D01E5}">
      <dgm:prSet/>
      <dgm:spPr/>
      <dgm:t>
        <a:bodyPr/>
        <a:lstStyle/>
        <a:p>
          <a:endParaRPr lang="en-US"/>
        </a:p>
      </dgm:t>
    </dgm:pt>
    <dgm:pt modelId="{493B3F92-1F48-4925-8EA8-DF16ADE5C182}" type="sibTrans" cxnId="{2B22F06F-A779-4BDF-A9D5-295E024D01E5}">
      <dgm:prSet/>
      <dgm:spPr/>
      <dgm:t>
        <a:bodyPr/>
        <a:lstStyle/>
        <a:p>
          <a:endParaRPr lang="en-US"/>
        </a:p>
      </dgm:t>
    </dgm:pt>
    <dgm:pt modelId="{99C9B5AA-50BF-4D0E-ACF1-6057C2D12D32}">
      <dgm:prSet phldrT="[Text]"/>
      <dgm:spPr/>
      <dgm:t>
        <a:bodyPr/>
        <a:lstStyle/>
        <a:p>
          <a:r>
            <a:rPr lang="en-US" dirty="0" smtClean="0"/>
            <a:t>Correlation for men’s and women’s squads = .70</a:t>
          </a:r>
          <a:endParaRPr lang="en-US" dirty="0"/>
        </a:p>
      </dgm:t>
    </dgm:pt>
    <dgm:pt modelId="{0E77D5E8-5992-45DE-A4CD-E87F9F1E0D59}" type="parTrans" cxnId="{B410DCB2-BC7C-4218-A1C6-44FE51459827}">
      <dgm:prSet/>
      <dgm:spPr/>
      <dgm:t>
        <a:bodyPr/>
        <a:lstStyle/>
        <a:p>
          <a:endParaRPr lang="en-US"/>
        </a:p>
      </dgm:t>
    </dgm:pt>
    <dgm:pt modelId="{B9623FCA-9839-4961-A548-5F5F91CCAED2}" type="sibTrans" cxnId="{B410DCB2-BC7C-4218-A1C6-44FE51459827}">
      <dgm:prSet/>
      <dgm:spPr/>
      <dgm:t>
        <a:bodyPr/>
        <a:lstStyle/>
        <a:p>
          <a:endParaRPr lang="en-US"/>
        </a:p>
      </dgm:t>
    </dgm:pt>
    <dgm:pt modelId="{FCB60CE6-F551-453E-B00C-7ED3BD0ECC32}">
      <dgm:prSet phldrT="[Text]"/>
      <dgm:spPr/>
      <dgm:t>
        <a:bodyPr/>
        <a:lstStyle/>
        <a:p>
          <a:r>
            <a:rPr lang="en-US" dirty="0" smtClean="0"/>
            <a:t>Correlation for women’s squads = .98</a:t>
          </a:r>
          <a:endParaRPr lang="en-US" dirty="0"/>
        </a:p>
      </dgm:t>
    </dgm:pt>
    <dgm:pt modelId="{130157ED-BDFA-46C1-8B1A-8C47A69CAE16}" type="parTrans" cxnId="{3EA320CD-77D5-494F-BA15-1E04FEB58A46}">
      <dgm:prSet/>
      <dgm:spPr/>
      <dgm:t>
        <a:bodyPr/>
        <a:lstStyle/>
        <a:p>
          <a:endParaRPr lang="en-US"/>
        </a:p>
      </dgm:t>
    </dgm:pt>
    <dgm:pt modelId="{F6840264-DCE6-4B69-A0E9-23C64AD711E0}" type="sibTrans" cxnId="{3EA320CD-77D5-494F-BA15-1E04FEB58A46}">
      <dgm:prSet/>
      <dgm:spPr/>
      <dgm:t>
        <a:bodyPr/>
        <a:lstStyle/>
        <a:p>
          <a:endParaRPr lang="en-US"/>
        </a:p>
      </dgm:t>
    </dgm:pt>
    <dgm:pt modelId="{5661A967-CB42-40A7-B7EF-7C673AA20999}" type="pres">
      <dgm:prSet presAssocID="{0038F53C-361D-4A42-A2DA-862ECE114E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E105BD-1147-448F-A2F1-165AF60045E6}" type="pres">
      <dgm:prSet presAssocID="{1FEA5A16-96FB-4548-8BCB-9A6695F3E13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F96F96-00D2-4C3C-9492-97BBEBF8B4FD}" type="pres">
      <dgm:prSet presAssocID="{1FEA5A16-96FB-4548-8BCB-9A6695F3E13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426EB7-B89E-444F-83B0-1F118CA92BB2}" type="pres">
      <dgm:prSet presAssocID="{F8CF76F8-305A-4736-9EEF-E57DDB806EB2}" presName="parentText" presStyleLbl="node1" presStyleIdx="1" presStyleCnt="2" custLinFactNeighborY="5207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0CE9D9-FD30-46DD-9EE8-27799F0BFDE3}" type="pres">
      <dgm:prSet presAssocID="{F8CF76F8-305A-4736-9EEF-E57DDB806EB2}" presName="childText" presStyleLbl="revTx" presStyleIdx="1" presStyleCnt="2" custLinFactNeighborY="219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10DCB2-BC7C-4218-A1C6-44FE51459827}" srcId="{F8CF76F8-305A-4736-9EEF-E57DDB806EB2}" destId="{99C9B5AA-50BF-4D0E-ACF1-6057C2D12D32}" srcOrd="0" destOrd="0" parTransId="{0E77D5E8-5992-45DE-A4CD-E87F9F1E0D59}" sibTransId="{B9623FCA-9839-4961-A548-5F5F91CCAED2}"/>
    <dgm:cxn modelId="{5610441E-F677-4EAB-BA50-A916FB680D68}" type="presOf" srcId="{1FEA5A16-96FB-4548-8BCB-9A6695F3E135}" destId="{0EE105BD-1147-448F-A2F1-165AF60045E6}" srcOrd="0" destOrd="0" presId="urn:microsoft.com/office/officeart/2005/8/layout/vList2"/>
    <dgm:cxn modelId="{2B22F06F-A779-4BDF-A9D5-295E024D01E5}" srcId="{0038F53C-361D-4A42-A2DA-862ECE114E35}" destId="{F8CF76F8-305A-4736-9EEF-E57DDB806EB2}" srcOrd="1" destOrd="0" parTransId="{3DA47DEA-9AE6-4872-A35A-481FF97F4216}" sibTransId="{493B3F92-1F48-4925-8EA8-DF16ADE5C182}"/>
    <dgm:cxn modelId="{C8548761-0148-41BE-8853-208BC00D0578}" type="presOf" srcId="{0038F53C-361D-4A42-A2DA-862ECE114E35}" destId="{5661A967-CB42-40A7-B7EF-7C673AA20999}" srcOrd="0" destOrd="0" presId="urn:microsoft.com/office/officeart/2005/8/layout/vList2"/>
    <dgm:cxn modelId="{BA0C22A5-7C74-420C-B1AF-C393510906CF}" type="presOf" srcId="{259E7157-E4CE-4CFA-9B6F-D55659F264AD}" destId="{50F96F96-00D2-4C3C-9492-97BBEBF8B4FD}" srcOrd="0" destOrd="0" presId="urn:microsoft.com/office/officeart/2005/8/layout/vList2"/>
    <dgm:cxn modelId="{A0666A66-04E0-4788-A1B9-2737382560E0}" type="presOf" srcId="{FCB60CE6-F551-453E-B00C-7ED3BD0ECC32}" destId="{50F96F96-00D2-4C3C-9492-97BBEBF8B4FD}" srcOrd="0" destOrd="1" presId="urn:microsoft.com/office/officeart/2005/8/layout/vList2"/>
    <dgm:cxn modelId="{4134FC61-0B07-4E2B-8958-EA492057D9A3}" srcId="{1FEA5A16-96FB-4548-8BCB-9A6695F3E135}" destId="{259E7157-E4CE-4CFA-9B6F-D55659F264AD}" srcOrd="0" destOrd="0" parTransId="{CD05023A-54BF-401E-B0DE-D68A5391CB8C}" sibTransId="{34BA9D84-1017-4C67-BFAA-034F0C47E9DB}"/>
    <dgm:cxn modelId="{3EA320CD-77D5-494F-BA15-1E04FEB58A46}" srcId="{1FEA5A16-96FB-4548-8BCB-9A6695F3E135}" destId="{FCB60CE6-F551-453E-B00C-7ED3BD0ECC32}" srcOrd="1" destOrd="0" parTransId="{130157ED-BDFA-46C1-8B1A-8C47A69CAE16}" sibTransId="{F6840264-DCE6-4B69-A0E9-23C64AD711E0}"/>
    <dgm:cxn modelId="{FC454B2B-B474-4FE7-A802-512CFA3DC661}" type="presOf" srcId="{F8CF76F8-305A-4736-9EEF-E57DDB806EB2}" destId="{CE426EB7-B89E-444F-83B0-1F118CA92BB2}" srcOrd="0" destOrd="0" presId="urn:microsoft.com/office/officeart/2005/8/layout/vList2"/>
    <dgm:cxn modelId="{0CD842FF-45C2-4C57-8BC6-8DB44824083C}" srcId="{0038F53C-361D-4A42-A2DA-862ECE114E35}" destId="{1FEA5A16-96FB-4548-8BCB-9A6695F3E135}" srcOrd="0" destOrd="0" parTransId="{6BDC8561-D403-4945-8872-F1EEBB675559}" sibTransId="{4B169BFF-7C6F-4740-8EBB-A3FCB23DEF74}"/>
    <dgm:cxn modelId="{43FB6381-2987-4C13-8221-9F303A6BD0E2}" type="presOf" srcId="{99C9B5AA-50BF-4D0E-ACF1-6057C2D12D32}" destId="{C70CE9D9-FD30-46DD-9EE8-27799F0BFDE3}" srcOrd="0" destOrd="0" presId="urn:microsoft.com/office/officeart/2005/8/layout/vList2"/>
    <dgm:cxn modelId="{75CA59A0-D846-4608-B52D-764E09CA5728}" type="presParOf" srcId="{5661A967-CB42-40A7-B7EF-7C673AA20999}" destId="{0EE105BD-1147-448F-A2F1-165AF60045E6}" srcOrd="0" destOrd="0" presId="urn:microsoft.com/office/officeart/2005/8/layout/vList2"/>
    <dgm:cxn modelId="{9A6FB079-C7A0-4B30-B110-D59F5FFDCBD6}" type="presParOf" srcId="{5661A967-CB42-40A7-B7EF-7C673AA20999}" destId="{50F96F96-00D2-4C3C-9492-97BBEBF8B4FD}" srcOrd="1" destOrd="0" presId="urn:microsoft.com/office/officeart/2005/8/layout/vList2"/>
    <dgm:cxn modelId="{03967C14-8F6F-4A34-B0A0-C6F4719AA954}" type="presParOf" srcId="{5661A967-CB42-40A7-B7EF-7C673AA20999}" destId="{CE426EB7-B89E-444F-83B0-1F118CA92BB2}" srcOrd="2" destOrd="0" presId="urn:microsoft.com/office/officeart/2005/8/layout/vList2"/>
    <dgm:cxn modelId="{D35EB2DB-E22D-48B0-849B-636B01DBC2AA}" type="presParOf" srcId="{5661A967-CB42-40A7-B7EF-7C673AA20999}" destId="{C70CE9D9-FD30-46DD-9EE8-27799F0BFDE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6E9764-36B1-4195-BC93-B3B236E2A0B0}" type="doc">
      <dgm:prSet loTypeId="urn:microsoft.com/office/officeart/2005/8/layout/equation2" loCatId="process" qsTypeId="urn:microsoft.com/office/officeart/2005/8/quickstyle/simple1" qsCatId="simple" csTypeId="urn:microsoft.com/office/officeart/2005/8/colors/accent0_3" csCatId="mainScheme" phldr="1"/>
      <dgm:spPr/>
    </dgm:pt>
    <dgm:pt modelId="{E0D92C43-EAA7-4AC8-B97D-D1A53DB094F4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Indoor Cohort</a:t>
          </a:r>
          <a:endParaRPr lang="en-US" dirty="0"/>
        </a:p>
      </dgm:t>
    </dgm:pt>
    <dgm:pt modelId="{CE1297BF-70FE-4197-B602-C12314E3C4D8}" type="parTrans" cxnId="{D33B2D39-D20B-4245-945E-45CA2E95EAE4}">
      <dgm:prSet/>
      <dgm:spPr/>
      <dgm:t>
        <a:bodyPr/>
        <a:lstStyle/>
        <a:p>
          <a:endParaRPr lang="en-US"/>
        </a:p>
      </dgm:t>
    </dgm:pt>
    <dgm:pt modelId="{C0D398A2-12E8-4A2A-A33F-2C23F00BF70F}" type="sibTrans" cxnId="{D33B2D39-D20B-4245-945E-45CA2E95EAE4}">
      <dgm:prSet/>
      <dgm:spPr/>
      <dgm:t>
        <a:bodyPr/>
        <a:lstStyle/>
        <a:p>
          <a:endParaRPr lang="en-US"/>
        </a:p>
      </dgm:t>
    </dgm:pt>
    <dgm:pt modelId="{369647C2-6979-4DD8-80C2-D5B7ABDDECB1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Outdoor Cohort</a:t>
          </a:r>
          <a:endParaRPr lang="en-US" dirty="0"/>
        </a:p>
      </dgm:t>
    </dgm:pt>
    <dgm:pt modelId="{2D7C506C-ACB7-47B2-8877-D7DC02BA7230}" type="parTrans" cxnId="{D75946A4-9B34-48A2-A9CC-1A58DD85D078}">
      <dgm:prSet/>
      <dgm:spPr/>
      <dgm:t>
        <a:bodyPr/>
        <a:lstStyle/>
        <a:p>
          <a:endParaRPr lang="en-US"/>
        </a:p>
      </dgm:t>
    </dgm:pt>
    <dgm:pt modelId="{A88753B0-C8BD-42DE-B61B-63DDD2632EEC}" type="sibTrans" cxnId="{D75946A4-9B34-48A2-A9CC-1A58DD85D078}">
      <dgm:prSet/>
      <dgm:spPr/>
      <dgm:t>
        <a:bodyPr/>
        <a:lstStyle/>
        <a:p>
          <a:endParaRPr lang="en-US"/>
        </a:p>
      </dgm:t>
    </dgm:pt>
    <dgm:pt modelId="{940115CC-1112-4C75-9AB6-C4E6AAB88775}">
      <dgm:prSet phldrT="[Text]"/>
      <dgm:spPr/>
      <dgm:t>
        <a:bodyPr/>
        <a:lstStyle/>
        <a:p>
          <a:r>
            <a:rPr lang="en-US" dirty="0" smtClean="0"/>
            <a:t>Track Squad</a:t>
          </a:r>
          <a:endParaRPr lang="en-US" dirty="0"/>
        </a:p>
      </dgm:t>
    </dgm:pt>
    <dgm:pt modelId="{A3B48591-2FA4-4346-ADBC-BFF3404E37CE}" type="parTrans" cxnId="{8F98D38A-97A4-4A3B-8DDF-063F1EBD3C83}">
      <dgm:prSet/>
      <dgm:spPr/>
      <dgm:t>
        <a:bodyPr/>
        <a:lstStyle/>
        <a:p>
          <a:endParaRPr lang="en-US"/>
        </a:p>
      </dgm:t>
    </dgm:pt>
    <dgm:pt modelId="{702127BD-7F33-4A0F-BA5F-2C762C122EF9}" type="sibTrans" cxnId="{8F98D38A-97A4-4A3B-8DDF-063F1EBD3C83}">
      <dgm:prSet/>
      <dgm:spPr/>
      <dgm:t>
        <a:bodyPr/>
        <a:lstStyle/>
        <a:p>
          <a:endParaRPr lang="en-US"/>
        </a:p>
      </dgm:t>
    </dgm:pt>
    <dgm:pt modelId="{46FA697E-41F6-4008-A40A-8D23FA6AB6AC}" type="pres">
      <dgm:prSet presAssocID="{086E9764-36B1-4195-BC93-B3B236E2A0B0}" presName="Name0" presStyleCnt="0">
        <dgm:presLayoutVars>
          <dgm:dir/>
          <dgm:resizeHandles val="exact"/>
        </dgm:presLayoutVars>
      </dgm:prSet>
      <dgm:spPr/>
    </dgm:pt>
    <dgm:pt modelId="{22483764-C0F3-4BAF-AC49-032BDB3B0BE6}" type="pres">
      <dgm:prSet presAssocID="{086E9764-36B1-4195-BC93-B3B236E2A0B0}" presName="vNodes" presStyleCnt="0"/>
      <dgm:spPr/>
    </dgm:pt>
    <dgm:pt modelId="{37158FD0-9378-4886-B8EB-D411E87148AA}" type="pres">
      <dgm:prSet presAssocID="{E0D92C43-EAA7-4AC8-B97D-D1A53DB094F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ABB59A-305E-472A-8107-2C76B9216137}" type="pres">
      <dgm:prSet presAssocID="{C0D398A2-12E8-4A2A-A33F-2C23F00BF70F}" presName="spacerT" presStyleCnt="0"/>
      <dgm:spPr/>
    </dgm:pt>
    <dgm:pt modelId="{51E92E59-A4FB-4C81-8924-742F0C0CC2F2}" type="pres">
      <dgm:prSet presAssocID="{C0D398A2-12E8-4A2A-A33F-2C23F00BF70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09CC7B14-D066-444D-AF09-778F452AC623}" type="pres">
      <dgm:prSet presAssocID="{C0D398A2-12E8-4A2A-A33F-2C23F00BF70F}" presName="spacerB" presStyleCnt="0"/>
      <dgm:spPr/>
    </dgm:pt>
    <dgm:pt modelId="{4C0B9A67-4491-42DE-81CB-86D2B50BEF40}" type="pres">
      <dgm:prSet presAssocID="{369647C2-6979-4DD8-80C2-D5B7ABDDECB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55DD2F-380F-4E5C-BA21-9B876D6482A2}" type="pres">
      <dgm:prSet presAssocID="{086E9764-36B1-4195-BC93-B3B236E2A0B0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6D2E2D9F-6114-410B-98B6-1711F8BA367E}" type="pres">
      <dgm:prSet presAssocID="{086E9764-36B1-4195-BC93-B3B236E2A0B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C36A20B-C0A2-4876-8DFC-CC4F4C3335DE}" type="pres">
      <dgm:prSet presAssocID="{086E9764-36B1-4195-BC93-B3B236E2A0B0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98D38A-97A4-4A3B-8DDF-063F1EBD3C83}" srcId="{086E9764-36B1-4195-BC93-B3B236E2A0B0}" destId="{940115CC-1112-4C75-9AB6-C4E6AAB88775}" srcOrd="2" destOrd="0" parTransId="{A3B48591-2FA4-4346-ADBC-BFF3404E37CE}" sibTransId="{702127BD-7F33-4A0F-BA5F-2C762C122EF9}"/>
    <dgm:cxn modelId="{D33B2D39-D20B-4245-945E-45CA2E95EAE4}" srcId="{086E9764-36B1-4195-BC93-B3B236E2A0B0}" destId="{E0D92C43-EAA7-4AC8-B97D-D1A53DB094F4}" srcOrd="0" destOrd="0" parTransId="{CE1297BF-70FE-4197-B602-C12314E3C4D8}" sibTransId="{C0D398A2-12E8-4A2A-A33F-2C23F00BF70F}"/>
    <dgm:cxn modelId="{98B34E64-B337-4A63-9807-DF6F3FDEB0AA}" type="presOf" srcId="{369647C2-6979-4DD8-80C2-D5B7ABDDECB1}" destId="{4C0B9A67-4491-42DE-81CB-86D2B50BEF40}" srcOrd="0" destOrd="0" presId="urn:microsoft.com/office/officeart/2005/8/layout/equation2"/>
    <dgm:cxn modelId="{28A62BAE-A325-4CA1-BE8A-A64ADD148C64}" type="presOf" srcId="{086E9764-36B1-4195-BC93-B3B236E2A0B0}" destId="{46FA697E-41F6-4008-A40A-8D23FA6AB6AC}" srcOrd="0" destOrd="0" presId="urn:microsoft.com/office/officeart/2005/8/layout/equation2"/>
    <dgm:cxn modelId="{668A7418-E518-47BF-9C24-7C1D696D4A66}" type="presOf" srcId="{940115CC-1112-4C75-9AB6-C4E6AAB88775}" destId="{4C36A20B-C0A2-4876-8DFC-CC4F4C3335DE}" srcOrd="0" destOrd="0" presId="urn:microsoft.com/office/officeart/2005/8/layout/equation2"/>
    <dgm:cxn modelId="{78FC6191-B6C8-471F-8F44-08B70F34207B}" type="presOf" srcId="{C0D398A2-12E8-4A2A-A33F-2C23F00BF70F}" destId="{51E92E59-A4FB-4C81-8924-742F0C0CC2F2}" srcOrd="0" destOrd="0" presId="urn:microsoft.com/office/officeart/2005/8/layout/equation2"/>
    <dgm:cxn modelId="{B0F9ECDF-FB7C-46A6-A002-0EB5642C2B12}" type="presOf" srcId="{A88753B0-C8BD-42DE-B61B-63DDD2632EEC}" destId="{6555DD2F-380F-4E5C-BA21-9B876D6482A2}" srcOrd="0" destOrd="0" presId="urn:microsoft.com/office/officeart/2005/8/layout/equation2"/>
    <dgm:cxn modelId="{6D19B135-18E3-4AD3-932D-C7148D69E95B}" type="presOf" srcId="{E0D92C43-EAA7-4AC8-B97D-D1A53DB094F4}" destId="{37158FD0-9378-4886-B8EB-D411E87148AA}" srcOrd="0" destOrd="0" presId="urn:microsoft.com/office/officeart/2005/8/layout/equation2"/>
    <dgm:cxn modelId="{D75946A4-9B34-48A2-A9CC-1A58DD85D078}" srcId="{086E9764-36B1-4195-BC93-B3B236E2A0B0}" destId="{369647C2-6979-4DD8-80C2-D5B7ABDDECB1}" srcOrd="1" destOrd="0" parTransId="{2D7C506C-ACB7-47B2-8877-D7DC02BA7230}" sibTransId="{A88753B0-C8BD-42DE-B61B-63DDD2632EEC}"/>
    <dgm:cxn modelId="{E1C82689-046A-4640-90B7-A92DDD861ED0}" type="presOf" srcId="{A88753B0-C8BD-42DE-B61B-63DDD2632EEC}" destId="{6D2E2D9F-6114-410B-98B6-1711F8BA367E}" srcOrd="1" destOrd="0" presId="urn:microsoft.com/office/officeart/2005/8/layout/equation2"/>
    <dgm:cxn modelId="{1F30AA2D-7F9C-406B-BDC9-7F536AE6B86B}" type="presParOf" srcId="{46FA697E-41F6-4008-A40A-8D23FA6AB6AC}" destId="{22483764-C0F3-4BAF-AC49-032BDB3B0BE6}" srcOrd="0" destOrd="0" presId="urn:microsoft.com/office/officeart/2005/8/layout/equation2"/>
    <dgm:cxn modelId="{B7307CA8-A44A-49DA-8F8D-31337D595EA8}" type="presParOf" srcId="{22483764-C0F3-4BAF-AC49-032BDB3B0BE6}" destId="{37158FD0-9378-4886-B8EB-D411E87148AA}" srcOrd="0" destOrd="0" presId="urn:microsoft.com/office/officeart/2005/8/layout/equation2"/>
    <dgm:cxn modelId="{E85F1E8F-7722-4ADC-83AC-C2DAE9DFC635}" type="presParOf" srcId="{22483764-C0F3-4BAF-AC49-032BDB3B0BE6}" destId="{DEABB59A-305E-472A-8107-2C76B9216137}" srcOrd="1" destOrd="0" presId="urn:microsoft.com/office/officeart/2005/8/layout/equation2"/>
    <dgm:cxn modelId="{E7ECB7B6-DF6C-441B-B030-D30718116346}" type="presParOf" srcId="{22483764-C0F3-4BAF-AC49-032BDB3B0BE6}" destId="{51E92E59-A4FB-4C81-8924-742F0C0CC2F2}" srcOrd="2" destOrd="0" presId="urn:microsoft.com/office/officeart/2005/8/layout/equation2"/>
    <dgm:cxn modelId="{E55D47AF-3C08-4996-BDC9-D549E90FD555}" type="presParOf" srcId="{22483764-C0F3-4BAF-AC49-032BDB3B0BE6}" destId="{09CC7B14-D066-444D-AF09-778F452AC623}" srcOrd="3" destOrd="0" presId="urn:microsoft.com/office/officeart/2005/8/layout/equation2"/>
    <dgm:cxn modelId="{75EBC2CF-C5B8-465A-9590-AF35DCA927F6}" type="presParOf" srcId="{22483764-C0F3-4BAF-AC49-032BDB3B0BE6}" destId="{4C0B9A67-4491-42DE-81CB-86D2B50BEF40}" srcOrd="4" destOrd="0" presId="urn:microsoft.com/office/officeart/2005/8/layout/equation2"/>
    <dgm:cxn modelId="{0FA9BEFA-CFFA-4F83-A2F5-EF4223C2DFFD}" type="presParOf" srcId="{46FA697E-41F6-4008-A40A-8D23FA6AB6AC}" destId="{6555DD2F-380F-4E5C-BA21-9B876D6482A2}" srcOrd="1" destOrd="0" presId="urn:microsoft.com/office/officeart/2005/8/layout/equation2"/>
    <dgm:cxn modelId="{E1E1583A-12E8-4DA4-AD57-972A8030A3C5}" type="presParOf" srcId="{6555DD2F-380F-4E5C-BA21-9B876D6482A2}" destId="{6D2E2D9F-6114-410B-98B6-1711F8BA367E}" srcOrd="0" destOrd="0" presId="urn:microsoft.com/office/officeart/2005/8/layout/equation2"/>
    <dgm:cxn modelId="{423D1349-C82A-4B94-AFF2-EB1DAF9840C5}" type="presParOf" srcId="{46FA697E-41F6-4008-A40A-8D23FA6AB6AC}" destId="{4C36A20B-C0A2-4876-8DFC-CC4F4C3335D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C9744FF-3E5A-40E2-A54B-8E1DE6BA62A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817920E6-BCEA-47FD-B5F0-EB75AB2275DA}">
      <dgm:prSet phldrT="[Text]" custT="1"/>
      <dgm:spPr/>
      <dgm:t>
        <a:bodyPr/>
        <a:lstStyle/>
        <a:p>
          <a:r>
            <a:rPr lang="en-US" sz="4000" dirty="0" smtClean="0"/>
            <a:t>Track</a:t>
          </a:r>
          <a:endParaRPr lang="en-US" sz="4000" dirty="0"/>
        </a:p>
      </dgm:t>
    </dgm:pt>
    <dgm:pt modelId="{46A5CD10-2AA9-4F28-95FD-B2913C480CE4}" type="parTrans" cxnId="{8EE629F5-7E7F-4DF4-941B-8E4BD83708F8}">
      <dgm:prSet/>
      <dgm:spPr/>
      <dgm:t>
        <a:bodyPr/>
        <a:lstStyle/>
        <a:p>
          <a:endParaRPr lang="en-US"/>
        </a:p>
      </dgm:t>
    </dgm:pt>
    <dgm:pt modelId="{A43AE5EE-7CC6-42C0-8AD0-D43F6022AB5A}" type="sibTrans" cxnId="{8EE629F5-7E7F-4DF4-941B-8E4BD83708F8}">
      <dgm:prSet/>
      <dgm:spPr/>
      <dgm:t>
        <a:bodyPr/>
        <a:lstStyle/>
        <a:p>
          <a:endParaRPr lang="en-US"/>
        </a:p>
      </dgm:t>
    </dgm:pt>
    <dgm:pt modelId="{FF1B885C-ECDF-4888-9CBA-3E36D38AA441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Consists of SAs:</a:t>
          </a:r>
          <a:endParaRPr lang="en-US" dirty="0"/>
        </a:p>
      </dgm:t>
    </dgm:pt>
    <dgm:pt modelId="{14D9260C-DF60-4549-9A7E-B1369D3B2797}" type="parTrans" cxnId="{08A368A9-B5F2-4F09-AFBB-5A5E2A639574}">
      <dgm:prSet/>
      <dgm:spPr/>
      <dgm:t>
        <a:bodyPr/>
        <a:lstStyle/>
        <a:p>
          <a:endParaRPr lang="en-US"/>
        </a:p>
      </dgm:t>
    </dgm:pt>
    <dgm:pt modelId="{7A03F8D0-D3B9-49D5-B7EF-1AC098FDEC19}" type="sibTrans" cxnId="{08A368A9-B5F2-4F09-AFBB-5A5E2A639574}">
      <dgm:prSet/>
      <dgm:spPr/>
      <dgm:t>
        <a:bodyPr/>
        <a:lstStyle/>
        <a:p>
          <a:endParaRPr lang="en-US"/>
        </a:p>
      </dgm:t>
    </dgm:pt>
    <dgm:pt modelId="{B7472F8B-7B31-4EA9-9F6C-91BD76FA4A81}">
      <dgm:prSet phldrT="[Text]"/>
      <dgm:spPr/>
      <dgm:t>
        <a:bodyPr/>
        <a:lstStyle/>
        <a:p>
          <a:r>
            <a:rPr lang="en-US" dirty="0" smtClean="0"/>
            <a:t>On athletics aid; and</a:t>
          </a:r>
          <a:endParaRPr lang="en-US" dirty="0"/>
        </a:p>
      </dgm:t>
    </dgm:pt>
    <dgm:pt modelId="{5E53A420-2D77-493B-ABC8-922FF90142D5}" type="parTrans" cxnId="{31472D0B-28BC-4966-9E75-77D090991049}">
      <dgm:prSet/>
      <dgm:spPr/>
      <dgm:t>
        <a:bodyPr/>
        <a:lstStyle/>
        <a:p>
          <a:endParaRPr lang="en-US"/>
        </a:p>
      </dgm:t>
    </dgm:pt>
    <dgm:pt modelId="{38BD4054-988D-4E48-934F-C76B077F6833}" type="sibTrans" cxnId="{31472D0B-28BC-4966-9E75-77D090991049}">
      <dgm:prSet/>
      <dgm:spPr/>
      <dgm:t>
        <a:bodyPr/>
        <a:lstStyle/>
        <a:p>
          <a:endParaRPr lang="en-US"/>
        </a:p>
      </dgm:t>
    </dgm:pt>
    <dgm:pt modelId="{C89CFE24-6118-456C-9342-D763A048870A}">
      <dgm:prSet/>
      <dgm:spPr/>
      <dgm:t>
        <a:bodyPr/>
        <a:lstStyle/>
        <a:p>
          <a:r>
            <a:rPr lang="en-US" dirty="0" smtClean="0"/>
            <a:t>Enrolled FT; and</a:t>
          </a:r>
          <a:endParaRPr lang="en-US" dirty="0"/>
        </a:p>
      </dgm:t>
    </dgm:pt>
    <dgm:pt modelId="{C1AE0C13-D73E-4E9B-9456-155852223806}" type="parTrans" cxnId="{83ACE39A-8620-4143-A589-8A7572C6826B}">
      <dgm:prSet/>
      <dgm:spPr/>
      <dgm:t>
        <a:bodyPr/>
        <a:lstStyle/>
        <a:p>
          <a:endParaRPr lang="en-US"/>
        </a:p>
      </dgm:t>
    </dgm:pt>
    <dgm:pt modelId="{F7D54646-4F20-4208-BFD0-8197C9FCAB2E}" type="sibTrans" cxnId="{83ACE39A-8620-4143-A589-8A7572C6826B}">
      <dgm:prSet/>
      <dgm:spPr/>
      <dgm:t>
        <a:bodyPr/>
        <a:lstStyle/>
        <a:p>
          <a:endParaRPr lang="en-US"/>
        </a:p>
      </dgm:t>
    </dgm:pt>
    <dgm:pt modelId="{234FA5B6-E1F2-4B4F-871B-03D4F52BBE67}">
      <dgm:prSet/>
      <dgm:spPr/>
      <dgm:t>
        <a:bodyPr/>
        <a:lstStyle/>
        <a:p>
          <a:r>
            <a:rPr lang="en-US" dirty="0" smtClean="0"/>
            <a:t>On indoor or outdoor squad list.</a:t>
          </a:r>
          <a:endParaRPr lang="en-US" dirty="0"/>
        </a:p>
      </dgm:t>
    </dgm:pt>
    <dgm:pt modelId="{9777F7EB-21A1-464E-8579-5A1515AAC8F9}" type="parTrans" cxnId="{A992094D-485A-49CC-A65E-02CE3FB9B083}">
      <dgm:prSet/>
      <dgm:spPr/>
      <dgm:t>
        <a:bodyPr/>
        <a:lstStyle/>
        <a:p>
          <a:endParaRPr lang="en-US"/>
        </a:p>
      </dgm:t>
    </dgm:pt>
    <dgm:pt modelId="{D37C5CE2-8052-4BF0-91A5-4DBA895BBA96}" type="sibTrans" cxnId="{A992094D-485A-49CC-A65E-02CE3FB9B083}">
      <dgm:prSet/>
      <dgm:spPr/>
      <dgm:t>
        <a:bodyPr/>
        <a:lstStyle/>
        <a:p>
          <a:endParaRPr lang="en-US"/>
        </a:p>
      </dgm:t>
    </dgm:pt>
    <dgm:pt modelId="{B7F07944-9E62-4840-910C-94824BF5EBC9}" type="pres">
      <dgm:prSet presAssocID="{AC9744FF-3E5A-40E2-A54B-8E1DE6BA62A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3C46C5-D805-4D12-948E-FF29156C0126}" type="pres">
      <dgm:prSet presAssocID="{817920E6-BCEA-47FD-B5F0-EB75AB2275DA}" presName="root1" presStyleCnt="0"/>
      <dgm:spPr/>
    </dgm:pt>
    <dgm:pt modelId="{0653664F-9969-48C9-90E3-40F9ECC4BF46}" type="pres">
      <dgm:prSet presAssocID="{817920E6-BCEA-47FD-B5F0-EB75AB2275D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B017CC-A969-4C74-B2F8-A58DCC01E180}" type="pres">
      <dgm:prSet presAssocID="{817920E6-BCEA-47FD-B5F0-EB75AB2275DA}" presName="level2hierChild" presStyleCnt="0"/>
      <dgm:spPr/>
    </dgm:pt>
    <dgm:pt modelId="{632BF48D-AEC1-4D98-A5CF-E68EEBF3EF74}" type="pres">
      <dgm:prSet presAssocID="{14D9260C-DF60-4549-9A7E-B1369D3B2797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AAC29AD8-9A2E-427A-99F4-3DB7FF9EA0EF}" type="pres">
      <dgm:prSet presAssocID="{14D9260C-DF60-4549-9A7E-B1369D3B2797}" presName="connTx" presStyleLbl="parChTrans1D2" presStyleIdx="0" presStyleCnt="4"/>
      <dgm:spPr/>
      <dgm:t>
        <a:bodyPr/>
        <a:lstStyle/>
        <a:p>
          <a:endParaRPr lang="en-US"/>
        </a:p>
      </dgm:t>
    </dgm:pt>
    <dgm:pt modelId="{0C84E89A-A673-4C3D-A038-2B2B2A8CC55B}" type="pres">
      <dgm:prSet presAssocID="{FF1B885C-ECDF-4888-9CBA-3E36D38AA441}" presName="root2" presStyleCnt="0"/>
      <dgm:spPr/>
    </dgm:pt>
    <dgm:pt modelId="{8589405C-8B33-48B8-920A-E16B4DD76018}" type="pres">
      <dgm:prSet presAssocID="{FF1B885C-ECDF-4888-9CBA-3E36D38AA441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558B14-047A-4802-88BF-05AF0CAAC5DE}" type="pres">
      <dgm:prSet presAssocID="{FF1B885C-ECDF-4888-9CBA-3E36D38AA441}" presName="level3hierChild" presStyleCnt="0"/>
      <dgm:spPr/>
    </dgm:pt>
    <dgm:pt modelId="{5B1AF35C-1BE7-4ED9-80FD-9B9FB8E6C33D}" type="pres">
      <dgm:prSet presAssocID="{5E53A420-2D77-493B-ABC8-922FF90142D5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26DAE2A4-F8B3-4A82-91EC-A8B4F745D1D1}" type="pres">
      <dgm:prSet presAssocID="{5E53A420-2D77-493B-ABC8-922FF90142D5}" presName="connTx" presStyleLbl="parChTrans1D2" presStyleIdx="1" presStyleCnt="4"/>
      <dgm:spPr/>
      <dgm:t>
        <a:bodyPr/>
        <a:lstStyle/>
        <a:p>
          <a:endParaRPr lang="en-US"/>
        </a:p>
      </dgm:t>
    </dgm:pt>
    <dgm:pt modelId="{C3A4E336-7460-41E4-BDB1-A774A301CA02}" type="pres">
      <dgm:prSet presAssocID="{B7472F8B-7B31-4EA9-9F6C-91BD76FA4A81}" presName="root2" presStyleCnt="0"/>
      <dgm:spPr/>
    </dgm:pt>
    <dgm:pt modelId="{7A9018A6-D63D-4611-B998-0A9C4B0AF5FF}" type="pres">
      <dgm:prSet presAssocID="{B7472F8B-7B31-4EA9-9F6C-91BD76FA4A81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ED32CA-11C5-4853-8D29-75ABAD1689B9}" type="pres">
      <dgm:prSet presAssocID="{B7472F8B-7B31-4EA9-9F6C-91BD76FA4A81}" presName="level3hierChild" presStyleCnt="0"/>
      <dgm:spPr/>
    </dgm:pt>
    <dgm:pt modelId="{1B8750FC-7236-4A31-BE82-26F7E10D54D3}" type="pres">
      <dgm:prSet presAssocID="{C1AE0C13-D73E-4E9B-9456-155852223806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0E9B64CA-50CA-4CB0-AAC6-00D2442889F3}" type="pres">
      <dgm:prSet presAssocID="{C1AE0C13-D73E-4E9B-9456-155852223806}" presName="connTx" presStyleLbl="parChTrans1D2" presStyleIdx="2" presStyleCnt="4"/>
      <dgm:spPr/>
      <dgm:t>
        <a:bodyPr/>
        <a:lstStyle/>
        <a:p>
          <a:endParaRPr lang="en-US"/>
        </a:p>
      </dgm:t>
    </dgm:pt>
    <dgm:pt modelId="{094A269D-0B0E-4C11-93C2-48016D8CB236}" type="pres">
      <dgm:prSet presAssocID="{C89CFE24-6118-456C-9342-D763A048870A}" presName="root2" presStyleCnt="0"/>
      <dgm:spPr/>
    </dgm:pt>
    <dgm:pt modelId="{A88F13DA-8AD3-45DC-8113-72C14E8A3DDB}" type="pres">
      <dgm:prSet presAssocID="{C89CFE24-6118-456C-9342-D763A048870A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5118F7-DA22-4A08-8AE0-B5AE8D901A8D}" type="pres">
      <dgm:prSet presAssocID="{C89CFE24-6118-456C-9342-D763A048870A}" presName="level3hierChild" presStyleCnt="0"/>
      <dgm:spPr/>
    </dgm:pt>
    <dgm:pt modelId="{8895B850-C7C6-40CD-8905-C847B4A81B85}" type="pres">
      <dgm:prSet presAssocID="{9777F7EB-21A1-464E-8579-5A1515AAC8F9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1D1E96FC-828C-4902-8F7B-8601486663BB}" type="pres">
      <dgm:prSet presAssocID="{9777F7EB-21A1-464E-8579-5A1515AAC8F9}" presName="connTx" presStyleLbl="parChTrans1D2" presStyleIdx="3" presStyleCnt="4"/>
      <dgm:spPr/>
      <dgm:t>
        <a:bodyPr/>
        <a:lstStyle/>
        <a:p>
          <a:endParaRPr lang="en-US"/>
        </a:p>
      </dgm:t>
    </dgm:pt>
    <dgm:pt modelId="{8CE45B8F-18C3-489D-AB2B-1033E89D0571}" type="pres">
      <dgm:prSet presAssocID="{234FA5B6-E1F2-4B4F-871B-03D4F52BBE67}" presName="root2" presStyleCnt="0"/>
      <dgm:spPr/>
    </dgm:pt>
    <dgm:pt modelId="{68F72ADA-A82E-413D-8C40-F026F94D7C30}" type="pres">
      <dgm:prSet presAssocID="{234FA5B6-E1F2-4B4F-871B-03D4F52BBE67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BA138D-E1FD-451D-B712-F32A39DD6202}" type="pres">
      <dgm:prSet presAssocID="{234FA5B6-E1F2-4B4F-871B-03D4F52BBE67}" presName="level3hierChild" presStyleCnt="0"/>
      <dgm:spPr/>
    </dgm:pt>
  </dgm:ptLst>
  <dgm:cxnLst>
    <dgm:cxn modelId="{AEBE85E9-0510-4911-8960-976F38CC26FF}" type="presOf" srcId="{FF1B885C-ECDF-4888-9CBA-3E36D38AA441}" destId="{8589405C-8B33-48B8-920A-E16B4DD76018}" srcOrd="0" destOrd="0" presId="urn:microsoft.com/office/officeart/2008/layout/HorizontalMultiLevelHierarchy"/>
    <dgm:cxn modelId="{8EE629F5-7E7F-4DF4-941B-8E4BD83708F8}" srcId="{AC9744FF-3E5A-40E2-A54B-8E1DE6BA62AA}" destId="{817920E6-BCEA-47FD-B5F0-EB75AB2275DA}" srcOrd="0" destOrd="0" parTransId="{46A5CD10-2AA9-4F28-95FD-B2913C480CE4}" sibTransId="{A43AE5EE-7CC6-42C0-8AD0-D43F6022AB5A}"/>
    <dgm:cxn modelId="{86A9DF1D-B06D-4DA5-88FC-33978C87FFB0}" type="presOf" srcId="{817920E6-BCEA-47FD-B5F0-EB75AB2275DA}" destId="{0653664F-9969-48C9-90E3-40F9ECC4BF46}" srcOrd="0" destOrd="0" presId="urn:microsoft.com/office/officeart/2008/layout/HorizontalMultiLevelHierarchy"/>
    <dgm:cxn modelId="{543FEF93-7717-495F-9C57-B0626D049D61}" type="presOf" srcId="{14D9260C-DF60-4549-9A7E-B1369D3B2797}" destId="{632BF48D-AEC1-4D98-A5CF-E68EEBF3EF74}" srcOrd="0" destOrd="0" presId="urn:microsoft.com/office/officeart/2008/layout/HorizontalMultiLevelHierarchy"/>
    <dgm:cxn modelId="{B998585D-E666-4CEC-B51E-290434BBD379}" type="presOf" srcId="{C89CFE24-6118-456C-9342-D763A048870A}" destId="{A88F13DA-8AD3-45DC-8113-72C14E8A3DDB}" srcOrd="0" destOrd="0" presId="urn:microsoft.com/office/officeart/2008/layout/HorizontalMultiLevelHierarchy"/>
    <dgm:cxn modelId="{D94501A8-6513-44D1-A94E-03B95559B0E3}" type="presOf" srcId="{5E53A420-2D77-493B-ABC8-922FF90142D5}" destId="{26DAE2A4-F8B3-4A82-91EC-A8B4F745D1D1}" srcOrd="1" destOrd="0" presId="urn:microsoft.com/office/officeart/2008/layout/HorizontalMultiLevelHierarchy"/>
    <dgm:cxn modelId="{D1B45AEC-3328-42F5-9BCC-2569A82F250B}" type="presOf" srcId="{9777F7EB-21A1-464E-8579-5A1515AAC8F9}" destId="{8895B850-C7C6-40CD-8905-C847B4A81B85}" srcOrd="0" destOrd="0" presId="urn:microsoft.com/office/officeart/2008/layout/HorizontalMultiLevelHierarchy"/>
    <dgm:cxn modelId="{CC45CDF6-697C-420D-8EBA-68C3413A64C6}" type="presOf" srcId="{B7472F8B-7B31-4EA9-9F6C-91BD76FA4A81}" destId="{7A9018A6-D63D-4611-B998-0A9C4B0AF5FF}" srcOrd="0" destOrd="0" presId="urn:microsoft.com/office/officeart/2008/layout/HorizontalMultiLevelHierarchy"/>
    <dgm:cxn modelId="{31472D0B-28BC-4966-9E75-77D090991049}" srcId="{817920E6-BCEA-47FD-B5F0-EB75AB2275DA}" destId="{B7472F8B-7B31-4EA9-9F6C-91BD76FA4A81}" srcOrd="1" destOrd="0" parTransId="{5E53A420-2D77-493B-ABC8-922FF90142D5}" sibTransId="{38BD4054-988D-4E48-934F-C76B077F6833}"/>
    <dgm:cxn modelId="{E011BF97-3EBD-4B52-B859-7198F69E6033}" type="presOf" srcId="{AC9744FF-3E5A-40E2-A54B-8E1DE6BA62AA}" destId="{B7F07944-9E62-4840-910C-94824BF5EBC9}" srcOrd="0" destOrd="0" presId="urn:microsoft.com/office/officeart/2008/layout/HorizontalMultiLevelHierarchy"/>
    <dgm:cxn modelId="{3B4212BB-CBB4-4ECD-ADFF-348CD00F741B}" type="presOf" srcId="{14D9260C-DF60-4549-9A7E-B1369D3B2797}" destId="{AAC29AD8-9A2E-427A-99F4-3DB7FF9EA0EF}" srcOrd="1" destOrd="0" presId="urn:microsoft.com/office/officeart/2008/layout/HorizontalMultiLevelHierarchy"/>
    <dgm:cxn modelId="{A1A5E327-6997-476C-B444-082F97BE7580}" type="presOf" srcId="{234FA5B6-E1F2-4B4F-871B-03D4F52BBE67}" destId="{68F72ADA-A82E-413D-8C40-F026F94D7C30}" srcOrd="0" destOrd="0" presId="urn:microsoft.com/office/officeart/2008/layout/HorizontalMultiLevelHierarchy"/>
    <dgm:cxn modelId="{A4F318C4-D381-4A3B-B551-E81202F25950}" type="presOf" srcId="{C1AE0C13-D73E-4E9B-9456-155852223806}" destId="{1B8750FC-7236-4A31-BE82-26F7E10D54D3}" srcOrd="0" destOrd="0" presId="urn:microsoft.com/office/officeart/2008/layout/HorizontalMultiLevelHierarchy"/>
    <dgm:cxn modelId="{A7420F14-727A-4705-8D02-657BB845C335}" type="presOf" srcId="{9777F7EB-21A1-464E-8579-5A1515AAC8F9}" destId="{1D1E96FC-828C-4902-8F7B-8601486663BB}" srcOrd="1" destOrd="0" presId="urn:microsoft.com/office/officeart/2008/layout/HorizontalMultiLevelHierarchy"/>
    <dgm:cxn modelId="{A992094D-485A-49CC-A65E-02CE3FB9B083}" srcId="{817920E6-BCEA-47FD-B5F0-EB75AB2275DA}" destId="{234FA5B6-E1F2-4B4F-871B-03D4F52BBE67}" srcOrd="3" destOrd="0" parTransId="{9777F7EB-21A1-464E-8579-5A1515AAC8F9}" sibTransId="{D37C5CE2-8052-4BF0-91A5-4DBA895BBA96}"/>
    <dgm:cxn modelId="{08A368A9-B5F2-4F09-AFBB-5A5E2A639574}" srcId="{817920E6-BCEA-47FD-B5F0-EB75AB2275DA}" destId="{FF1B885C-ECDF-4888-9CBA-3E36D38AA441}" srcOrd="0" destOrd="0" parTransId="{14D9260C-DF60-4549-9A7E-B1369D3B2797}" sibTransId="{7A03F8D0-D3B9-49D5-B7EF-1AC098FDEC19}"/>
    <dgm:cxn modelId="{D2917178-3486-4DAE-BD08-5F68DBDA65A2}" type="presOf" srcId="{C1AE0C13-D73E-4E9B-9456-155852223806}" destId="{0E9B64CA-50CA-4CB0-AAC6-00D2442889F3}" srcOrd="1" destOrd="0" presId="urn:microsoft.com/office/officeart/2008/layout/HorizontalMultiLevelHierarchy"/>
    <dgm:cxn modelId="{3F89C134-718B-4F72-8523-3F4035F0E490}" type="presOf" srcId="{5E53A420-2D77-493B-ABC8-922FF90142D5}" destId="{5B1AF35C-1BE7-4ED9-80FD-9B9FB8E6C33D}" srcOrd="0" destOrd="0" presId="urn:microsoft.com/office/officeart/2008/layout/HorizontalMultiLevelHierarchy"/>
    <dgm:cxn modelId="{83ACE39A-8620-4143-A589-8A7572C6826B}" srcId="{817920E6-BCEA-47FD-B5F0-EB75AB2275DA}" destId="{C89CFE24-6118-456C-9342-D763A048870A}" srcOrd="2" destOrd="0" parTransId="{C1AE0C13-D73E-4E9B-9456-155852223806}" sibTransId="{F7D54646-4F20-4208-BFD0-8197C9FCAB2E}"/>
    <dgm:cxn modelId="{5E900C8E-0E25-405E-9BF9-4974A6D32B4C}" type="presParOf" srcId="{B7F07944-9E62-4840-910C-94824BF5EBC9}" destId="{0D3C46C5-D805-4D12-948E-FF29156C0126}" srcOrd="0" destOrd="0" presId="urn:microsoft.com/office/officeart/2008/layout/HorizontalMultiLevelHierarchy"/>
    <dgm:cxn modelId="{1F159CF3-BCDD-4D57-9CEB-346A95BC40E6}" type="presParOf" srcId="{0D3C46C5-D805-4D12-948E-FF29156C0126}" destId="{0653664F-9969-48C9-90E3-40F9ECC4BF46}" srcOrd="0" destOrd="0" presId="urn:microsoft.com/office/officeart/2008/layout/HorizontalMultiLevelHierarchy"/>
    <dgm:cxn modelId="{17C46461-583C-4E58-81BD-D7147B9EBA10}" type="presParOf" srcId="{0D3C46C5-D805-4D12-948E-FF29156C0126}" destId="{B7B017CC-A969-4C74-B2F8-A58DCC01E180}" srcOrd="1" destOrd="0" presId="urn:microsoft.com/office/officeart/2008/layout/HorizontalMultiLevelHierarchy"/>
    <dgm:cxn modelId="{D0FA9D56-545C-438A-BE5F-44090A7AF62F}" type="presParOf" srcId="{B7B017CC-A969-4C74-B2F8-A58DCC01E180}" destId="{632BF48D-AEC1-4D98-A5CF-E68EEBF3EF74}" srcOrd="0" destOrd="0" presId="urn:microsoft.com/office/officeart/2008/layout/HorizontalMultiLevelHierarchy"/>
    <dgm:cxn modelId="{46A9B99F-FDBE-4458-9B33-0494F93D710F}" type="presParOf" srcId="{632BF48D-AEC1-4D98-A5CF-E68EEBF3EF74}" destId="{AAC29AD8-9A2E-427A-99F4-3DB7FF9EA0EF}" srcOrd="0" destOrd="0" presId="urn:microsoft.com/office/officeart/2008/layout/HorizontalMultiLevelHierarchy"/>
    <dgm:cxn modelId="{B8FACFA1-A275-49DE-ADD9-69A0EB96E886}" type="presParOf" srcId="{B7B017CC-A969-4C74-B2F8-A58DCC01E180}" destId="{0C84E89A-A673-4C3D-A038-2B2B2A8CC55B}" srcOrd="1" destOrd="0" presId="urn:microsoft.com/office/officeart/2008/layout/HorizontalMultiLevelHierarchy"/>
    <dgm:cxn modelId="{D3387CD3-48E4-4325-B3D6-E7E4705C94BD}" type="presParOf" srcId="{0C84E89A-A673-4C3D-A038-2B2B2A8CC55B}" destId="{8589405C-8B33-48B8-920A-E16B4DD76018}" srcOrd="0" destOrd="0" presId="urn:microsoft.com/office/officeart/2008/layout/HorizontalMultiLevelHierarchy"/>
    <dgm:cxn modelId="{336FE34D-4881-498A-9587-7F591CCD0852}" type="presParOf" srcId="{0C84E89A-A673-4C3D-A038-2B2B2A8CC55B}" destId="{1A558B14-047A-4802-88BF-05AF0CAAC5DE}" srcOrd="1" destOrd="0" presId="urn:microsoft.com/office/officeart/2008/layout/HorizontalMultiLevelHierarchy"/>
    <dgm:cxn modelId="{37015E29-8119-4DAF-8697-22724072BC99}" type="presParOf" srcId="{B7B017CC-A969-4C74-B2F8-A58DCC01E180}" destId="{5B1AF35C-1BE7-4ED9-80FD-9B9FB8E6C33D}" srcOrd="2" destOrd="0" presId="urn:microsoft.com/office/officeart/2008/layout/HorizontalMultiLevelHierarchy"/>
    <dgm:cxn modelId="{EE45DB79-7230-4548-B1CA-2E0B8DABE816}" type="presParOf" srcId="{5B1AF35C-1BE7-4ED9-80FD-9B9FB8E6C33D}" destId="{26DAE2A4-F8B3-4A82-91EC-A8B4F745D1D1}" srcOrd="0" destOrd="0" presId="urn:microsoft.com/office/officeart/2008/layout/HorizontalMultiLevelHierarchy"/>
    <dgm:cxn modelId="{7A169BBD-ED8C-4103-AAAD-32C5570EC99F}" type="presParOf" srcId="{B7B017CC-A969-4C74-B2F8-A58DCC01E180}" destId="{C3A4E336-7460-41E4-BDB1-A774A301CA02}" srcOrd="3" destOrd="0" presId="urn:microsoft.com/office/officeart/2008/layout/HorizontalMultiLevelHierarchy"/>
    <dgm:cxn modelId="{44F9FB6A-08B5-4EA3-BC3C-66B1F6196929}" type="presParOf" srcId="{C3A4E336-7460-41E4-BDB1-A774A301CA02}" destId="{7A9018A6-D63D-4611-B998-0A9C4B0AF5FF}" srcOrd="0" destOrd="0" presId="urn:microsoft.com/office/officeart/2008/layout/HorizontalMultiLevelHierarchy"/>
    <dgm:cxn modelId="{E44C87FF-468A-44FF-9CFD-4A688BB5D389}" type="presParOf" srcId="{C3A4E336-7460-41E4-BDB1-A774A301CA02}" destId="{AEED32CA-11C5-4853-8D29-75ABAD1689B9}" srcOrd="1" destOrd="0" presId="urn:microsoft.com/office/officeart/2008/layout/HorizontalMultiLevelHierarchy"/>
    <dgm:cxn modelId="{AB0B28CD-3F6D-4C8A-BB58-34A0D74E70B0}" type="presParOf" srcId="{B7B017CC-A969-4C74-B2F8-A58DCC01E180}" destId="{1B8750FC-7236-4A31-BE82-26F7E10D54D3}" srcOrd="4" destOrd="0" presId="urn:microsoft.com/office/officeart/2008/layout/HorizontalMultiLevelHierarchy"/>
    <dgm:cxn modelId="{721FF008-B500-4B71-A167-B45F2D1110B6}" type="presParOf" srcId="{1B8750FC-7236-4A31-BE82-26F7E10D54D3}" destId="{0E9B64CA-50CA-4CB0-AAC6-00D2442889F3}" srcOrd="0" destOrd="0" presId="urn:microsoft.com/office/officeart/2008/layout/HorizontalMultiLevelHierarchy"/>
    <dgm:cxn modelId="{DE89A67D-05EE-46C9-A742-4B0D9B303D80}" type="presParOf" srcId="{B7B017CC-A969-4C74-B2F8-A58DCC01E180}" destId="{094A269D-0B0E-4C11-93C2-48016D8CB236}" srcOrd="5" destOrd="0" presId="urn:microsoft.com/office/officeart/2008/layout/HorizontalMultiLevelHierarchy"/>
    <dgm:cxn modelId="{645E0BE0-9D11-4344-A82E-B5B5D4708F00}" type="presParOf" srcId="{094A269D-0B0E-4C11-93C2-48016D8CB236}" destId="{A88F13DA-8AD3-45DC-8113-72C14E8A3DDB}" srcOrd="0" destOrd="0" presId="urn:microsoft.com/office/officeart/2008/layout/HorizontalMultiLevelHierarchy"/>
    <dgm:cxn modelId="{5EEB195E-FD8C-449C-8A0A-9E769892FD4D}" type="presParOf" srcId="{094A269D-0B0E-4C11-93C2-48016D8CB236}" destId="{2F5118F7-DA22-4A08-8AE0-B5AE8D901A8D}" srcOrd="1" destOrd="0" presId="urn:microsoft.com/office/officeart/2008/layout/HorizontalMultiLevelHierarchy"/>
    <dgm:cxn modelId="{F603D354-DDF7-444C-918F-7052FD7648D1}" type="presParOf" srcId="{B7B017CC-A969-4C74-B2F8-A58DCC01E180}" destId="{8895B850-C7C6-40CD-8905-C847B4A81B85}" srcOrd="6" destOrd="0" presId="urn:microsoft.com/office/officeart/2008/layout/HorizontalMultiLevelHierarchy"/>
    <dgm:cxn modelId="{51AF6C8E-6DD1-4EA7-9D6E-C01432ED7483}" type="presParOf" srcId="{8895B850-C7C6-40CD-8905-C847B4A81B85}" destId="{1D1E96FC-828C-4902-8F7B-8601486663BB}" srcOrd="0" destOrd="0" presId="urn:microsoft.com/office/officeart/2008/layout/HorizontalMultiLevelHierarchy"/>
    <dgm:cxn modelId="{9D0F4E4D-25E1-41E4-B223-B52DE8B13702}" type="presParOf" srcId="{B7B017CC-A969-4C74-B2F8-A58DCC01E180}" destId="{8CE45B8F-18C3-489D-AB2B-1033E89D0571}" srcOrd="7" destOrd="0" presId="urn:microsoft.com/office/officeart/2008/layout/HorizontalMultiLevelHierarchy"/>
    <dgm:cxn modelId="{B257FCEA-B3EC-4C84-ADCE-DB8008B7854B}" type="presParOf" srcId="{8CE45B8F-18C3-489D-AB2B-1033E89D0571}" destId="{68F72ADA-A82E-413D-8C40-F026F94D7C30}" srcOrd="0" destOrd="0" presId="urn:microsoft.com/office/officeart/2008/layout/HorizontalMultiLevelHierarchy"/>
    <dgm:cxn modelId="{F0311D91-C730-4648-858B-3C286007FB69}" type="presParOf" srcId="{8CE45B8F-18C3-489D-AB2B-1033E89D0571}" destId="{4ABA138D-E1FD-451D-B712-F32A39DD620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C9744FF-3E5A-40E2-A54B-8E1DE6BA62A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817920E6-BCEA-47FD-B5F0-EB75AB2275DA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4000" dirty="0" smtClean="0"/>
            <a:t>Cross Country</a:t>
          </a:r>
          <a:endParaRPr lang="en-US" sz="4000" dirty="0"/>
        </a:p>
      </dgm:t>
    </dgm:pt>
    <dgm:pt modelId="{46A5CD10-2AA9-4F28-95FD-B2913C480CE4}" type="parTrans" cxnId="{8EE629F5-7E7F-4DF4-941B-8E4BD83708F8}">
      <dgm:prSet/>
      <dgm:spPr/>
      <dgm:t>
        <a:bodyPr/>
        <a:lstStyle/>
        <a:p>
          <a:endParaRPr lang="en-US"/>
        </a:p>
      </dgm:t>
    </dgm:pt>
    <dgm:pt modelId="{A43AE5EE-7CC6-42C0-8AD0-D43F6022AB5A}" type="sibTrans" cxnId="{8EE629F5-7E7F-4DF4-941B-8E4BD83708F8}">
      <dgm:prSet/>
      <dgm:spPr/>
      <dgm:t>
        <a:bodyPr/>
        <a:lstStyle/>
        <a:p>
          <a:endParaRPr lang="en-US"/>
        </a:p>
      </dgm:t>
    </dgm:pt>
    <dgm:pt modelId="{FF1B885C-ECDF-4888-9CBA-3E36D38AA441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Consists of SAs:</a:t>
          </a:r>
          <a:endParaRPr lang="en-US" dirty="0"/>
        </a:p>
      </dgm:t>
    </dgm:pt>
    <dgm:pt modelId="{14D9260C-DF60-4549-9A7E-B1369D3B2797}" type="parTrans" cxnId="{08A368A9-B5F2-4F09-AFBB-5A5E2A639574}">
      <dgm:prSet/>
      <dgm:spPr/>
      <dgm:t>
        <a:bodyPr/>
        <a:lstStyle/>
        <a:p>
          <a:endParaRPr lang="en-US"/>
        </a:p>
      </dgm:t>
    </dgm:pt>
    <dgm:pt modelId="{7A03F8D0-D3B9-49D5-B7EF-1AC098FDEC19}" type="sibTrans" cxnId="{08A368A9-B5F2-4F09-AFBB-5A5E2A639574}">
      <dgm:prSet/>
      <dgm:spPr/>
      <dgm:t>
        <a:bodyPr/>
        <a:lstStyle/>
        <a:p>
          <a:endParaRPr lang="en-US"/>
        </a:p>
      </dgm:t>
    </dgm:pt>
    <dgm:pt modelId="{B7472F8B-7B31-4EA9-9F6C-91BD76FA4A81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On athletics aid; and</a:t>
          </a:r>
          <a:endParaRPr lang="en-US" dirty="0"/>
        </a:p>
      </dgm:t>
    </dgm:pt>
    <dgm:pt modelId="{5E53A420-2D77-493B-ABC8-922FF90142D5}" type="parTrans" cxnId="{31472D0B-28BC-4966-9E75-77D090991049}">
      <dgm:prSet/>
      <dgm:spPr/>
      <dgm:t>
        <a:bodyPr/>
        <a:lstStyle/>
        <a:p>
          <a:endParaRPr lang="en-US"/>
        </a:p>
      </dgm:t>
    </dgm:pt>
    <dgm:pt modelId="{38BD4054-988D-4E48-934F-C76B077F6833}" type="sibTrans" cxnId="{31472D0B-28BC-4966-9E75-77D090991049}">
      <dgm:prSet/>
      <dgm:spPr/>
      <dgm:t>
        <a:bodyPr/>
        <a:lstStyle/>
        <a:p>
          <a:endParaRPr lang="en-US"/>
        </a:p>
      </dgm:t>
    </dgm:pt>
    <dgm:pt modelId="{C89CFE24-6118-456C-9342-D763A048870A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Enrolled FT; and</a:t>
          </a:r>
          <a:endParaRPr lang="en-US" dirty="0"/>
        </a:p>
      </dgm:t>
    </dgm:pt>
    <dgm:pt modelId="{C1AE0C13-D73E-4E9B-9456-155852223806}" type="parTrans" cxnId="{83ACE39A-8620-4143-A589-8A7572C6826B}">
      <dgm:prSet/>
      <dgm:spPr/>
      <dgm:t>
        <a:bodyPr/>
        <a:lstStyle/>
        <a:p>
          <a:endParaRPr lang="en-US"/>
        </a:p>
      </dgm:t>
    </dgm:pt>
    <dgm:pt modelId="{F7D54646-4F20-4208-BFD0-8197C9FCAB2E}" type="sibTrans" cxnId="{83ACE39A-8620-4143-A589-8A7572C6826B}">
      <dgm:prSet/>
      <dgm:spPr/>
      <dgm:t>
        <a:bodyPr/>
        <a:lstStyle/>
        <a:p>
          <a:endParaRPr lang="en-US"/>
        </a:p>
      </dgm:t>
    </dgm:pt>
    <dgm:pt modelId="{234FA5B6-E1F2-4B4F-871B-03D4F52BBE67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On XC squad list.</a:t>
          </a:r>
          <a:endParaRPr lang="en-US" dirty="0"/>
        </a:p>
      </dgm:t>
    </dgm:pt>
    <dgm:pt modelId="{9777F7EB-21A1-464E-8579-5A1515AAC8F9}" type="parTrans" cxnId="{A992094D-485A-49CC-A65E-02CE3FB9B083}">
      <dgm:prSet/>
      <dgm:spPr/>
      <dgm:t>
        <a:bodyPr/>
        <a:lstStyle/>
        <a:p>
          <a:endParaRPr lang="en-US"/>
        </a:p>
      </dgm:t>
    </dgm:pt>
    <dgm:pt modelId="{D37C5CE2-8052-4BF0-91A5-4DBA895BBA96}" type="sibTrans" cxnId="{A992094D-485A-49CC-A65E-02CE3FB9B083}">
      <dgm:prSet/>
      <dgm:spPr/>
      <dgm:t>
        <a:bodyPr/>
        <a:lstStyle/>
        <a:p>
          <a:endParaRPr lang="en-US"/>
        </a:p>
      </dgm:t>
    </dgm:pt>
    <dgm:pt modelId="{B7F07944-9E62-4840-910C-94824BF5EBC9}" type="pres">
      <dgm:prSet presAssocID="{AC9744FF-3E5A-40E2-A54B-8E1DE6BA62A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3C46C5-D805-4D12-948E-FF29156C0126}" type="pres">
      <dgm:prSet presAssocID="{817920E6-BCEA-47FD-B5F0-EB75AB2275DA}" presName="root1" presStyleCnt="0"/>
      <dgm:spPr/>
    </dgm:pt>
    <dgm:pt modelId="{0653664F-9969-48C9-90E3-40F9ECC4BF46}" type="pres">
      <dgm:prSet presAssocID="{817920E6-BCEA-47FD-B5F0-EB75AB2275D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B017CC-A969-4C74-B2F8-A58DCC01E180}" type="pres">
      <dgm:prSet presAssocID="{817920E6-BCEA-47FD-B5F0-EB75AB2275DA}" presName="level2hierChild" presStyleCnt="0"/>
      <dgm:spPr/>
    </dgm:pt>
    <dgm:pt modelId="{632BF48D-AEC1-4D98-A5CF-E68EEBF3EF74}" type="pres">
      <dgm:prSet presAssocID="{14D9260C-DF60-4549-9A7E-B1369D3B2797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AAC29AD8-9A2E-427A-99F4-3DB7FF9EA0EF}" type="pres">
      <dgm:prSet presAssocID="{14D9260C-DF60-4549-9A7E-B1369D3B2797}" presName="connTx" presStyleLbl="parChTrans1D2" presStyleIdx="0" presStyleCnt="4"/>
      <dgm:spPr/>
      <dgm:t>
        <a:bodyPr/>
        <a:lstStyle/>
        <a:p>
          <a:endParaRPr lang="en-US"/>
        </a:p>
      </dgm:t>
    </dgm:pt>
    <dgm:pt modelId="{0C84E89A-A673-4C3D-A038-2B2B2A8CC55B}" type="pres">
      <dgm:prSet presAssocID="{FF1B885C-ECDF-4888-9CBA-3E36D38AA441}" presName="root2" presStyleCnt="0"/>
      <dgm:spPr/>
    </dgm:pt>
    <dgm:pt modelId="{8589405C-8B33-48B8-920A-E16B4DD76018}" type="pres">
      <dgm:prSet presAssocID="{FF1B885C-ECDF-4888-9CBA-3E36D38AA441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558B14-047A-4802-88BF-05AF0CAAC5DE}" type="pres">
      <dgm:prSet presAssocID="{FF1B885C-ECDF-4888-9CBA-3E36D38AA441}" presName="level3hierChild" presStyleCnt="0"/>
      <dgm:spPr/>
    </dgm:pt>
    <dgm:pt modelId="{5B1AF35C-1BE7-4ED9-80FD-9B9FB8E6C33D}" type="pres">
      <dgm:prSet presAssocID="{5E53A420-2D77-493B-ABC8-922FF90142D5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26DAE2A4-F8B3-4A82-91EC-A8B4F745D1D1}" type="pres">
      <dgm:prSet presAssocID="{5E53A420-2D77-493B-ABC8-922FF90142D5}" presName="connTx" presStyleLbl="parChTrans1D2" presStyleIdx="1" presStyleCnt="4"/>
      <dgm:spPr/>
      <dgm:t>
        <a:bodyPr/>
        <a:lstStyle/>
        <a:p>
          <a:endParaRPr lang="en-US"/>
        </a:p>
      </dgm:t>
    </dgm:pt>
    <dgm:pt modelId="{C3A4E336-7460-41E4-BDB1-A774A301CA02}" type="pres">
      <dgm:prSet presAssocID="{B7472F8B-7B31-4EA9-9F6C-91BD76FA4A81}" presName="root2" presStyleCnt="0"/>
      <dgm:spPr/>
    </dgm:pt>
    <dgm:pt modelId="{7A9018A6-D63D-4611-B998-0A9C4B0AF5FF}" type="pres">
      <dgm:prSet presAssocID="{B7472F8B-7B31-4EA9-9F6C-91BD76FA4A81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ED32CA-11C5-4853-8D29-75ABAD1689B9}" type="pres">
      <dgm:prSet presAssocID="{B7472F8B-7B31-4EA9-9F6C-91BD76FA4A81}" presName="level3hierChild" presStyleCnt="0"/>
      <dgm:spPr/>
    </dgm:pt>
    <dgm:pt modelId="{1B8750FC-7236-4A31-BE82-26F7E10D54D3}" type="pres">
      <dgm:prSet presAssocID="{C1AE0C13-D73E-4E9B-9456-155852223806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0E9B64CA-50CA-4CB0-AAC6-00D2442889F3}" type="pres">
      <dgm:prSet presAssocID="{C1AE0C13-D73E-4E9B-9456-155852223806}" presName="connTx" presStyleLbl="parChTrans1D2" presStyleIdx="2" presStyleCnt="4"/>
      <dgm:spPr/>
      <dgm:t>
        <a:bodyPr/>
        <a:lstStyle/>
        <a:p>
          <a:endParaRPr lang="en-US"/>
        </a:p>
      </dgm:t>
    </dgm:pt>
    <dgm:pt modelId="{094A269D-0B0E-4C11-93C2-48016D8CB236}" type="pres">
      <dgm:prSet presAssocID="{C89CFE24-6118-456C-9342-D763A048870A}" presName="root2" presStyleCnt="0"/>
      <dgm:spPr/>
    </dgm:pt>
    <dgm:pt modelId="{A88F13DA-8AD3-45DC-8113-72C14E8A3DDB}" type="pres">
      <dgm:prSet presAssocID="{C89CFE24-6118-456C-9342-D763A048870A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5118F7-DA22-4A08-8AE0-B5AE8D901A8D}" type="pres">
      <dgm:prSet presAssocID="{C89CFE24-6118-456C-9342-D763A048870A}" presName="level3hierChild" presStyleCnt="0"/>
      <dgm:spPr/>
    </dgm:pt>
    <dgm:pt modelId="{8895B850-C7C6-40CD-8905-C847B4A81B85}" type="pres">
      <dgm:prSet presAssocID="{9777F7EB-21A1-464E-8579-5A1515AAC8F9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1D1E96FC-828C-4902-8F7B-8601486663BB}" type="pres">
      <dgm:prSet presAssocID="{9777F7EB-21A1-464E-8579-5A1515AAC8F9}" presName="connTx" presStyleLbl="parChTrans1D2" presStyleIdx="3" presStyleCnt="4"/>
      <dgm:spPr/>
      <dgm:t>
        <a:bodyPr/>
        <a:lstStyle/>
        <a:p>
          <a:endParaRPr lang="en-US"/>
        </a:p>
      </dgm:t>
    </dgm:pt>
    <dgm:pt modelId="{8CE45B8F-18C3-489D-AB2B-1033E89D0571}" type="pres">
      <dgm:prSet presAssocID="{234FA5B6-E1F2-4B4F-871B-03D4F52BBE67}" presName="root2" presStyleCnt="0"/>
      <dgm:spPr/>
    </dgm:pt>
    <dgm:pt modelId="{68F72ADA-A82E-413D-8C40-F026F94D7C30}" type="pres">
      <dgm:prSet presAssocID="{234FA5B6-E1F2-4B4F-871B-03D4F52BBE67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BA138D-E1FD-451D-B712-F32A39DD6202}" type="pres">
      <dgm:prSet presAssocID="{234FA5B6-E1F2-4B4F-871B-03D4F52BBE67}" presName="level3hierChild" presStyleCnt="0"/>
      <dgm:spPr/>
    </dgm:pt>
  </dgm:ptLst>
  <dgm:cxnLst>
    <dgm:cxn modelId="{8EE629F5-7E7F-4DF4-941B-8E4BD83708F8}" srcId="{AC9744FF-3E5A-40E2-A54B-8E1DE6BA62AA}" destId="{817920E6-BCEA-47FD-B5F0-EB75AB2275DA}" srcOrd="0" destOrd="0" parTransId="{46A5CD10-2AA9-4F28-95FD-B2913C480CE4}" sibTransId="{A43AE5EE-7CC6-42C0-8AD0-D43F6022AB5A}"/>
    <dgm:cxn modelId="{3ED7BF2E-93B9-48BA-A04E-21984975C9C9}" type="presOf" srcId="{14D9260C-DF60-4549-9A7E-B1369D3B2797}" destId="{632BF48D-AEC1-4D98-A5CF-E68EEBF3EF74}" srcOrd="0" destOrd="0" presId="urn:microsoft.com/office/officeart/2008/layout/HorizontalMultiLevelHierarchy"/>
    <dgm:cxn modelId="{A271023B-1121-49A0-B26D-674118EAF7F0}" type="presOf" srcId="{5E53A420-2D77-493B-ABC8-922FF90142D5}" destId="{26DAE2A4-F8B3-4A82-91EC-A8B4F745D1D1}" srcOrd="1" destOrd="0" presId="urn:microsoft.com/office/officeart/2008/layout/HorizontalMultiLevelHierarchy"/>
    <dgm:cxn modelId="{F4DBC48A-99F4-477E-86A7-4C352C0ACC9E}" type="presOf" srcId="{14D9260C-DF60-4549-9A7E-B1369D3B2797}" destId="{AAC29AD8-9A2E-427A-99F4-3DB7FF9EA0EF}" srcOrd="1" destOrd="0" presId="urn:microsoft.com/office/officeart/2008/layout/HorizontalMultiLevelHierarchy"/>
    <dgm:cxn modelId="{605FAC78-97B2-4090-A604-74B37C0E202A}" type="presOf" srcId="{817920E6-BCEA-47FD-B5F0-EB75AB2275DA}" destId="{0653664F-9969-48C9-90E3-40F9ECC4BF46}" srcOrd="0" destOrd="0" presId="urn:microsoft.com/office/officeart/2008/layout/HorizontalMultiLevelHierarchy"/>
    <dgm:cxn modelId="{31472D0B-28BC-4966-9E75-77D090991049}" srcId="{817920E6-BCEA-47FD-B5F0-EB75AB2275DA}" destId="{B7472F8B-7B31-4EA9-9F6C-91BD76FA4A81}" srcOrd="1" destOrd="0" parTransId="{5E53A420-2D77-493B-ABC8-922FF90142D5}" sibTransId="{38BD4054-988D-4E48-934F-C76B077F6833}"/>
    <dgm:cxn modelId="{997286B6-A9A4-44B3-8B2F-337557DF41FE}" type="presOf" srcId="{FF1B885C-ECDF-4888-9CBA-3E36D38AA441}" destId="{8589405C-8B33-48B8-920A-E16B4DD76018}" srcOrd="0" destOrd="0" presId="urn:microsoft.com/office/officeart/2008/layout/HorizontalMultiLevelHierarchy"/>
    <dgm:cxn modelId="{2008CA39-5336-4407-855C-BE0E43386930}" type="presOf" srcId="{234FA5B6-E1F2-4B4F-871B-03D4F52BBE67}" destId="{68F72ADA-A82E-413D-8C40-F026F94D7C30}" srcOrd="0" destOrd="0" presId="urn:microsoft.com/office/officeart/2008/layout/HorizontalMultiLevelHierarchy"/>
    <dgm:cxn modelId="{000E8994-7168-4FA6-A6FF-D5CBD51047B0}" type="presOf" srcId="{5E53A420-2D77-493B-ABC8-922FF90142D5}" destId="{5B1AF35C-1BE7-4ED9-80FD-9B9FB8E6C33D}" srcOrd="0" destOrd="0" presId="urn:microsoft.com/office/officeart/2008/layout/HorizontalMultiLevelHierarchy"/>
    <dgm:cxn modelId="{7772D076-AA4D-49BC-A91D-8FD98BE94C2C}" type="presOf" srcId="{C1AE0C13-D73E-4E9B-9456-155852223806}" destId="{1B8750FC-7236-4A31-BE82-26F7E10D54D3}" srcOrd="0" destOrd="0" presId="urn:microsoft.com/office/officeart/2008/layout/HorizontalMultiLevelHierarchy"/>
    <dgm:cxn modelId="{6D012A9D-C4AA-40E4-8AD6-81935AE0B84C}" type="presOf" srcId="{9777F7EB-21A1-464E-8579-5A1515AAC8F9}" destId="{1D1E96FC-828C-4902-8F7B-8601486663BB}" srcOrd="1" destOrd="0" presId="urn:microsoft.com/office/officeart/2008/layout/HorizontalMultiLevelHierarchy"/>
    <dgm:cxn modelId="{7ACCDAAE-F126-4B96-ADCC-F92D4FA8BFFC}" type="presOf" srcId="{C1AE0C13-D73E-4E9B-9456-155852223806}" destId="{0E9B64CA-50CA-4CB0-AAC6-00D2442889F3}" srcOrd="1" destOrd="0" presId="urn:microsoft.com/office/officeart/2008/layout/HorizontalMultiLevelHierarchy"/>
    <dgm:cxn modelId="{A992094D-485A-49CC-A65E-02CE3FB9B083}" srcId="{817920E6-BCEA-47FD-B5F0-EB75AB2275DA}" destId="{234FA5B6-E1F2-4B4F-871B-03D4F52BBE67}" srcOrd="3" destOrd="0" parTransId="{9777F7EB-21A1-464E-8579-5A1515AAC8F9}" sibTransId="{D37C5CE2-8052-4BF0-91A5-4DBA895BBA96}"/>
    <dgm:cxn modelId="{08A368A9-B5F2-4F09-AFBB-5A5E2A639574}" srcId="{817920E6-BCEA-47FD-B5F0-EB75AB2275DA}" destId="{FF1B885C-ECDF-4888-9CBA-3E36D38AA441}" srcOrd="0" destOrd="0" parTransId="{14D9260C-DF60-4549-9A7E-B1369D3B2797}" sibTransId="{7A03F8D0-D3B9-49D5-B7EF-1AC098FDEC19}"/>
    <dgm:cxn modelId="{C3071A21-16BF-4E21-AB61-F261AC2A31B4}" type="presOf" srcId="{9777F7EB-21A1-464E-8579-5A1515AAC8F9}" destId="{8895B850-C7C6-40CD-8905-C847B4A81B85}" srcOrd="0" destOrd="0" presId="urn:microsoft.com/office/officeart/2008/layout/HorizontalMultiLevelHierarchy"/>
    <dgm:cxn modelId="{475038B4-8C74-4C37-BF8A-12C7EF0EC419}" type="presOf" srcId="{B7472F8B-7B31-4EA9-9F6C-91BD76FA4A81}" destId="{7A9018A6-D63D-4611-B998-0A9C4B0AF5FF}" srcOrd="0" destOrd="0" presId="urn:microsoft.com/office/officeart/2008/layout/HorizontalMultiLevelHierarchy"/>
    <dgm:cxn modelId="{9758CF65-8002-48FC-9B3B-68EFC268C28C}" type="presOf" srcId="{AC9744FF-3E5A-40E2-A54B-8E1DE6BA62AA}" destId="{B7F07944-9E62-4840-910C-94824BF5EBC9}" srcOrd="0" destOrd="0" presId="urn:microsoft.com/office/officeart/2008/layout/HorizontalMultiLevelHierarchy"/>
    <dgm:cxn modelId="{CD5B8005-7663-43C5-8B6F-F019043AD664}" type="presOf" srcId="{C89CFE24-6118-456C-9342-D763A048870A}" destId="{A88F13DA-8AD3-45DC-8113-72C14E8A3DDB}" srcOrd="0" destOrd="0" presId="urn:microsoft.com/office/officeart/2008/layout/HorizontalMultiLevelHierarchy"/>
    <dgm:cxn modelId="{83ACE39A-8620-4143-A589-8A7572C6826B}" srcId="{817920E6-BCEA-47FD-B5F0-EB75AB2275DA}" destId="{C89CFE24-6118-456C-9342-D763A048870A}" srcOrd="2" destOrd="0" parTransId="{C1AE0C13-D73E-4E9B-9456-155852223806}" sibTransId="{F7D54646-4F20-4208-BFD0-8197C9FCAB2E}"/>
    <dgm:cxn modelId="{BF5D54C5-D46C-4987-8880-49B4AAD22F8F}" type="presParOf" srcId="{B7F07944-9E62-4840-910C-94824BF5EBC9}" destId="{0D3C46C5-D805-4D12-948E-FF29156C0126}" srcOrd="0" destOrd="0" presId="urn:microsoft.com/office/officeart/2008/layout/HorizontalMultiLevelHierarchy"/>
    <dgm:cxn modelId="{24758FA5-F5EC-4933-9443-1EC43D514AA1}" type="presParOf" srcId="{0D3C46C5-D805-4D12-948E-FF29156C0126}" destId="{0653664F-9969-48C9-90E3-40F9ECC4BF46}" srcOrd="0" destOrd="0" presId="urn:microsoft.com/office/officeart/2008/layout/HorizontalMultiLevelHierarchy"/>
    <dgm:cxn modelId="{F2126466-CB57-4AA9-9048-7C9702B9C227}" type="presParOf" srcId="{0D3C46C5-D805-4D12-948E-FF29156C0126}" destId="{B7B017CC-A969-4C74-B2F8-A58DCC01E180}" srcOrd="1" destOrd="0" presId="urn:microsoft.com/office/officeart/2008/layout/HorizontalMultiLevelHierarchy"/>
    <dgm:cxn modelId="{1E8FE3E5-98D4-4541-8265-953486062BB2}" type="presParOf" srcId="{B7B017CC-A969-4C74-B2F8-A58DCC01E180}" destId="{632BF48D-AEC1-4D98-A5CF-E68EEBF3EF74}" srcOrd="0" destOrd="0" presId="urn:microsoft.com/office/officeart/2008/layout/HorizontalMultiLevelHierarchy"/>
    <dgm:cxn modelId="{B6283619-97F1-4BEF-89A7-DE7F3BD1FEE5}" type="presParOf" srcId="{632BF48D-AEC1-4D98-A5CF-E68EEBF3EF74}" destId="{AAC29AD8-9A2E-427A-99F4-3DB7FF9EA0EF}" srcOrd="0" destOrd="0" presId="urn:microsoft.com/office/officeart/2008/layout/HorizontalMultiLevelHierarchy"/>
    <dgm:cxn modelId="{A760B9C2-3AF1-415C-8E24-6B93D752F9F5}" type="presParOf" srcId="{B7B017CC-A969-4C74-B2F8-A58DCC01E180}" destId="{0C84E89A-A673-4C3D-A038-2B2B2A8CC55B}" srcOrd="1" destOrd="0" presId="urn:microsoft.com/office/officeart/2008/layout/HorizontalMultiLevelHierarchy"/>
    <dgm:cxn modelId="{83944AA3-C53A-4FE1-8D3F-4C02F11675F8}" type="presParOf" srcId="{0C84E89A-A673-4C3D-A038-2B2B2A8CC55B}" destId="{8589405C-8B33-48B8-920A-E16B4DD76018}" srcOrd="0" destOrd="0" presId="urn:microsoft.com/office/officeart/2008/layout/HorizontalMultiLevelHierarchy"/>
    <dgm:cxn modelId="{576C5960-5AF8-4306-AD58-5FA4E5E53219}" type="presParOf" srcId="{0C84E89A-A673-4C3D-A038-2B2B2A8CC55B}" destId="{1A558B14-047A-4802-88BF-05AF0CAAC5DE}" srcOrd="1" destOrd="0" presId="urn:microsoft.com/office/officeart/2008/layout/HorizontalMultiLevelHierarchy"/>
    <dgm:cxn modelId="{C056F096-8F78-435F-9CA1-FE4646144557}" type="presParOf" srcId="{B7B017CC-A969-4C74-B2F8-A58DCC01E180}" destId="{5B1AF35C-1BE7-4ED9-80FD-9B9FB8E6C33D}" srcOrd="2" destOrd="0" presId="urn:microsoft.com/office/officeart/2008/layout/HorizontalMultiLevelHierarchy"/>
    <dgm:cxn modelId="{CEF5FD91-70DF-44E7-B871-42A52BF19B46}" type="presParOf" srcId="{5B1AF35C-1BE7-4ED9-80FD-9B9FB8E6C33D}" destId="{26DAE2A4-F8B3-4A82-91EC-A8B4F745D1D1}" srcOrd="0" destOrd="0" presId="urn:microsoft.com/office/officeart/2008/layout/HorizontalMultiLevelHierarchy"/>
    <dgm:cxn modelId="{F1FB2E7B-C906-4D12-9382-9EED5CDBE931}" type="presParOf" srcId="{B7B017CC-A969-4C74-B2F8-A58DCC01E180}" destId="{C3A4E336-7460-41E4-BDB1-A774A301CA02}" srcOrd="3" destOrd="0" presId="urn:microsoft.com/office/officeart/2008/layout/HorizontalMultiLevelHierarchy"/>
    <dgm:cxn modelId="{78D980AC-6B99-4076-9201-419FDDB3FC1F}" type="presParOf" srcId="{C3A4E336-7460-41E4-BDB1-A774A301CA02}" destId="{7A9018A6-D63D-4611-B998-0A9C4B0AF5FF}" srcOrd="0" destOrd="0" presId="urn:microsoft.com/office/officeart/2008/layout/HorizontalMultiLevelHierarchy"/>
    <dgm:cxn modelId="{4BD31AA4-E9C7-4115-AEB4-AA253FF51037}" type="presParOf" srcId="{C3A4E336-7460-41E4-BDB1-A774A301CA02}" destId="{AEED32CA-11C5-4853-8D29-75ABAD1689B9}" srcOrd="1" destOrd="0" presId="urn:microsoft.com/office/officeart/2008/layout/HorizontalMultiLevelHierarchy"/>
    <dgm:cxn modelId="{6A2439BA-6C5C-4C49-B72D-CBECC32C3458}" type="presParOf" srcId="{B7B017CC-A969-4C74-B2F8-A58DCC01E180}" destId="{1B8750FC-7236-4A31-BE82-26F7E10D54D3}" srcOrd="4" destOrd="0" presId="urn:microsoft.com/office/officeart/2008/layout/HorizontalMultiLevelHierarchy"/>
    <dgm:cxn modelId="{1DFD5A7D-7816-42B7-92CA-A7447AE2BCCC}" type="presParOf" srcId="{1B8750FC-7236-4A31-BE82-26F7E10D54D3}" destId="{0E9B64CA-50CA-4CB0-AAC6-00D2442889F3}" srcOrd="0" destOrd="0" presId="urn:microsoft.com/office/officeart/2008/layout/HorizontalMultiLevelHierarchy"/>
    <dgm:cxn modelId="{88DAA2BB-BA26-4E5D-9E9B-0CCCE4CCD9D3}" type="presParOf" srcId="{B7B017CC-A969-4C74-B2F8-A58DCC01E180}" destId="{094A269D-0B0E-4C11-93C2-48016D8CB236}" srcOrd="5" destOrd="0" presId="urn:microsoft.com/office/officeart/2008/layout/HorizontalMultiLevelHierarchy"/>
    <dgm:cxn modelId="{4FEDCD41-6A6A-4E16-834F-FF96CBB33B74}" type="presParOf" srcId="{094A269D-0B0E-4C11-93C2-48016D8CB236}" destId="{A88F13DA-8AD3-45DC-8113-72C14E8A3DDB}" srcOrd="0" destOrd="0" presId="urn:microsoft.com/office/officeart/2008/layout/HorizontalMultiLevelHierarchy"/>
    <dgm:cxn modelId="{20B18548-95A0-41FA-B19E-F29342A879CE}" type="presParOf" srcId="{094A269D-0B0E-4C11-93C2-48016D8CB236}" destId="{2F5118F7-DA22-4A08-8AE0-B5AE8D901A8D}" srcOrd="1" destOrd="0" presId="urn:microsoft.com/office/officeart/2008/layout/HorizontalMultiLevelHierarchy"/>
    <dgm:cxn modelId="{955F53CC-3A57-4034-938C-C0D750FE50CC}" type="presParOf" srcId="{B7B017CC-A969-4C74-B2F8-A58DCC01E180}" destId="{8895B850-C7C6-40CD-8905-C847B4A81B85}" srcOrd="6" destOrd="0" presId="urn:microsoft.com/office/officeart/2008/layout/HorizontalMultiLevelHierarchy"/>
    <dgm:cxn modelId="{75EBE4D9-5631-4579-A035-20A7FACB3060}" type="presParOf" srcId="{8895B850-C7C6-40CD-8905-C847B4A81B85}" destId="{1D1E96FC-828C-4902-8F7B-8601486663BB}" srcOrd="0" destOrd="0" presId="urn:microsoft.com/office/officeart/2008/layout/HorizontalMultiLevelHierarchy"/>
    <dgm:cxn modelId="{1B9D83AF-BD06-459C-9BDE-232F0E136984}" type="presParOf" srcId="{B7B017CC-A969-4C74-B2F8-A58DCC01E180}" destId="{8CE45B8F-18C3-489D-AB2B-1033E89D0571}" srcOrd="7" destOrd="0" presId="urn:microsoft.com/office/officeart/2008/layout/HorizontalMultiLevelHierarchy"/>
    <dgm:cxn modelId="{499F0E74-FA88-4FFD-BD80-CE39CFDE5BA4}" type="presParOf" srcId="{8CE45B8F-18C3-489D-AB2B-1033E89D0571}" destId="{68F72ADA-A82E-413D-8C40-F026F94D7C30}" srcOrd="0" destOrd="0" presId="urn:microsoft.com/office/officeart/2008/layout/HorizontalMultiLevelHierarchy"/>
    <dgm:cxn modelId="{DD6BDB6C-4BFF-4F34-8885-EEAF52A25BE3}" type="presParOf" srcId="{8CE45B8F-18C3-489D-AB2B-1033E89D0571}" destId="{4ABA138D-E1FD-451D-B712-F32A39DD620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84769B4-1396-4536-822E-F0571DF0A3DE}" type="doc">
      <dgm:prSet loTypeId="urn:microsoft.com/office/officeart/2005/8/layout/chevron1" loCatId="process" qsTypeId="urn:microsoft.com/office/officeart/2005/8/quickstyle/simple1" qsCatId="simple" csTypeId="urn:microsoft.com/office/officeart/2005/8/colors/accent0_3" csCatId="mainScheme" phldr="1"/>
      <dgm:spPr/>
    </dgm:pt>
    <dgm:pt modelId="{753F639A-D8DB-4F30-BD23-BFE8DB441F04}">
      <dgm:prSet phldrT="[Text]"/>
      <dgm:spPr/>
      <dgm:t>
        <a:bodyPr/>
        <a:lstStyle/>
        <a:p>
          <a:r>
            <a:rPr lang="en-US" dirty="0" smtClean="0"/>
            <a:t>Level One</a:t>
          </a:r>
          <a:endParaRPr lang="en-US" dirty="0"/>
        </a:p>
      </dgm:t>
    </dgm:pt>
    <dgm:pt modelId="{E5E92C28-F6CD-4497-95DB-7FC79F0754A1}" type="parTrans" cxnId="{27BE4187-7A66-4906-8054-A9E538465F1B}">
      <dgm:prSet/>
      <dgm:spPr/>
      <dgm:t>
        <a:bodyPr/>
        <a:lstStyle/>
        <a:p>
          <a:endParaRPr lang="en-US"/>
        </a:p>
      </dgm:t>
    </dgm:pt>
    <dgm:pt modelId="{A62A40A9-6A88-44DE-B3E5-E6780BA83738}" type="sibTrans" cxnId="{27BE4187-7A66-4906-8054-A9E538465F1B}">
      <dgm:prSet/>
      <dgm:spPr/>
      <dgm:t>
        <a:bodyPr/>
        <a:lstStyle/>
        <a:p>
          <a:endParaRPr lang="en-US"/>
        </a:p>
      </dgm:t>
    </dgm:pt>
    <dgm:pt modelId="{1CCC4F2A-FC14-454A-8056-A7A51C24B1BD}">
      <dgm:prSet phldrT="[Text]"/>
      <dgm:spPr/>
      <dgm:t>
        <a:bodyPr/>
        <a:lstStyle/>
        <a:p>
          <a:r>
            <a:rPr lang="en-US" dirty="0" smtClean="0"/>
            <a:t>Level Two</a:t>
          </a:r>
          <a:endParaRPr lang="en-US" dirty="0"/>
        </a:p>
      </dgm:t>
    </dgm:pt>
    <dgm:pt modelId="{23B9590A-7C9B-4A1A-B3AE-78E0486F4D57}" type="parTrans" cxnId="{C44046F0-927C-410C-B7FD-EDB23D5EDCA6}">
      <dgm:prSet/>
      <dgm:spPr/>
      <dgm:t>
        <a:bodyPr/>
        <a:lstStyle/>
        <a:p>
          <a:endParaRPr lang="en-US"/>
        </a:p>
      </dgm:t>
    </dgm:pt>
    <dgm:pt modelId="{7A81F938-4D2F-470D-B0FC-5BD2ACDEBEBD}" type="sibTrans" cxnId="{C44046F0-927C-410C-B7FD-EDB23D5EDCA6}">
      <dgm:prSet/>
      <dgm:spPr/>
      <dgm:t>
        <a:bodyPr/>
        <a:lstStyle/>
        <a:p>
          <a:endParaRPr lang="en-US"/>
        </a:p>
      </dgm:t>
    </dgm:pt>
    <dgm:pt modelId="{031AD8F7-3A03-4F52-A015-1F38B236D133}">
      <dgm:prSet phldrT="[Text]"/>
      <dgm:spPr/>
      <dgm:t>
        <a:bodyPr/>
        <a:lstStyle/>
        <a:p>
          <a:r>
            <a:rPr lang="en-US" dirty="0" smtClean="0"/>
            <a:t>Level Three</a:t>
          </a:r>
          <a:endParaRPr lang="en-US" dirty="0"/>
        </a:p>
      </dgm:t>
    </dgm:pt>
    <dgm:pt modelId="{22820CEE-CD99-4AC8-BCCF-7D1E77638D68}" type="parTrans" cxnId="{9B92439C-76B2-4326-896A-3642370854E4}">
      <dgm:prSet/>
      <dgm:spPr/>
      <dgm:t>
        <a:bodyPr/>
        <a:lstStyle/>
        <a:p>
          <a:endParaRPr lang="en-US"/>
        </a:p>
      </dgm:t>
    </dgm:pt>
    <dgm:pt modelId="{B9FD10F9-A0B2-476D-97E1-5B142FEDC5A7}" type="sibTrans" cxnId="{9B92439C-76B2-4326-896A-3642370854E4}">
      <dgm:prSet/>
      <dgm:spPr/>
      <dgm:t>
        <a:bodyPr/>
        <a:lstStyle/>
        <a:p>
          <a:endParaRPr lang="en-US"/>
        </a:p>
      </dgm:t>
    </dgm:pt>
    <dgm:pt modelId="{B215DD1E-7C24-434B-9422-F6F205641E33}" type="pres">
      <dgm:prSet presAssocID="{D84769B4-1396-4536-822E-F0571DF0A3DE}" presName="Name0" presStyleCnt="0">
        <dgm:presLayoutVars>
          <dgm:dir/>
          <dgm:animLvl val="lvl"/>
          <dgm:resizeHandles val="exact"/>
        </dgm:presLayoutVars>
      </dgm:prSet>
      <dgm:spPr/>
    </dgm:pt>
    <dgm:pt modelId="{3C9F14E1-89DA-42A2-8760-9C32607C3184}" type="pres">
      <dgm:prSet presAssocID="{753F639A-D8DB-4F30-BD23-BFE8DB441F0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B06815-B5A5-4633-9669-02F790C23AB8}" type="pres">
      <dgm:prSet presAssocID="{A62A40A9-6A88-44DE-B3E5-E6780BA83738}" presName="parTxOnlySpace" presStyleCnt="0"/>
      <dgm:spPr/>
    </dgm:pt>
    <dgm:pt modelId="{B704C0F4-E25C-4A93-A01F-CB5308E15790}" type="pres">
      <dgm:prSet presAssocID="{1CCC4F2A-FC14-454A-8056-A7A51C24B1BD}" presName="parTxOnly" presStyleLbl="node1" presStyleIdx="1" presStyleCnt="3" custLinFactNeighborY="25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544973-2AA5-41FA-821C-7BC2BBFCC038}" type="pres">
      <dgm:prSet presAssocID="{7A81F938-4D2F-470D-B0FC-5BD2ACDEBEBD}" presName="parTxOnlySpace" presStyleCnt="0"/>
      <dgm:spPr/>
    </dgm:pt>
    <dgm:pt modelId="{0D4D7888-E4F6-4419-BDEC-F9525D203EE2}" type="pres">
      <dgm:prSet presAssocID="{031AD8F7-3A03-4F52-A015-1F38B236D13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BE4187-7A66-4906-8054-A9E538465F1B}" srcId="{D84769B4-1396-4536-822E-F0571DF0A3DE}" destId="{753F639A-D8DB-4F30-BD23-BFE8DB441F04}" srcOrd="0" destOrd="0" parTransId="{E5E92C28-F6CD-4497-95DB-7FC79F0754A1}" sibTransId="{A62A40A9-6A88-44DE-B3E5-E6780BA83738}"/>
    <dgm:cxn modelId="{9855BE00-20C0-456A-8900-1DA6E1C35DB6}" type="presOf" srcId="{D84769B4-1396-4536-822E-F0571DF0A3DE}" destId="{B215DD1E-7C24-434B-9422-F6F205641E33}" srcOrd="0" destOrd="0" presId="urn:microsoft.com/office/officeart/2005/8/layout/chevron1"/>
    <dgm:cxn modelId="{C44046F0-927C-410C-B7FD-EDB23D5EDCA6}" srcId="{D84769B4-1396-4536-822E-F0571DF0A3DE}" destId="{1CCC4F2A-FC14-454A-8056-A7A51C24B1BD}" srcOrd="1" destOrd="0" parTransId="{23B9590A-7C9B-4A1A-B3AE-78E0486F4D57}" sibTransId="{7A81F938-4D2F-470D-B0FC-5BD2ACDEBEBD}"/>
    <dgm:cxn modelId="{9B92439C-76B2-4326-896A-3642370854E4}" srcId="{D84769B4-1396-4536-822E-F0571DF0A3DE}" destId="{031AD8F7-3A03-4F52-A015-1F38B236D133}" srcOrd="2" destOrd="0" parTransId="{22820CEE-CD99-4AC8-BCCF-7D1E77638D68}" sibTransId="{B9FD10F9-A0B2-476D-97E1-5B142FEDC5A7}"/>
    <dgm:cxn modelId="{4A66E1D8-4402-4EBB-8253-D75F8D3E3474}" type="presOf" srcId="{753F639A-D8DB-4F30-BD23-BFE8DB441F04}" destId="{3C9F14E1-89DA-42A2-8760-9C32607C3184}" srcOrd="0" destOrd="0" presId="urn:microsoft.com/office/officeart/2005/8/layout/chevron1"/>
    <dgm:cxn modelId="{986C34FE-9C3C-4618-9D3D-C422560531C4}" type="presOf" srcId="{031AD8F7-3A03-4F52-A015-1F38B236D133}" destId="{0D4D7888-E4F6-4419-BDEC-F9525D203EE2}" srcOrd="0" destOrd="0" presId="urn:microsoft.com/office/officeart/2005/8/layout/chevron1"/>
    <dgm:cxn modelId="{3DEB0332-28FC-4440-B67D-DFF3FFDD052C}" type="presOf" srcId="{1CCC4F2A-FC14-454A-8056-A7A51C24B1BD}" destId="{B704C0F4-E25C-4A93-A01F-CB5308E15790}" srcOrd="0" destOrd="0" presId="urn:microsoft.com/office/officeart/2005/8/layout/chevron1"/>
    <dgm:cxn modelId="{9A50A491-2818-4629-9E7C-8B0DF24BC405}" type="presParOf" srcId="{B215DD1E-7C24-434B-9422-F6F205641E33}" destId="{3C9F14E1-89DA-42A2-8760-9C32607C3184}" srcOrd="0" destOrd="0" presId="urn:microsoft.com/office/officeart/2005/8/layout/chevron1"/>
    <dgm:cxn modelId="{487674B6-CC36-4012-9E41-A8667599AD2F}" type="presParOf" srcId="{B215DD1E-7C24-434B-9422-F6F205641E33}" destId="{24B06815-B5A5-4633-9669-02F790C23AB8}" srcOrd="1" destOrd="0" presId="urn:microsoft.com/office/officeart/2005/8/layout/chevron1"/>
    <dgm:cxn modelId="{737CA253-CB61-411E-8644-6D632EE9A024}" type="presParOf" srcId="{B215DD1E-7C24-434B-9422-F6F205641E33}" destId="{B704C0F4-E25C-4A93-A01F-CB5308E15790}" srcOrd="2" destOrd="0" presId="urn:microsoft.com/office/officeart/2005/8/layout/chevron1"/>
    <dgm:cxn modelId="{598D3433-3153-4610-B88B-5AB52B6E1178}" type="presParOf" srcId="{B215DD1E-7C24-434B-9422-F6F205641E33}" destId="{9B544973-2AA5-41FA-821C-7BC2BBFCC038}" srcOrd="3" destOrd="0" presId="urn:microsoft.com/office/officeart/2005/8/layout/chevron1"/>
    <dgm:cxn modelId="{BD9D7991-394B-4832-93EF-EBD69D2BE0C8}" type="presParOf" srcId="{B215DD1E-7C24-434B-9422-F6F205641E33}" destId="{0D4D7888-E4F6-4419-BDEC-F9525D203EE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84769B4-1396-4536-822E-F0571DF0A3DE}" type="doc">
      <dgm:prSet loTypeId="urn:microsoft.com/office/officeart/2005/8/layout/chevron1" loCatId="process" qsTypeId="urn:microsoft.com/office/officeart/2005/8/quickstyle/simple1" qsCatId="simple" csTypeId="urn:microsoft.com/office/officeart/2005/8/colors/accent0_3" csCatId="mainScheme" phldr="1"/>
      <dgm:spPr/>
    </dgm:pt>
    <dgm:pt modelId="{753F639A-D8DB-4F30-BD23-BFE8DB441F04}">
      <dgm:prSet phldrT="[Text]"/>
      <dgm:spPr/>
      <dgm:t>
        <a:bodyPr/>
        <a:lstStyle/>
        <a:p>
          <a:r>
            <a:rPr lang="en-US" dirty="0" smtClean="0"/>
            <a:t>First Occasion</a:t>
          </a:r>
          <a:endParaRPr lang="en-US" dirty="0"/>
        </a:p>
      </dgm:t>
    </dgm:pt>
    <dgm:pt modelId="{E5E92C28-F6CD-4497-95DB-7FC79F0754A1}" type="parTrans" cxnId="{27BE4187-7A66-4906-8054-A9E538465F1B}">
      <dgm:prSet/>
      <dgm:spPr/>
      <dgm:t>
        <a:bodyPr/>
        <a:lstStyle/>
        <a:p>
          <a:endParaRPr lang="en-US"/>
        </a:p>
      </dgm:t>
    </dgm:pt>
    <dgm:pt modelId="{A62A40A9-6A88-44DE-B3E5-E6780BA83738}" type="sibTrans" cxnId="{27BE4187-7A66-4906-8054-A9E538465F1B}">
      <dgm:prSet/>
      <dgm:spPr/>
      <dgm:t>
        <a:bodyPr/>
        <a:lstStyle/>
        <a:p>
          <a:endParaRPr lang="en-US"/>
        </a:p>
      </dgm:t>
    </dgm:pt>
    <dgm:pt modelId="{1CCC4F2A-FC14-454A-8056-A7A51C24B1BD}">
      <dgm:prSet phldrT="[Text]"/>
      <dgm:spPr/>
      <dgm:t>
        <a:bodyPr/>
        <a:lstStyle/>
        <a:p>
          <a:r>
            <a:rPr lang="en-US" dirty="0" smtClean="0"/>
            <a:t>Second Occasion</a:t>
          </a:r>
          <a:endParaRPr lang="en-US" dirty="0"/>
        </a:p>
      </dgm:t>
    </dgm:pt>
    <dgm:pt modelId="{23B9590A-7C9B-4A1A-B3AE-78E0486F4D57}" type="parTrans" cxnId="{C44046F0-927C-410C-B7FD-EDB23D5EDCA6}">
      <dgm:prSet/>
      <dgm:spPr/>
      <dgm:t>
        <a:bodyPr/>
        <a:lstStyle/>
        <a:p>
          <a:endParaRPr lang="en-US"/>
        </a:p>
      </dgm:t>
    </dgm:pt>
    <dgm:pt modelId="{7A81F938-4D2F-470D-B0FC-5BD2ACDEBEBD}" type="sibTrans" cxnId="{C44046F0-927C-410C-B7FD-EDB23D5EDCA6}">
      <dgm:prSet/>
      <dgm:spPr/>
      <dgm:t>
        <a:bodyPr/>
        <a:lstStyle/>
        <a:p>
          <a:endParaRPr lang="en-US"/>
        </a:p>
      </dgm:t>
    </dgm:pt>
    <dgm:pt modelId="{031AD8F7-3A03-4F52-A015-1F38B236D133}">
      <dgm:prSet phldrT="[Text]"/>
      <dgm:spPr/>
      <dgm:t>
        <a:bodyPr/>
        <a:lstStyle/>
        <a:p>
          <a:r>
            <a:rPr lang="en-US" dirty="0" smtClean="0"/>
            <a:t>Second Occasion +</a:t>
          </a:r>
          <a:endParaRPr lang="en-US" dirty="0"/>
        </a:p>
      </dgm:t>
    </dgm:pt>
    <dgm:pt modelId="{22820CEE-CD99-4AC8-BCCF-7D1E77638D68}" type="parTrans" cxnId="{9B92439C-76B2-4326-896A-3642370854E4}">
      <dgm:prSet/>
      <dgm:spPr/>
      <dgm:t>
        <a:bodyPr/>
        <a:lstStyle/>
        <a:p>
          <a:endParaRPr lang="en-US"/>
        </a:p>
      </dgm:t>
    </dgm:pt>
    <dgm:pt modelId="{B9FD10F9-A0B2-476D-97E1-5B142FEDC5A7}" type="sibTrans" cxnId="{9B92439C-76B2-4326-896A-3642370854E4}">
      <dgm:prSet/>
      <dgm:spPr/>
      <dgm:t>
        <a:bodyPr/>
        <a:lstStyle/>
        <a:p>
          <a:endParaRPr lang="en-US"/>
        </a:p>
      </dgm:t>
    </dgm:pt>
    <dgm:pt modelId="{B215DD1E-7C24-434B-9422-F6F205641E33}" type="pres">
      <dgm:prSet presAssocID="{D84769B4-1396-4536-822E-F0571DF0A3DE}" presName="Name0" presStyleCnt="0">
        <dgm:presLayoutVars>
          <dgm:dir/>
          <dgm:animLvl val="lvl"/>
          <dgm:resizeHandles val="exact"/>
        </dgm:presLayoutVars>
      </dgm:prSet>
      <dgm:spPr/>
    </dgm:pt>
    <dgm:pt modelId="{3C9F14E1-89DA-42A2-8760-9C32607C3184}" type="pres">
      <dgm:prSet presAssocID="{753F639A-D8DB-4F30-BD23-BFE8DB441F0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B06815-B5A5-4633-9669-02F790C23AB8}" type="pres">
      <dgm:prSet presAssocID="{A62A40A9-6A88-44DE-B3E5-E6780BA83738}" presName="parTxOnlySpace" presStyleCnt="0"/>
      <dgm:spPr/>
    </dgm:pt>
    <dgm:pt modelId="{B704C0F4-E25C-4A93-A01F-CB5308E15790}" type="pres">
      <dgm:prSet presAssocID="{1CCC4F2A-FC14-454A-8056-A7A51C24B1B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544973-2AA5-41FA-821C-7BC2BBFCC038}" type="pres">
      <dgm:prSet presAssocID="{7A81F938-4D2F-470D-B0FC-5BD2ACDEBEBD}" presName="parTxOnlySpace" presStyleCnt="0"/>
      <dgm:spPr/>
    </dgm:pt>
    <dgm:pt modelId="{0D4D7888-E4F6-4419-BDEC-F9525D203EE2}" type="pres">
      <dgm:prSet presAssocID="{031AD8F7-3A03-4F52-A015-1F38B236D13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BE4187-7A66-4906-8054-A9E538465F1B}" srcId="{D84769B4-1396-4536-822E-F0571DF0A3DE}" destId="{753F639A-D8DB-4F30-BD23-BFE8DB441F04}" srcOrd="0" destOrd="0" parTransId="{E5E92C28-F6CD-4497-95DB-7FC79F0754A1}" sibTransId="{A62A40A9-6A88-44DE-B3E5-E6780BA83738}"/>
    <dgm:cxn modelId="{9076D0E9-404E-4F25-A767-A9C990AF0540}" type="presOf" srcId="{031AD8F7-3A03-4F52-A015-1F38B236D133}" destId="{0D4D7888-E4F6-4419-BDEC-F9525D203EE2}" srcOrd="0" destOrd="0" presId="urn:microsoft.com/office/officeart/2005/8/layout/chevron1"/>
    <dgm:cxn modelId="{9F882387-A84F-48E7-9755-7340BEAD78ED}" type="presOf" srcId="{753F639A-D8DB-4F30-BD23-BFE8DB441F04}" destId="{3C9F14E1-89DA-42A2-8760-9C32607C3184}" srcOrd="0" destOrd="0" presId="urn:microsoft.com/office/officeart/2005/8/layout/chevron1"/>
    <dgm:cxn modelId="{C44046F0-927C-410C-B7FD-EDB23D5EDCA6}" srcId="{D84769B4-1396-4536-822E-F0571DF0A3DE}" destId="{1CCC4F2A-FC14-454A-8056-A7A51C24B1BD}" srcOrd="1" destOrd="0" parTransId="{23B9590A-7C9B-4A1A-B3AE-78E0486F4D57}" sibTransId="{7A81F938-4D2F-470D-B0FC-5BD2ACDEBEBD}"/>
    <dgm:cxn modelId="{9B92439C-76B2-4326-896A-3642370854E4}" srcId="{D84769B4-1396-4536-822E-F0571DF0A3DE}" destId="{031AD8F7-3A03-4F52-A015-1F38B236D133}" srcOrd="2" destOrd="0" parTransId="{22820CEE-CD99-4AC8-BCCF-7D1E77638D68}" sibTransId="{B9FD10F9-A0B2-476D-97E1-5B142FEDC5A7}"/>
    <dgm:cxn modelId="{9A4CF046-7986-4BA7-A803-55A8ACEB0927}" type="presOf" srcId="{D84769B4-1396-4536-822E-F0571DF0A3DE}" destId="{B215DD1E-7C24-434B-9422-F6F205641E33}" srcOrd="0" destOrd="0" presId="urn:microsoft.com/office/officeart/2005/8/layout/chevron1"/>
    <dgm:cxn modelId="{D70ED5B7-C69C-467A-9A6D-D3A8769F54C3}" type="presOf" srcId="{1CCC4F2A-FC14-454A-8056-A7A51C24B1BD}" destId="{B704C0F4-E25C-4A93-A01F-CB5308E15790}" srcOrd="0" destOrd="0" presId="urn:microsoft.com/office/officeart/2005/8/layout/chevron1"/>
    <dgm:cxn modelId="{8EF84717-91F7-406F-9554-2ACF76FA1AAC}" type="presParOf" srcId="{B215DD1E-7C24-434B-9422-F6F205641E33}" destId="{3C9F14E1-89DA-42A2-8760-9C32607C3184}" srcOrd="0" destOrd="0" presId="urn:microsoft.com/office/officeart/2005/8/layout/chevron1"/>
    <dgm:cxn modelId="{8F2AF485-80BB-4FBB-A4C2-09F0B920A5E8}" type="presParOf" srcId="{B215DD1E-7C24-434B-9422-F6F205641E33}" destId="{24B06815-B5A5-4633-9669-02F790C23AB8}" srcOrd="1" destOrd="0" presId="urn:microsoft.com/office/officeart/2005/8/layout/chevron1"/>
    <dgm:cxn modelId="{C8B78250-BF5C-4581-91FF-812780794E67}" type="presParOf" srcId="{B215DD1E-7C24-434B-9422-F6F205641E33}" destId="{B704C0F4-E25C-4A93-A01F-CB5308E15790}" srcOrd="2" destOrd="0" presId="urn:microsoft.com/office/officeart/2005/8/layout/chevron1"/>
    <dgm:cxn modelId="{3821179B-F706-4A98-9A97-A42AF29C377C}" type="presParOf" srcId="{B215DD1E-7C24-434B-9422-F6F205641E33}" destId="{9B544973-2AA5-41FA-821C-7BC2BBFCC038}" srcOrd="3" destOrd="0" presId="urn:microsoft.com/office/officeart/2005/8/layout/chevron1"/>
    <dgm:cxn modelId="{B08E7F65-3403-44B8-B9CB-5734832C9ECA}" type="presParOf" srcId="{B215DD1E-7C24-434B-9422-F6F205641E33}" destId="{0D4D7888-E4F6-4419-BDEC-F9525D203EE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921840-0897-411E-A853-34846F90F904}">
      <dsp:nvSpPr>
        <dsp:cNvPr id="0" name=""/>
        <dsp:cNvSpPr/>
      </dsp:nvSpPr>
      <dsp:spPr>
        <a:xfrm>
          <a:off x="-5427711" y="-831103"/>
          <a:ext cx="6462806" cy="6462806"/>
        </a:xfrm>
        <a:prstGeom prst="blockArc">
          <a:avLst>
            <a:gd name="adj1" fmla="val 18900000"/>
            <a:gd name="adj2" fmla="val 2700000"/>
            <a:gd name="adj3" fmla="val 334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765367-8742-4885-8377-10A4879F0873}">
      <dsp:nvSpPr>
        <dsp:cNvPr id="0" name=""/>
        <dsp:cNvSpPr/>
      </dsp:nvSpPr>
      <dsp:spPr>
        <a:xfrm>
          <a:off x="541895" y="369070"/>
          <a:ext cx="7011283" cy="73852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204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Cohort definition.</a:t>
          </a:r>
          <a:endParaRPr lang="en-US" sz="3200" kern="1200" dirty="0"/>
        </a:p>
      </dsp:txBody>
      <dsp:txXfrm>
        <a:off x="541895" y="369070"/>
        <a:ext cx="7011283" cy="738524"/>
      </dsp:txXfrm>
    </dsp:sp>
    <dsp:sp modelId="{7A09233E-FF1B-4BBD-8CB8-BE7D9D818E14}">
      <dsp:nvSpPr>
        <dsp:cNvPr id="0" name=""/>
        <dsp:cNvSpPr/>
      </dsp:nvSpPr>
      <dsp:spPr>
        <a:xfrm>
          <a:off x="80318" y="276754"/>
          <a:ext cx="923155" cy="92315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4AFE5D-C51C-47DA-BF64-A62733EC1089}">
      <dsp:nvSpPr>
        <dsp:cNvPr id="0" name=""/>
        <dsp:cNvSpPr/>
      </dsp:nvSpPr>
      <dsp:spPr>
        <a:xfrm>
          <a:off x="965308" y="1477048"/>
          <a:ext cx="6587870" cy="73852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204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Determining the E and R points.</a:t>
          </a:r>
        </a:p>
      </dsp:txBody>
      <dsp:txXfrm>
        <a:off x="965308" y="1477048"/>
        <a:ext cx="6587870" cy="738524"/>
      </dsp:txXfrm>
    </dsp:sp>
    <dsp:sp modelId="{62052E29-2AE6-411A-BA97-6A6FD06CC267}">
      <dsp:nvSpPr>
        <dsp:cNvPr id="0" name=""/>
        <dsp:cNvSpPr/>
      </dsp:nvSpPr>
      <dsp:spPr>
        <a:xfrm>
          <a:off x="503730" y="1384733"/>
          <a:ext cx="923155" cy="92315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01EF21-9C5B-4969-85D4-991E4D107D5B}">
      <dsp:nvSpPr>
        <dsp:cNvPr id="0" name=""/>
        <dsp:cNvSpPr/>
      </dsp:nvSpPr>
      <dsp:spPr>
        <a:xfrm>
          <a:off x="965308" y="2585027"/>
          <a:ext cx="6587870" cy="73852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204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Corrections vs. Adjustments.</a:t>
          </a:r>
          <a:endParaRPr lang="en-US" sz="3200" kern="1200" dirty="0"/>
        </a:p>
      </dsp:txBody>
      <dsp:txXfrm>
        <a:off x="965308" y="2585027"/>
        <a:ext cx="6587870" cy="738524"/>
      </dsp:txXfrm>
    </dsp:sp>
    <dsp:sp modelId="{EC831B4F-0BD8-4BEA-8D57-5508FFE6A057}">
      <dsp:nvSpPr>
        <dsp:cNvPr id="0" name=""/>
        <dsp:cNvSpPr/>
      </dsp:nvSpPr>
      <dsp:spPr>
        <a:xfrm>
          <a:off x="503730" y="2492711"/>
          <a:ext cx="923155" cy="92315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885B7B-9E1E-486C-B6D6-A3838BECFCE7}">
      <dsp:nvSpPr>
        <dsp:cNvPr id="0" name=""/>
        <dsp:cNvSpPr/>
      </dsp:nvSpPr>
      <dsp:spPr>
        <a:xfrm>
          <a:off x="541895" y="3693005"/>
          <a:ext cx="7011283" cy="73852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204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Membership questions.</a:t>
          </a:r>
          <a:endParaRPr lang="en-US" sz="3200" kern="1200" dirty="0"/>
        </a:p>
      </dsp:txBody>
      <dsp:txXfrm>
        <a:off x="541895" y="3693005"/>
        <a:ext cx="7011283" cy="738524"/>
      </dsp:txXfrm>
    </dsp:sp>
    <dsp:sp modelId="{B5D88682-7D51-45A5-842A-A729E51E0F7F}">
      <dsp:nvSpPr>
        <dsp:cNvPr id="0" name=""/>
        <dsp:cNvSpPr/>
      </dsp:nvSpPr>
      <dsp:spPr>
        <a:xfrm>
          <a:off x="80318" y="3600690"/>
          <a:ext cx="923155" cy="923155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05AE35-9586-444F-B6DC-880D7AF2E48C}">
      <dsp:nvSpPr>
        <dsp:cNvPr id="0" name=""/>
        <dsp:cNvSpPr/>
      </dsp:nvSpPr>
      <dsp:spPr>
        <a:xfrm>
          <a:off x="605789" y="0"/>
          <a:ext cx="6865620" cy="2209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C1E734-392D-460D-8200-39C575C24631}">
      <dsp:nvSpPr>
        <dsp:cNvPr id="0" name=""/>
        <dsp:cNvSpPr/>
      </dsp:nvSpPr>
      <dsp:spPr>
        <a:xfrm>
          <a:off x="2557" y="662940"/>
          <a:ext cx="2598012" cy="883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Last term completed</a:t>
          </a:r>
          <a:endParaRPr lang="en-US" sz="2200" kern="1200" dirty="0"/>
        </a:p>
      </dsp:txBody>
      <dsp:txXfrm>
        <a:off x="45706" y="706089"/>
        <a:ext cx="2511714" cy="797622"/>
      </dsp:txXfrm>
    </dsp:sp>
    <dsp:sp modelId="{F4A1BCDA-0AE0-4FB2-B4A2-9BDD8A1AF131}">
      <dsp:nvSpPr>
        <dsp:cNvPr id="0" name=""/>
        <dsp:cNvSpPr/>
      </dsp:nvSpPr>
      <dsp:spPr>
        <a:xfrm>
          <a:off x="2739593" y="662940"/>
          <a:ext cx="2598012" cy="883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Professional Sports as Vocation</a:t>
          </a:r>
          <a:endParaRPr lang="en-US" sz="2200" kern="1200" dirty="0"/>
        </a:p>
      </dsp:txBody>
      <dsp:txXfrm>
        <a:off x="2782742" y="706089"/>
        <a:ext cx="2511714" cy="797622"/>
      </dsp:txXfrm>
    </dsp:sp>
    <dsp:sp modelId="{355EF4B1-4188-4676-8896-6F9175674618}">
      <dsp:nvSpPr>
        <dsp:cNvPr id="0" name=""/>
        <dsp:cNvSpPr/>
      </dsp:nvSpPr>
      <dsp:spPr>
        <a:xfrm>
          <a:off x="5476630" y="662940"/>
          <a:ext cx="2598012" cy="883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Census Date of Next Academic Term</a:t>
          </a:r>
          <a:endParaRPr lang="en-US" sz="2200" kern="1200" dirty="0"/>
        </a:p>
      </dsp:txBody>
      <dsp:txXfrm>
        <a:off x="5519779" y="706089"/>
        <a:ext cx="2511714" cy="79762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2B17E9-9834-4E15-8085-1B141C4A8E58}">
      <dsp:nvSpPr>
        <dsp:cNvPr id="0" name=""/>
        <dsp:cNvSpPr/>
      </dsp:nvSpPr>
      <dsp:spPr>
        <a:xfrm>
          <a:off x="3031" y="97386"/>
          <a:ext cx="1378565" cy="907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Step 1</a:t>
          </a:r>
          <a:endParaRPr lang="en-US" sz="2100" kern="1200" dirty="0"/>
        </a:p>
      </dsp:txBody>
      <dsp:txXfrm>
        <a:off x="3031" y="97386"/>
        <a:ext cx="1378565" cy="551426"/>
      </dsp:txXfrm>
    </dsp:sp>
    <dsp:sp modelId="{CFA9A387-D095-44FA-9F18-710904C1B253}">
      <dsp:nvSpPr>
        <dsp:cNvPr id="0" name=""/>
        <dsp:cNvSpPr/>
      </dsp:nvSpPr>
      <dsp:spPr>
        <a:xfrm>
          <a:off x="285388" y="648813"/>
          <a:ext cx="1378565" cy="1209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Who?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When?</a:t>
          </a:r>
          <a:endParaRPr lang="en-US" sz="2100" kern="1200" dirty="0"/>
        </a:p>
      </dsp:txBody>
      <dsp:txXfrm>
        <a:off x="320816" y="684241"/>
        <a:ext cx="1307709" cy="1138744"/>
      </dsp:txXfrm>
    </dsp:sp>
    <dsp:sp modelId="{A3414F53-34BD-4EB6-B956-249371D269FC}">
      <dsp:nvSpPr>
        <dsp:cNvPr id="0" name=""/>
        <dsp:cNvSpPr/>
      </dsp:nvSpPr>
      <dsp:spPr>
        <a:xfrm>
          <a:off x="1590582" y="201488"/>
          <a:ext cx="443049" cy="3432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590582" y="270132"/>
        <a:ext cx="340082" cy="205934"/>
      </dsp:txXfrm>
    </dsp:sp>
    <dsp:sp modelId="{BB04A512-C49E-4BD6-94D7-585C7C0F54A5}">
      <dsp:nvSpPr>
        <dsp:cNvPr id="0" name=""/>
        <dsp:cNvSpPr/>
      </dsp:nvSpPr>
      <dsp:spPr>
        <a:xfrm>
          <a:off x="2217539" y="97386"/>
          <a:ext cx="1378565" cy="907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Step 2</a:t>
          </a:r>
          <a:endParaRPr lang="en-US" sz="2100" kern="1200" dirty="0"/>
        </a:p>
      </dsp:txBody>
      <dsp:txXfrm>
        <a:off x="2217539" y="97386"/>
        <a:ext cx="1378565" cy="551426"/>
      </dsp:txXfrm>
    </dsp:sp>
    <dsp:sp modelId="{278F8A97-2E54-48A0-B279-8391810B557A}">
      <dsp:nvSpPr>
        <dsp:cNvPr id="0" name=""/>
        <dsp:cNvSpPr/>
      </dsp:nvSpPr>
      <dsp:spPr>
        <a:xfrm>
          <a:off x="2499895" y="648813"/>
          <a:ext cx="1378565" cy="1209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Who?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When?</a:t>
          </a:r>
          <a:endParaRPr lang="en-US" sz="2100" kern="1200" dirty="0"/>
        </a:p>
      </dsp:txBody>
      <dsp:txXfrm>
        <a:off x="2535323" y="684241"/>
        <a:ext cx="1307709" cy="1138744"/>
      </dsp:txXfrm>
    </dsp:sp>
    <dsp:sp modelId="{BE3401CE-3946-4154-84CE-EA5C03AB8612}">
      <dsp:nvSpPr>
        <dsp:cNvPr id="0" name=""/>
        <dsp:cNvSpPr/>
      </dsp:nvSpPr>
      <dsp:spPr>
        <a:xfrm>
          <a:off x="3805089" y="201488"/>
          <a:ext cx="443049" cy="3432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805089" y="270132"/>
        <a:ext cx="340082" cy="205934"/>
      </dsp:txXfrm>
    </dsp:sp>
    <dsp:sp modelId="{B3B851DD-01C0-4675-993C-262A5D36352C}">
      <dsp:nvSpPr>
        <dsp:cNvPr id="0" name=""/>
        <dsp:cNvSpPr/>
      </dsp:nvSpPr>
      <dsp:spPr>
        <a:xfrm>
          <a:off x="4432046" y="97386"/>
          <a:ext cx="1378565" cy="907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Step 3</a:t>
          </a:r>
          <a:endParaRPr lang="en-US" sz="2100" kern="1200" dirty="0"/>
        </a:p>
      </dsp:txBody>
      <dsp:txXfrm>
        <a:off x="4432046" y="97386"/>
        <a:ext cx="1378565" cy="551426"/>
      </dsp:txXfrm>
    </dsp:sp>
    <dsp:sp modelId="{968E8516-FC06-40CD-AB0A-A89D27592411}">
      <dsp:nvSpPr>
        <dsp:cNvPr id="0" name=""/>
        <dsp:cNvSpPr/>
      </dsp:nvSpPr>
      <dsp:spPr>
        <a:xfrm>
          <a:off x="4714402" y="648813"/>
          <a:ext cx="1378565" cy="1209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Who?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When?</a:t>
          </a:r>
          <a:endParaRPr lang="en-US" sz="2100" kern="1200" dirty="0"/>
        </a:p>
      </dsp:txBody>
      <dsp:txXfrm>
        <a:off x="4749830" y="684241"/>
        <a:ext cx="1307709" cy="113874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E4A2A-E586-4108-890F-14CA49C9D4AF}">
      <dsp:nvSpPr>
        <dsp:cNvPr id="0" name=""/>
        <dsp:cNvSpPr/>
      </dsp:nvSpPr>
      <dsp:spPr>
        <a:xfrm>
          <a:off x="1868757" y="195024"/>
          <a:ext cx="3870483" cy="134416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D1821A-C4C6-45CB-8DC3-C657D98DCB47}">
      <dsp:nvSpPr>
        <dsp:cNvPr id="0" name=""/>
        <dsp:cNvSpPr/>
      </dsp:nvSpPr>
      <dsp:spPr>
        <a:xfrm>
          <a:off x="3434953" y="3486435"/>
          <a:ext cx="750093" cy="48006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CE5D8C-61DC-4340-AEFD-8CA418EC9A2D}">
      <dsp:nvSpPr>
        <dsp:cNvPr id="0" name=""/>
        <dsp:cNvSpPr/>
      </dsp:nvSpPr>
      <dsp:spPr>
        <a:xfrm>
          <a:off x="2009774" y="3870483"/>
          <a:ext cx="3600450" cy="9001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120</a:t>
          </a:r>
          <a:endParaRPr lang="en-US" sz="3100" kern="1200" dirty="0"/>
        </a:p>
      </dsp:txBody>
      <dsp:txXfrm>
        <a:off x="2009774" y="3870483"/>
        <a:ext cx="3600450" cy="900112"/>
      </dsp:txXfrm>
    </dsp:sp>
    <dsp:sp modelId="{DF36F464-59B3-4DEA-BFFD-081861A1368B}">
      <dsp:nvSpPr>
        <dsp:cNvPr id="0" name=""/>
        <dsp:cNvSpPr/>
      </dsp:nvSpPr>
      <dsp:spPr>
        <a:xfrm>
          <a:off x="3275933" y="1643005"/>
          <a:ext cx="1350168" cy="13501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Electives</a:t>
          </a:r>
          <a:endParaRPr lang="en-US" sz="2000" kern="1200" dirty="0"/>
        </a:p>
      </dsp:txBody>
      <dsp:txXfrm>
        <a:off x="3473661" y="1840733"/>
        <a:ext cx="954712" cy="954712"/>
      </dsp:txXfrm>
    </dsp:sp>
    <dsp:sp modelId="{B367E380-6989-4B63-93FF-54D80C0A82B1}">
      <dsp:nvSpPr>
        <dsp:cNvPr id="0" name=""/>
        <dsp:cNvSpPr/>
      </dsp:nvSpPr>
      <dsp:spPr>
        <a:xfrm>
          <a:off x="2309812" y="630078"/>
          <a:ext cx="1350168" cy="13501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Core</a:t>
          </a:r>
          <a:endParaRPr lang="en-US" sz="2000" kern="1200" dirty="0"/>
        </a:p>
      </dsp:txBody>
      <dsp:txXfrm>
        <a:off x="2507540" y="827806"/>
        <a:ext cx="954712" cy="954712"/>
      </dsp:txXfrm>
    </dsp:sp>
    <dsp:sp modelId="{580A1A98-A419-41E4-B089-2059D1A9804C}">
      <dsp:nvSpPr>
        <dsp:cNvPr id="0" name=""/>
        <dsp:cNvSpPr/>
      </dsp:nvSpPr>
      <dsp:spPr>
        <a:xfrm>
          <a:off x="3689985" y="303637"/>
          <a:ext cx="1350168" cy="13501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Major</a:t>
          </a:r>
          <a:endParaRPr lang="en-US" sz="2000" kern="1200" dirty="0"/>
        </a:p>
      </dsp:txBody>
      <dsp:txXfrm>
        <a:off x="3887713" y="501365"/>
        <a:ext cx="954712" cy="954712"/>
      </dsp:txXfrm>
    </dsp:sp>
    <dsp:sp modelId="{66F12178-6DBC-4CB1-A3BC-93280BBF696D}">
      <dsp:nvSpPr>
        <dsp:cNvPr id="0" name=""/>
        <dsp:cNvSpPr/>
      </dsp:nvSpPr>
      <dsp:spPr>
        <a:xfrm>
          <a:off x="1709737" y="30003"/>
          <a:ext cx="4200525" cy="336042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ADE34C-C6FD-450D-857B-B9D816E80D03}">
      <dsp:nvSpPr>
        <dsp:cNvPr id="0" name=""/>
        <dsp:cNvSpPr/>
      </dsp:nvSpPr>
      <dsp:spPr>
        <a:xfrm>
          <a:off x="2911254" y="-129747"/>
          <a:ext cx="1336911" cy="13568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Compliance</a:t>
          </a:r>
          <a:endParaRPr lang="en-US" sz="1400" kern="1200" dirty="0"/>
        </a:p>
      </dsp:txBody>
      <dsp:txXfrm>
        <a:off x="3107040" y="68957"/>
        <a:ext cx="945339" cy="959426"/>
      </dsp:txXfrm>
    </dsp:sp>
    <dsp:sp modelId="{40A91ADC-1167-42F0-B521-0CBA52A4DA20}">
      <dsp:nvSpPr>
        <dsp:cNvPr id="0" name=""/>
        <dsp:cNvSpPr/>
      </dsp:nvSpPr>
      <dsp:spPr>
        <a:xfrm rot="1200000">
          <a:off x="4278211" y="642582"/>
          <a:ext cx="192508" cy="390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4279952" y="710848"/>
        <a:ext cx="134756" cy="234426"/>
      </dsp:txXfrm>
    </dsp:sp>
    <dsp:sp modelId="{41FF9C96-0962-466C-8C86-6913AE2509C5}">
      <dsp:nvSpPr>
        <dsp:cNvPr id="0" name=""/>
        <dsp:cNvSpPr/>
      </dsp:nvSpPr>
      <dsp:spPr>
        <a:xfrm>
          <a:off x="4509123" y="424675"/>
          <a:ext cx="1411430" cy="14382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Registrar</a:t>
          </a:r>
          <a:endParaRPr lang="en-US" sz="1100" kern="1200" dirty="0"/>
        </a:p>
      </dsp:txBody>
      <dsp:txXfrm>
        <a:off x="4715822" y="635304"/>
        <a:ext cx="998032" cy="1017006"/>
      </dsp:txXfrm>
    </dsp:sp>
    <dsp:sp modelId="{E632B288-EBAB-4F22-B101-AED4F479118E}">
      <dsp:nvSpPr>
        <dsp:cNvPr id="0" name=""/>
        <dsp:cNvSpPr/>
      </dsp:nvSpPr>
      <dsp:spPr>
        <a:xfrm rot="3600000">
          <a:off x="5564749" y="1716545"/>
          <a:ext cx="187095" cy="390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5578781" y="1770383"/>
        <a:ext cx="130967" cy="234426"/>
      </dsp:txXfrm>
    </dsp:sp>
    <dsp:sp modelId="{5811FFE2-B536-4EA2-9C4E-EFE637EF7591}">
      <dsp:nvSpPr>
        <dsp:cNvPr id="0" name=""/>
        <dsp:cNvSpPr/>
      </dsp:nvSpPr>
      <dsp:spPr>
        <a:xfrm>
          <a:off x="5418106" y="1977849"/>
          <a:ext cx="1333531" cy="13458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Academics - Athletics</a:t>
          </a:r>
          <a:endParaRPr lang="en-US" sz="1400" kern="1200" dirty="0"/>
        </a:p>
      </dsp:txBody>
      <dsp:txXfrm>
        <a:off x="5613397" y="2174937"/>
        <a:ext cx="942949" cy="951626"/>
      </dsp:txXfrm>
    </dsp:sp>
    <dsp:sp modelId="{1ABD4B2C-6D9F-4A25-A5A6-B9C0AEC8E2AB}">
      <dsp:nvSpPr>
        <dsp:cNvPr id="0" name=""/>
        <dsp:cNvSpPr/>
      </dsp:nvSpPr>
      <dsp:spPr>
        <a:xfrm rot="6000000">
          <a:off x="5843062" y="3288846"/>
          <a:ext cx="189700" cy="390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 rot="10800000">
        <a:off x="5876458" y="3338965"/>
        <a:ext cx="132790" cy="234426"/>
      </dsp:txXfrm>
    </dsp:sp>
    <dsp:sp modelId="{EA728630-9000-4CFA-B5ED-7534029BFC83}">
      <dsp:nvSpPr>
        <dsp:cNvPr id="0" name=""/>
        <dsp:cNvSpPr/>
      </dsp:nvSpPr>
      <dsp:spPr>
        <a:xfrm>
          <a:off x="5078543" y="3654790"/>
          <a:ext cx="1408339" cy="14191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FAR</a:t>
          </a:r>
          <a:endParaRPr lang="en-US" sz="1000" kern="1200" dirty="0"/>
        </a:p>
      </dsp:txBody>
      <dsp:txXfrm>
        <a:off x="5284789" y="3862625"/>
        <a:ext cx="995847" cy="1003516"/>
      </dsp:txXfrm>
    </dsp:sp>
    <dsp:sp modelId="{52EF6E7B-29D3-4B39-BBB0-2483C67AD7C8}">
      <dsp:nvSpPr>
        <dsp:cNvPr id="0" name=""/>
        <dsp:cNvSpPr/>
      </dsp:nvSpPr>
      <dsp:spPr>
        <a:xfrm rot="8400000">
          <a:off x="5036576" y="4723495"/>
          <a:ext cx="170696" cy="390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 rot="10800000">
        <a:off x="5081795" y="4785179"/>
        <a:ext cx="119487" cy="234426"/>
      </dsp:txXfrm>
    </dsp:sp>
    <dsp:sp modelId="{FEFD66EB-AE52-4E2A-B886-A1482621D104}">
      <dsp:nvSpPr>
        <dsp:cNvPr id="0" name=""/>
        <dsp:cNvSpPr/>
      </dsp:nvSpPr>
      <dsp:spPr>
        <a:xfrm>
          <a:off x="3757926" y="4740007"/>
          <a:ext cx="1383634" cy="14857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Institutional Research</a:t>
          </a:r>
          <a:endParaRPr lang="en-US" sz="1400" kern="1200" dirty="0"/>
        </a:p>
      </dsp:txBody>
      <dsp:txXfrm>
        <a:off x="3960555" y="4957589"/>
        <a:ext cx="978376" cy="1050576"/>
      </dsp:txXfrm>
    </dsp:sp>
    <dsp:sp modelId="{883B929A-76C6-48FC-8F07-458B820DBAAA}">
      <dsp:nvSpPr>
        <dsp:cNvPr id="0" name=""/>
        <dsp:cNvSpPr/>
      </dsp:nvSpPr>
      <dsp:spPr>
        <a:xfrm rot="10800000">
          <a:off x="3515177" y="5287522"/>
          <a:ext cx="171542" cy="390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566640" y="5365664"/>
        <a:ext cx="120079" cy="234426"/>
      </dsp:txXfrm>
    </dsp:sp>
    <dsp:sp modelId="{654ADF1B-8F89-4CC7-AB19-8C83E48AB4A6}">
      <dsp:nvSpPr>
        <dsp:cNvPr id="0" name=""/>
        <dsp:cNvSpPr/>
      </dsp:nvSpPr>
      <dsp:spPr>
        <a:xfrm>
          <a:off x="1985091" y="4785028"/>
          <a:ext cx="1449169" cy="13956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Admissions</a:t>
          </a:r>
          <a:endParaRPr lang="en-US" sz="1100" kern="1200" dirty="0"/>
        </a:p>
      </dsp:txBody>
      <dsp:txXfrm>
        <a:off x="2197317" y="4989423"/>
        <a:ext cx="1024717" cy="986907"/>
      </dsp:txXfrm>
    </dsp:sp>
    <dsp:sp modelId="{BBD921A7-81A1-400E-A367-2843DBC68CEE}">
      <dsp:nvSpPr>
        <dsp:cNvPr id="0" name=""/>
        <dsp:cNvSpPr/>
      </dsp:nvSpPr>
      <dsp:spPr>
        <a:xfrm rot="13200000">
          <a:off x="1940578" y="4719996"/>
          <a:ext cx="185492" cy="390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 rot="10800000">
        <a:off x="1989716" y="4816023"/>
        <a:ext cx="129844" cy="234426"/>
      </dsp:txXfrm>
    </dsp:sp>
    <dsp:sp modelId="{7B208884-4606-434B-8AE4-DA70BCA6A574}">
      <dsp:nvSpPr>
        <dsp:cNvPr id="0" name=""/>
        <dsp:cNvSpPr/>
      </dsp:nvSpPr>
      <dsp:spPr>
        <a:xfrm>
          <a:off x="685421" y="3706427"/>
          <a:ext cx="1382569" cy="1315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Financial Aid</a:t>
          </a:r>
          <a:endParaRPr lang="en-US" sz="1600" kern="1200" dirty="0"/>
        </a:p>
      </dsp:txBody>
      <dsp:txXfrm>
        <a:off x="887894" y="3899138"/>
        <a:ext cx="977623" cy="930489"/>
      </dsp:txXfrm>
    </dsp:sp>
    <dsp:sp modelId="{39C7ECAB-1EE8-4798-8259-163ED4E56AE0}">
      <dsp:nvSpPr>
        <dsp:cNvPr id="0" name=""/>
        <dsp:cNvSpPr/>
      </dsp:nvSpPr>
      <dsp:spPr>
        <a:xfrm rot="15600000">
          <a:off x="1124774" y="3332063"/>
          <a:ext cx="208704" cy="390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 rot="10800000">
        <a:off x="1161516" y="3441035"/>
        <a:ext cx="146093" cy="234426"/>
      </dsp:txXfrm>
    </dsp:sp>
    <dsp:sp modelId="{BD911D30-88A6-4144-8603-ABAFF9119F39}">
      <dsp:nvSpPr>
        <dsp:cNvPr id="0" name=""/>
        <dsp:cNvSpPr/>
      </dsp:nvSpPr>
      <dsp:spPr>
        <a:xfrm>
          <a:off x="411161" y="1962568"/>
          <a:ext cx="1326770" cy="13763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Student Services – Campus</a:t>
          </a:r>
          <a:endParaRPr lang="en-US" sz="1400" kern="1200" dirty="0"/>
        </a:p>
      </dsp:txBody>
      <dsp:txXfrm>
        <a:off x="605462" y="2164132"/>
        <a:ext cx="938168" cy="973236"/>
      </dsp:txXfrm>
    </dsp:sp>
    <dsp:sp modelId="{BBBC72D0-754E-4D4C-B826-47A9930BF757}">
      <dsp:nvSpPr>
        <dsp:cNvPr id="0" name=""/>
        <dsp:cNvSpPr/>
      </dsp:nvSpPr>
      <dsp:spPr>
        <a:xfrm rot="18000000">
          <a:off x="1407289" y="1713445"/>
          <a:ext cx="191245" cy="390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1421632" y="1816430"/>
        <a:ext cx="133872" cy="234426"/>
      </dsp:txXfrm>
    </dsp:sp>
    <dsp:sp modelId="{65297443-B927-424D-8CF8-F3FB267F1682}">
      <dsp:nvSpPr>
        <dsp:cNvPr id="0" name=""/>
        <dsp:cNvSpPr/>
      </dsp:nvSpPr>
      <dsp:spPr>
        <a:xfrm>
          <a:off x="1231844" y="451168"/>
          <a:ext cx="1425472" cy="13852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Academic Depts.</a:t>
          </a:r>
          <a:endParaRPr lang="en-US" sz="1600" kern="1200" dirty="0"/>
        </a:p>
      </dsp:txBody>
      <dsp:txXfrm>
        <a:off x="1440600" y="654037"/>
        <a:ext cx="1007960" cy="979540"/>
      </dsp:txXfrm>
    </dsp:sp>
    <dsp:sp modelId="{D3958DFA-F1C6-4081-9363-6015D8B0FDCB}">
      <dsp:nvSpPr>
        <dsp:cNvPr id="0" name=""/>
        <dsp:cNvSpPr/>
      </dsp:nvSpPr>
      <dsp:spPr>
        <a:xfrm rot="20400000">
          <a:off x="2680743" y="645772"/>
          <a:ext cx="190892" cy="390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2682470" y="733707"/>
        <a:ext cx="133624" cy="23442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2E15E2-0A69-4BCF-90C9-08B8B97C203A}">
      <dsp:nvSpPr>
        <dsp:cNvPr id="0" name=""/>
        <dsp:cNvSpPr/>
      </dsp:nvSpPr>
      <dsp:spPr>
        <a:xfrm rot="5400000">
          <a:off x="-130803" y="134244"/>
          <a:ext cx="872024" cy="6104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 rot="-5400000">
        <a:off x="1" y="308650"/>
        <a:ext cx="610417" cy="261607"/>
      </dsp:txXfrm>
    </dsp:sp>
    <dsp:sp modelId="{B4DF97A0-E81F-4865-8DB5-F95844692C12}">
      <dsp:nvSpPr>
        <dsp:cNvPr id="0" name=""/>
        <dsp:cNvSpPr/>
      </dsp:nvSpPr>
      <dsp:spPr>
        <a:xfrm rot="5400000">
          <a:off x="3603200" y="-2989342"/>
          <a:ext cx="566815" cy="65523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Institutions with large numbers of corrections in previous reviews, based on subcommittee recommendation</a:t>
          </a:r>
          <a:endParaRPr lang="en-US" sz="1900" kern="1200" dirty="0"/>
        </a:p>
      </dsp:txBody>
      <dsp:txXfrm rot="-5400000">
        <a:off x="610417" y="31111"/>
        <a:ext cx="6524712" cy="511475"/>
      </dsp:txXfrm>
    </dsp:sp>
    <dsp:sp modelId="{2BAAC6FE-52EF-4641-9F43-7AB2CD71D8AE}">
      <dsp:nvSpPr>
        <dsp:cNvPr id="0" name=""/>
        <dsp:cNvSpPr/>
      </dsp:nvSpPr>
      <dsp:spPr>
        <a:xfrm rot="5400000">
          <a:off x="-130803" y="886068"/>
          <a:ext cx="872024" cy="6104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 rot="-5400000">
        <a:off x="1" y="1060474"/>
        <a:ext cx="610417" cy="261607"/>
      </dsp:txXfrm>
    </dsp:sp>
    <dsp:sp modelId="{2637FD32-1BB3-4F61-BC3C-8B0602E567D5}">
      <dsp:nvSpPr>
        <dsp:cNvPr id="0" name=""/>
        <dsp:cNvSpPr/>
      </dsp:nvSpPr>
      <dsp:spPr>
        <a:xfrm rot="5400000">
          <a:off x="3603200" y="-2237518"/>
          <a:ext cx="566815" cy="65523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Elapsed time since last review</a:t>
          </a:r>
          <a:endParaRPr lang="en-US" sz="2000" kern="1200" dirty="0"/>
        </a:p>
      </dsp:txBody>
      <dsp:txXfrm rot="-5400000">
        <a:off x="610417" y="782935"/>
        <a:ext cx="6524712" cy="511475"/>
      </dsp:txXfrm>
    </dsp:sp>
    <dsp:sp modelId="{FB827438-FC6C-40EB-8104-421A7106C90D}">
      <dsp:nvSpPr>
        <dsp:cNvPr id="0" name=""/>
        <dsp:cNvSpPr/>
      </dsp:nvSpPr>
      <dsp:spPr>
        <a:xfrm rot="5400000">
          <a:off x="-130803" y="1637891"/>
          <a:ext cx="872024" cy="6104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 rot="-5400000">
        <a:off x="1" y="1812297"/>
        <a:ext cx="610417" cy="261607"/>
      </dsp:txXfrm>
    </dsp:sp>
    <dsp:sp modelId="{A1F2C9BF-FEFD-4878-9E55-B4A739430061}">
      <dsp:nvSpPr>
        <dsp:cNvPr id="0" name=""/>
        <dsp:cNvSpPr/>
      </dsp:nvSpPr>
      <dsp:spPr>
        <a:xfrm rot="5400000">
          <a:off x="3603200" y="-1485695"/>
          <a:ext cx="566815" cy="65523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Teams near APP penalty benchmarks</a:t>
          </a:r>
          <a:endParaRPr lang="en-US" sz="2000" kern="1200" dirty="0"/>
        </a:p>
      </dsp:txBody>
      <dsp:txXfrm rot="-5400000">
        <a:off x="610417" y="1534758"/>
        <a:ext cx="6524712" cy="511475"/>
      </dsp:txXfrm>
    </dsp:sp>
    <dsp:sp modelId="{F839D1EA-39F9-4A0B-8303-30CAFD2A668B}">
      <dsp:nvSpPr>
        <dsp:cNvPr id="0" name=""/>
        <dsp:cNvSpPr/>
      </dsp:nvSpPr>
      <dsp:spPr>
        <a:xfrm rot="5400000">
          <a:off x="-130803" y="2389714"/>
          <a:ext cx="872024" cy="6104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 rot="-5400000">
        <a:off x="1" y="2564120"/>
        <a:ext cx="610417" cy="261607"/>
      </dsp:txXfrm>
    </dsp:sp>
    <dsp:sp modelId="{C10BA08C-97B1-460A-AD74-0B3CB3D73E27}">
      <dsp:nvSpPr>
        <dsp:cNvPr id="0" name=""/>
        <dsp:cNvSpPr/>
      </dsp:nvSpPr>
      <dsp:spPr>
        <a:xfrm rot="5400000">
          <a:off x="3603200" y="-733872"/>
          <a:ext cx="566815" cy="65523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Transitioning institutions</a:t>
          </a:r>
          <a:endParaRPr lang="en-US" sz="2000" kern="1200" dirty="0"/>
        </a:p>
      </dsp:txBody>
      <dsp:txXfrm rot="-5400000">
        <a:off x="610417" y="2286581"/>
        <a:ext cx="6524712" cy="511475"/>
      </dsp:txXfrm>
    </dsp:sp>
    <dsp:sp modelId="{AEE22F19-2634-420B-8B3F-53CC516F235C}">
      <dsp:nvSpPr>
        <dsp:cNvPr id="0" name=""/>
        <dsp:cNvSpPr/>
      </dsp:nvSpPr>
      <dsp:spPr>
        <a:xfrm rot="5400000">
          <a:off x="-130803" y="3141537"/>
          <a:ext cx="872024" cy="6104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 rot="-5400000">
        <a:off x="1" y="3315943"/>
        <a:ext cx="610417" cy="261607"/>
      </dsp:txXfrm>
    </dsp:sp>
    <dsp:sp modelId="{973938E1-6941-4139-8C0F-DC2104F7D0D0}">
      <dsp:nvSpPr>
        <dsp:cNvPr id="0" name=""/>
        <dsp:cNvSpPr/>
      </dsp:nvSpPr>
      <dsp:spPr>
        <a:xfrm rot="5400000">
          <a:off x="3603200" y="17950"/>
          <a:ext cx="566815" cy="65523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Random selection.</a:t>
          </a:r>
          <a:endParaRPr lang="en-US" sz="2000" kern="1200" dirty="0"/>
        </a:p>
      </dsp:txBody>
      <dsp:txXfrm rot="-5400000">
        <a:off x="610417" y="3038403"/>
        <a:ext cx="6524712" cy="5114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B591D7-99FA-4ED1-A0A5-FED537A769B0}">
      <dsp:nvSpPr>
        <dsp:cNvPr id="0" name=""/>
        <dsp:cNvSpPr/>
      </dsp:nvSpPr>
      <dsp:spPr>
        <a:xfrm>
          <a:off x="37" y="3148"/>
          <a:ext cx="3560712" cy="6336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Correction</a:t>
          </a:r>
          <a:endParaRPr lang="en-US" sz="2200" kern="1200" dirty="0"/>
        </a:p>
      </dsp:txBody>
      <dsp:txXfrm>
        <a:off x="37" y="3148"/>
        <a:ext cx="3560712" cy="633600"/>
      </dsp:txXfrm>
    </dsp:sp>
    <dsp:sp modelId="{EDEEAA74-F228-419E-B97F-D764A481ACBE}">
      <dsp:nvSpPr>
        <dsp:cNvPr id="0" name=""/>
        <dsp:cNvSpPr/>
      </dsp:nvSpPr>
      <dsp:spPr>
        <a:xfrm>
          <a:off x="37" y="634596"/>
          <a:ext cx="3560712" cy="384986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Fix error or add new information.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Documentation not required.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May be requested for any year.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Requested through APP Data Collection Portal.</a:t>
          </a:r>
          <a:endParaRPr lang="en-US" sz="2200" kern="1200" dirty="0"/>
        </a:p>
      </dsp:txBody>
      <dsp:txXfrm>
        <a:off x="37" y="634596"/>
        <a:ext cx="3560712" cy="3849862"/>
      </dsp:txXfrm>
    </dsp:sp>
    <dsp:sp modelId="{417F3671-43D2-40D8-BA3F-2CA46566687D}">
      <dsp:nvSpPr>
        <dsp:cNvPr id="0" name=""/>
        <dsp:cNvSpPr/>
      </dsp:nvSpPr>
      <dsp:spPr>
        <a:xfrm>
          <a:off x="4059249" y="3148"/>
          <a:ext cx="3560712" cy="6336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Adjustment</a:t>
          </a:r>
          <a:endParaRPr lang="en-US" sz="2200" kern="1200" dirty="0"/>
        </a:p>
      </dsp:txBody>
      <dsp:txXfrm>
        <a:off x="4059249" y="3148"/>
        <a:ext cx="3560712" cy="633600"/>
      </dsp:txXfrm>
    </dsp:sp>
    <dsp:sp modelId="{21C50DEC-1868-42AB-9854-D7E4E25CAE57}">
      <dsp:nvSpPr>
        <dsp:cNvPr id="0" name=""/>
        <dsp:cNvSpPr/>
      </dsp:nvSpPr>
      <dsp:spPr>
        <a:xfrm>
          <a:off x="4059249" y="634596"/>
          <a:ext cx="3560712" cy="384986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Request to discount lost eligibility or retention point.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Must provide documentation.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May be requested for any year in multiyear APR cohort.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Requested through LSDB</a:t>
          </a:r>
          <a:r>
            <a:rPr lang="en-US" sz="2200" i="1" kern="1200" dirty="0" smtClean="0"/>
            <a:t>i</a:t>
          </a:r>
          <a:r>
            <a:rPr lang="en-US" sz="2200" i="0" kern="1200" dirty="0" smtClean="0"/>
            <a:t> waiver portal; processed by staff.</a:t>
          </a:r>
          <a:endParaRPr lang="en-US" sz="2200" kern="1200" dirty="0"/>
        </a:p>
      </dsp:txBody>
      <dsp:txXfrm>
        <a:off x="4059249" y="634596"/>
        <a:ext cx="3560712" cy="38498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921840-0897-411E-A853-34846F90F904}">
      <dsp:nvSpPr>
        <dsp:cNvPr id="0" name=""/>
        <dsp:cNvSpPr/>
      </dsp:nvSpPr>
      <dsp:spPr>
        <a:xfrm>
          <a:off x="-5386214" y="-831103"/>
          <a:ext cx="6462806" cy="6462806"/>
        </a:xfrm>
        <a:prstGeom prst="blockArc">
          <a:avLst>
            <a:gd name="adj1" fmla="val 18900000"/>
            <a:gd name="adj2" fmla="val 2700000"/>
            <a:gd name="adj3" fmla="val 334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646CF-E0DD-40E3-ADA9-C28E5B83DF64}">
      <dsp:nvSpPr>
        <dsp:cNvPr id="0" name=""/>
        <dsp:cNvSpPr/>
      </dsp:nvSpPr>
      <dsp:spPr>
        <a:xfrm>
          <a:off x="882470" y="685813"/>
          <a:ext cx="6712206" cy="137143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8577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Track and Cross Country Cohorts.</a:t>
          </a:r>
        </a:p>
      </dsp:txBody>
      <dsp:txXfrm>
        <a:off x="882470" y="685813"/>
        <a:ext cx="6712206" cy="1371435"/>
      </dsp:txXfrm>
    </dsp:sp>
    <dsp:sp modelId="{62052E29-2AE6-411A-BA97-6A6FD06CC267}">
      <dsp:nvSpPr>
        <dsp:cNvPr id="0" name=""/>
        <dsp:cNvSpPr/>
      </dsp:nvSpPr>
      <dsp:spPr>
        <a:xfrm>
          <a:off x="25323" y="514384"/>
          <a:ext cx="1714294" cy="1714294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2020B9-1BB1-4725-AAC4-38059657992C}">
      <dsp:nvSpPr>
        <dsp:cNvPr id="0" name=""/>
        <dsp:cNvSpPr/>
      </dsp:nvSpPr>
      <dsp:spPr>
        <a:xfrm>
          <a:off x="882470" y="2743350"/>
          <a:ext cx="6712206" cy="137143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8577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Professional Athletics Departure Adjustment.</a:t>
          </a:r>
          <a:endParaRPr lang="en-US" sz="3600" kern="1200" dirty="0"/>
        </a:p>
      </dsp:txBody>
      <dsp:txXfrm>
        <a:off x="882470" y="2743350"/>
        <a:ext cx="6712206" cy="1371435"/>
      </dsp:txXfrm>
    </dsp:sp>
    <dsp:sp modelId="{EC831B4F-0BD8-4BEA-8D57-5508FFE6A057}">
      <dsp:nvSpPr>
        <dsp:cNvPr id="0" name=""/>
        <dsp:cNvSpPr/>
      </dsp:nvSpPr>
      <dsp:spPr>
        <a:xfrm>
          <a:off x="25323" y="2571921"/>
          <a:ext cx="1714294" cy="1714294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E105BD-1147-448F-A2F1-165AF60045E6}">
      <dsp:nvSpPr>
        <dsp:cNvPr id="0" name=""/>
        <dsp:cNvSpPr/>
      </dsp:nvSpPr>
      <dsp:spPr>
        <a:xfrm>
          <a:off x="0" y="431819"/>
          <a:ext cx="7620000" cy="12729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Correlation between indoor and outdoor squads extremely strong.</a:t>
          </a:r>
          <a:endParaRPr lang="en-US" sz="3200" kern="1200" dirty="0"/>
        </a:p>
      </dsp:txBody>
      <dsp:txXfrm>
        <a:off x="62141" y="493960"/>
        <a:ext cx="7495718" cy="1148678"/>
      </dsp:txXfrm>
    </dsp:sp>
    <dsp:sp modelId="{50F96F96-00D2-4C3C-9492-97BBEBF8B4FD}">
      <dsp:nvSpPr>
        <dsp:cNvPr id="0" name=""/>
        <dsp:cNvSpPr/>
      </dsp:nvSpPr>
      <dsp:spPr>
        <a:xfrm>
          <a:off x="0" y="1704780"/>
          <a:ext cx="7620000" cy="861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935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 dirty="0" smtClean="0"/>
            <a:t>Correlation for men’s squads = .94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 dirty="0" smtClean="0"/>
            <a:t>Correlation for women’s squads = .98</a:t>
          </a:r>
          <a:endParaRPr lang="en-US" sz="2500" kern="1200" dirty="0"/>
        </a:p>
      </dsp:txBody>
      <dsp:txXfrm>
        <a:off x="0" y="1704780"/>
        <a:ext cx="7620000" cy="861120"/>
      </dsp:txXfrm>
    </dsp:sp>
    <dsp:sp modelId="{CE426EB7-B89E-444F-83B0-1F118CA92BB2}">
      <dsp:nvSpPr>
        <dsp:cNvPr id="0" name=""/>
        <dsp:cNvSpPr/>
      </dsp:nvSpPr>
      <dsp:spPr>
        <a:xfrm>
          <a:off x="0" y="2841839"/>
          <a:ext cx="7620000" cy="12729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Correlation between cross country and indoor/outdoor squads not strong enough.</a:t>
          </a:r>
          <a:endParaRPr lang="en-US" sz="3200" kern="1200" dirty="0"/>
        </a:p>
      </dsp:txBody>
      <dsp:txXfrm>
        <a:off x="62141" y="2903980"/>
        <a:ext cx="7495718" cy="1148678"/>
      </dsp:txXfrm>
    </dsp:sp>
    <dsp:sp modelId="{C70CE9D9-FD30-46DD-9EE8-27799F0BFDE3}">
      <dsp:nvSpPr>
        <dsp:cNvPr id="0" name=""/>
        <dsp:cNvSpPr/>
      </dsp:nvSpPr>
      <dsp:spPr>
        <a:xfrm>
          <a:off x="0" y="4118274"/>
          <a:ext cx="7620000" cy="529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935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500" kern="1200" dirty="0" smtClean="0"/>
            <a:t>Correlation for men’s and women’s squads = .70</a:t>
          </a:r>
          <a:endParaRPr lang="en-US" sz="2500" kern="1200" dirty="0"/>
        </a:p>
      </dsp:txBody>
      <dsp:txXfrm>
        <a:off x="0" y="4118274"/>
        <a:ext cx="7620000" cy="529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158FD0-9378-4886-B8EB-D411E87148AA}">
      <dsp:nvSpPr>
        <dsp:cNvPr id="0" name=""/>
        <dsp:cNvSpPr/>
      </dsp:nvSpPr>
      <dsp:spPr>
        <a:xfrm>
          <a:off x="662285" y="2440"/>
          <a:ext cx="1748730" cy="1748730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Indoor Cohort</a:t>
          </a:r>
          <a:endParaRPr lang="en-US" sz="2600" kern="1200" dirty="0"/>
        </a:p>
      </dsp:txBody>
      <dsp:txXfrm>
        <a:off x="918381" y="258536"/>
        <a:ext cx="1236538" cy="1236538"/>
      </dsp:txXfrm>
    </dsp:sp>
    <dsp:sp modelId="{51E92E59-A4FB-4C81-8924-742F0C0CC2F2}">
      <dsp:nvSpPr>
        <dsp:cNvPr id="0" name=""/>
        <dsp:cNvSpPr/>
      </dsp:nvSpPr>
      <dsp:spPr>
        <a:xfrm>
          <a:off x="1029518" y="1893168"/>
          <a:ext cx="1014263" cy="1014263"/>
        </a:xfrm>
        <a:prstGeom prst="mathPlus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163959" y="2281022"/>
        <a:ext cx="745381" cy="238555"/>
      </dsp:txXfrm>
    </dsp:sp>
    <dsp:sp modelId="{4C0B9A67-4491-42DE-81CB-86D2B50BEF40}">
      <dsp:nvSpPr>
        <dsp:cNvPr id="0" name=""/>
        <dsp:cNvSpPr/>
      </dsp:nvSpPr>
      <dsp:spPr>
        <a:xfrm>
          <a:off x="662285" y="3049428"/>
          <a:ext cx="1748730" cy="1748730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Outdoor Cohort</a:t>
          </a:r>
          <a:endParaRPr lang="en-US" sz="2600" kern="1200" dirty="0"/>
        </a:p>
      </dsp:txBody>
      <dsp:txXfrm>
        <a:off x="918381" y="3305524"/>
        <a:ext cx="1236538" cy="1236538"/>
      </dsp:txXfrm>
    </dsp:sp>
    <dsp:sp modelId="{6555DD2F-380F-4E5C-BA21-9B876D6482A2}">
      <dsp:nvSpPr>
        <dsp:cNvPr id="0" name=""/>
        <dsp:cNvSpPr/>
      </dsp:nvSpPr>
      <dsp:spPr>
        <a:xfrm>
          <a:off x="2673325" y="2075036"/>
          <a:ext cx="556096" cy="65052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673325" y="2205141"/>
        <a:ext cx="389267" cy="390317"/>
      </dsp:txXfrm>
    </dsp:sp>
    <dsp:sp modelId="{4C36A20B-C0A2-4876-8DFC-CC4F4C3335DE}">
      <dsp:nvSpPr>
        <dsp:cNvPr id="0" name=""/>
        <dsp:cNvSpPr/>
      </dsp:nvSpPr>
      <dsp:spPr>
        <a:xfrm>
          <a:off x="3460253" y="651569"/>
          <a:ext cx="3497460" cy="349746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Track Squad</a:t>
          </a:r>
          <a:endParaRPr lang="en-US" sz="6500" kern="1200" dirty="0"/>
        </a:p>
      </dsp:txBody>
      <dsp:txXfrm>
        <a:off x="3972444" y="1163760"/>
        <a:ext cx="2473078" cy="247307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44E145C-B0E2-4CB6-9BD2-AC61B4A44EBE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7389872-9B72-4F2D-AFA8-01751F2FF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96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C31F1-177F-4D08-B1E7-F98672817DCF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98219-AA5A-439A-80F2-2652BBE21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4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43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7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534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534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00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32" indent="-171432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087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417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6309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45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78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98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014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69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840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42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280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98219-AA5A-439A-80F2-2652BBE21330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7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5B1A-77B7-4F22-8F30-B39B5E432885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8288-EFD5-4AE4-B5DB-039338E38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5B1A-77B7-4F22-8F30-B39B5E432885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8288-EFD5-4AE4-B5DB-039338E38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5B1A-77B7-4F22-8F30-B39B5E432885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8288-EFD5-4AE4-B5DB-039338E38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5B1A-77B7-4F22-8F30-B39B5E432885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8288-EFD5-4AE4-B5DB-039338E38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5B1A-77B7-4F22-8F30-B39B5E432885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8288-EFD5-4AE4-B5DB-039338E38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5B1A-77B7-4F22-8F30-B39B5E432885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8288-EFD5-4AE4-B5DB-039338E38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5B1A-77B7-4F22-8F30-B39B5E432885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8288-EFD5-4AE4-B5DB-039338E38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5B1A-77B7-4F22-8F30-B39B5E432885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8288-EFD5-4AE4-B5DB-039338E38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5B1A-77B7-4F22-8F30-B39B5E432885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8288-EFD5-4AE4-B5DB-039338E385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5B1A-77B7-4F22-8F30-B39B5E432885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8288-EFD5-4AE4-B5DB-039338E3856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5B1A-77B7-4F22-8F30-B39B5E432885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258288-EFD5-4AE4-B5DB-039338E3856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3258288-EFD5-4AE4-B5DB-039338E3856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C085B1A-77B7-4F22-8F30-B39B5E432885}" type="datetimeFigureOut">
              <a:rPr lang="en-US" smtClean="0"/>
              <a:t>6/17/2015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mailto:mdejulio@ncaa.org" TargetMode="External"/><Relationship Id="rId2" Type="http://schemas.openxmlformats.org/officeDocument/2006/relationships/hyperlink" Target="mailto:bnguyen@ncaa.or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kyurk@ncaa.org" TargetMode="External"/><Relationship Id="rId5" Type="http://schemas.openxmlformats.org/officeDocument/2006/relationships/hyperlink" Target="mailto:gdana@ncaa.org" TargetMode="External"/><Relationship Id="rId4" Type="http://schemas.openxmlformats.org/officeDocument/2006/relationships/hyperlink" Target="mailto:arohlman@ncaa.org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PowerPoint_Presentation2.ppt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905001"/>
            <a:ext cx="8229600" cy="1981200"/>
          </a:xfrm>
        </p:spPr>
        <p:txBody>
          <a:bodyPr>
            <a:noAutofit/>
          </a:bodyPr>
          <a:lstStyle/>
          <a:p>
            <a:pPr algn="r"/>
            <a:r>
              <a:rPr lang="en-US" sz="3200" dirty="0"/>
              <a:t>Division I Academic Performance Program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Data </a:t>
            </a:r>
            <a:r>
              <a:rPr lang="en-US" sz="4400" dirty="0"/>
              <a:t>Policy </a:t>
            </a:r>
            <a:r>
              <a:rPr lang="en-US" sz="4400" dirty="0" smtClean="0"/>
              <a:t>Updates and</a:t>
            </a:r>
            <a:br>
              <a:rPr lang="en-US" sz="4400" dirty="0" smtClean="0"/>
            </a:br>
            <a:r>
              <a:rPr lang="en-US" sz="4400" dirty="0" smtClean="0"/>
              <a:t>Cycle-Two </a:t>
            </a:r>
            <a:r>
              <a:rPr lang="en-US" sz="4400" dirty="0"/>
              <a:t>Data </a:t>
            </a:r>
            <a:r>
              <a:rPr lang="en-US" sz="4400" dirty="0" smtClean="0"/>
              <a:t>Reviews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419600"/>
            <a:ext cx="6172200" cy="13716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>
                <a:solidFill>
                  <a:schemeClr val="tx1"/>
                </a:solidFill>
              </a:rPr>
              <a:t>Greg Dana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r"/>
            <a:r>
              <a:rPr lang="en-US" sz="2400" dirty="0" smtClean="0">
                <a:solidFill>
                  <a:schemeClr val="tx1"/>
                </a:solidFill>
              </a:rPr>
              <a:t>Anne Rohlman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76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Cohort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Noncounters</a:t>
            </a:r>
            <a:r>
              <a:rPr lang="en-US" dirty="0" smtClean="0"/>
              <a:t> </a:t>
            </a:r>
            <a:r>
              <a:rPr lang="en-US" dirty="0"/>
              <a:t>who meet cohort definition included in cohort. </a:t>
            </a:r>
          </a:p>
          <a:p>
            <a:pPr lvl="1"/>
            <a:r>
              <a:rPr lang="en-US" dirty="0"/>
              <a:t>Medical noncounters.</a:t>
            </a:r>
          </a:p>
          <a:p>
            <a:pPr lvl="1"/>
            <a:r>
              <a:rPr lang="en-US" dirty="0"/>
              <a:t>Fifth-year student-athletes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dirty="0"/>
              <a:t>SAs beyond five </a:t>
            </a:r>
            <a:r>
              <a:rPr lang="en-US" dirty="0" smtClean="0"/>
              <a:t>years of actual </a:t>
            </a:r>
            <a:r>
              <a:rPr lang="en-US" dirty="0"/>
              <a:t>full-time enrollment and have exhausted eligibility not included in cohort.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78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50264"/>
            <a:ext cx="7812786" cy="1240536"/>
          </a:xfrm>
        </p:spPr>
        <p:txBody>
          <a:bodyPr/>
          <a:lstStyle/>
          <a:p>
            <a:r>
              <a:rPr lang="en-US" dirty="0"/>
              <a:t>Determining the </a:t>
            </a:r>
            <a:r>
              <a:rPr lang="en-US" dirty="0" smtClean="0"/>
              <a:t>eligibility and retention </a:t>
            </a:r>
            <a:r>
              <a:rPr lang="en-US" dirty="0"/>
              <a:t>point.</a:t>
            </a:r>
          </a:p>
          <a:p>
            <a:pPr lvl="1"/>
            <a:r>
              <a:rPr lang="en-US" dirty="0"/>
              <a:t>What </a:t>
            </a:r>
            <a:r>
              <a:rPr lang="en-US" dirty="0" smtClean="0"/>
              <a:t>questions are </a:t>
            </a:r>
            <a:r>
              <a:rPr lang="en-US" dirty="0"/>
              <a:t>you </a:t>
            </a:r>
            <a:r>
              <a:rPr lang="en-US" dirty="0" smtClean="0"/>
              <a:t>answering?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15"/>
          <a:stretch/>
        </p:blipFill>
        <p:spPr bwMode="auto">
          <a:xfrm>
            <a:off x="990600" y="2514600"/>
            <a:ext cx="633210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E and 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70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Graduate MBB SA transfers to your institution to complete his eligibility.  He is a 2/2 after the fall term. In the spring term he does </a:t>
            </a:r>
            <a:r>
              <a:rPr lang="en-US" dirty="0"/>
              <a:t>not pass six hours and is not retained.  </a:t>
            </a:r>
            <a:r>
              <a:rPr lang="en-US" dirty="0" smtClean="0"/>
              <a:t>How </a:t>
            </a:r>
            <a:r>
              <a:rPr lang="en-US" dirty="0"/>
              <a:t>should he be reported?</a:t>
            </a:r>
          </a:p>
          <a:p>
            <a:r>
              <a:rPr lang="en-US" b="1" dirty="0"/>
              <a:t>Once SA graduates, he is always awarded </a:t>
            </a:r>
            <a:r>
              <a:rPr lang="en-US" b="1" dirty="0" smtClean="0"/>
              <a:t>the retention </a:t>
            </a:r>
            <a:r>
              <a:rPr lang="en-US" b="1" dirty="0"/>
              <a:t>point.</a:t>
            </a:r>
          </a:p>
          <a:p>
            <a:pPr lvl="1"/>
            <a:r>
              <a:rPr lang="en-US" sz="2600" b="1" dirty="0" smtClean="0"/>
              <a:t>Fall: 2/2 </a:t>
            </a:r>
          </a:p>
          <a:p>
            <a:pPr lvl="1"/>
            <a:r>
              <a:rPr lang="en-US" sz="2600" b="1" dirty="0" smtClean="0"/>
              <a:t>Spring</a:t>
            </a:r>
            <a:r>
              <a:rPr lang="en-US" sz="2600" b="1" dirty="0"/>
              <a:t>: 1/2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35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Correction vs. Adjustment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94837442"/>
              </p:ext>
            </p:extLst>
          </p:nvPr>
        </p:nvGraphicFramePr>
        <p:xfrm>
          <a:off x="457200" y="1676400"/>
          <a:ext cx="7620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488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Correction or Adjustment?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6200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incorrectly entered SA’s GPA.</a:t>
            </a:r>
          </a:p>
          <a:p>
            <a:pPr lvl="1"/>
            <a:r>
              <a:rPr lang="en-US" sz="2800" b="1" dirty="0"/>
              <a:t>Correction. </a:t>
            </a:r>
          </a:p>
          <a:p>
            <a:pPr lvl="1"/>
            <a:endParaRPr lang="en-US" sz="2800" b="1" dirty="0"/>
          </a:p>
          <a:p>
            <a:r>
              <a:rPr lang="en-US" dirty="0"/>
              <a:t>SA did not earn eligibility point, but suffered incapacitating illness during term.</a:t>
            </a:r>
          </a:p>
          <a:p>
            <a:pPr lvl="1"/>
            <a:r>
              <a:rPr lang="en-US" sz="2800" b="1" dirty="0"/>
              <a:t>Adjustment.</a:t>
            </a:r>
          </a:p>
          <a:p>
            <a:pPr lvl="1"/>
            <a:endParaRPr lang="en-US" sz="2800" b="1" dirty="0"/>
          </a:p>
          <a:p>
            <a:r>
              <a:rPr lang="en-US" dirty="0"/>
              <a:t>SA </a:t>
            </a:r>
            <a:r>
              <a:rPr lang="en-US" dirty="0" smtClean="0"/>
              <a:t>did not earn a retention </a:t>
            </a:r>
            <a:r>
              <a:rPr lang="en-US" dirty="0"/>
              <a:t>point, but qualified for a missed-term exception.</a:t>
            </a:r>
          </a:p>
          <a:p>
            <a:pPr lvl="1"/>
            <a:r>
              <a:rPr lang="en-US" sz="2800" b="1" dirty="0" smtClean="0"/>
              <a:t>Automatic Adjustment – Entered in APP Data Collection Portal during data submission.</a:t>
            </a:r>
            <a:endParaRPr lang="en-US" sz="2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28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APP Data Policy </a:t>
            </a:r>
            <a:r>
              <a:rPr lang="en-US" sz="4000" dirty="0" smtClean="0"/>
              <a:t>Updates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1411600"/>
              </p:ext>
            </p:extLst>
          </p:nvPr>
        </p:nvGraphicFramePr>
        <p:xfrm>
          <a:off x="457200" y="15240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096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Track and cross country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821487" cy="16335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New APR cohort definition for the running sports.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6843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r>
              <a:rPr lang="en-US" dirty="0" smtClean="0"/>
              <a:t>New Cohort Definition for Track and Cross Country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620000" cy="4419600"/>
          </a:xfrm>
        </p:spPr>
        <p:txBody>
          <a:bodyPr/>
          <a:lstStyle/>
          <a:p>
            <a:r>
              <a:rPr lang="en-US" dirty="0"/>
              <a:t>Effective with 2014-15 APP data submitted in fall 2015.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Why the change?</a:t>
            </a:r>
          </a:p>
          <a:p>
            <a:pPr lvl="1"/>
            <a:r>
              <a:rPr lang="en-US" dirty="0" smtClean="0"/>
              <a:t>Unduly burdensome on campus practitioners.</a:t>
            </a:r>
          </a:p>
          <a:p>
            <a:pPr lvl="1"/>
            <a:r>
              <a:rPr lang="en-US" dirty="0" smtClean="0"/>
              <a:t>Data reviews revealed inconsistent application.</a:t>
            </a:r>
          </a:p>
          <a:p>
            <a:pPr lvl="1"/>
            <a:r>
              <a:rPr lang="en-US" dirty="0" smtClean="0"/>
              <a:t>Goal to produce more accurate data.</a:t>
            </a:r>
          </a:p>
          <a:p>
            <a:pPr lvl="1"/>
            <a:r>
              <a:rPr lang="en-US" dirty="0" smtClean="0"/>
              <a:t>Data analysis.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891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5247444"/>
              </p:ext>
            </p:extLst>
          </p:nvPr>
        </p:nvGraphicFramePr>
        <p:xfrm>
          <a:off x="457200" y="11430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436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/>
          <a:p>
            <a:r>
              <a:rPr lang="en-US" dirty="0" smtClean="0"/>
              <a:t>New Definition for Track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523745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853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dirty="0" smtClean="0"/>
              <a:t>Session Objectives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467600" cy="4648200"/>
          </a:xfrm>
        </p:spPr>
        <p:txBody>
          <a:bodyPr>
            <a:normAutofit/>
          </a:bodyPr>
          <a:lstStyle/>
          <a:p>
            <a:pPr marL="514350" indent="-514350" algn="just">
              <a:buClr>
                <a:srgbClr val="278DA5"/>
              </a:buClr>
              <a:buFont typeface="+mj-lt"/>
              <a:buAutoNum type="arabicPeriod"/>
            </a:pPr>
            <a:r>
              <a:rPr lang="en-US" sz="2800" dirty="0" smtClean="0"/>
              <a:t>Understand APP data policy changes, rationales and implementation strategies.</a:t>
            </a:r>
          </a:p>
          <a:p>
            <a:pPr marL="514350" indent="-514350" algn="just">
              <a:buClr>
                <a:srgbClr val="278DA5"/>
              </a:buClr>
              <a:buFont typeface="+mj-lt"/>
              <a:buAutoNum type="arabicPeriod"/>
            </a:pPr>
            <a:endParaRPr lang="en-US" sz="1800" dirty="0" smtClean="0"/>
          </a:p>
          <a:p>
            <a:pPr marL="514350" indent="-514350" algn="just">
              <a:buClr>
                <a:srgbClr val="278DA5"/>
              </a:buClr>
              <a:buFont typeface="+mj-lt"/>
              <a:buAutoNum type="arabicPeriod" startAt="2"/>
            </a:pPr>
            <a:r>
              <a:rPr lang="en-US" sz="2800" dirty="0" smtClean="0"/>
              <a:t>Recognize areas of risk on your own campus based on lessons learned in APP data review cycle one.</a:t>
            </a:r>
          </a:p>
          <a:p>
            <a:pPr marL="514350" indent="-514350" algn="just">
              <a:buClr>
                <a:srgbClr val="278DA5"/>
              </a:buClr>
              <a:buFont typeface="+mj-lt"/>
              <a:buAutoNum type="arabicPeriod" startAt="2"/>
            </a:pPr>
            <a:endParaRPr lang="en-US" sz="1800" dirty="0" smtClean="0"/>
          </a:p>
          <a:p>
            <a:pPr marL="514350" indent="-514350" algn="just">
              <a:buClr>
                <a:srgbClr val="278DA5"/>
              </a:buClr>
              <a:buFont typeface="+mj-lt"/>
              <a:buAutoNum type="arabicPeriod" startAt="3"/>
            </a:pPr>
            <a:r>
              <a:rPr lang="en-US" sz="2800" dirty="0" smtClean="0"/>
              <a:t>Prepare for your upcoming cycle-two APP data review.</a:t>
            </a:r>
          </a:p>
          <a:p>
            <a:pPr marL="514350" indent="-514350" algn="just">
              <a:buClr>
                <a:srgbClr val="278DA5"/>
              </a:buClr>
              <a:buFont typeface="+mj-lt"/>
              <a:buAutoNum type="arabicPeriod" startAt="3"/>
            </a:pPr>
            <a:endParaRPr lang="en-US" sz="2800" dirty="0" smtClean="0"/>
          </a:p>
          <a:p>
            <a:pPr marL="514350" indent="-514350" algn="just">
              <a:buClr>
                <a:srgbClr val="278DA5"/>
              </a:buClr>
              <a:buFont typeface="+mj-lt"/>
              <a:buAutoNum type="arabicPeriod" startAt="3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269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/>
          <a:p>
            <a:r>
              <a:rPr lang="en-US" dirty="0" smtClean="0"/>
              <a:t>New Cohort Definitions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4617908"/>
              </p:ext>
            </p:extLst>
          </p:nvPr>
        </p:nvGraphicFramePr>
        <p:xfrm>
          <a:off x="152400" y="1143000"/>
          <a:ext cx="3733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3296575"/>
              </p:ext>
            </p:extLst>
          </p:nvPr>
        </p:nvGraphicFramePr>
        <p:xfrm>
          <a:off x="4419600" y="1143000"/>
          <a:ext cx="3657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26054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Cohorts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4920453"/>
              </p:ext>
            </p:extLst>
          </p:nvPr>
        </p:nvGraphicFramePr>
        <p:xfrm>
          <a:off x="990600" y="1905000"/>
          <a:ext cx="63246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1371600"/>
                <a:gridCol w="1905000"/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FT?</a:t>
                      </a:r>
                      <a:endParaRPr lang="en-US" sz="24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Received Aid?</a:t>
                      </a:r>
                      <a:endParaRPr lang="en-US" sz="24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On Squad List?</a:t>
                      </a:r>
                      <a:endParaRPr lang="en-US" sz="24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Which Cohort(s)?</a:t>
                      </a:r>
                      <a:endParaRPr lang="en-US" sz="24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Yes.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No.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XC, Indoor, Outdoor.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None.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Yes.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Yes.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XC</a:t>
                      </a:r>
                      <a:r>
                        <a:rPr lang="en-US" sz="2800" baseline="0" dirty="0" smtClean="0"/>
                        <a:t> &amp; Indoor.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XC, Track.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Yes.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Yes.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Indoor, Outdoor.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Track.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265717"/>
              </p:ext>
            </p:extLst>
          </p:nvPr>
        </p:nvGraphicFramePr>
        <p:xfrm>
          <a:off x="990599" y="5562600"/>
          <a:ext cx="6324601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1"/>
                <a:gridCol w="1371600"/>
                <a:gridCol w="1905000"/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Yes.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Yes.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Football, Outdoor.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00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challenges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Track and Cross Country APR Cohorts.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30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7848600" cy="1143000"/>
          </a:xfrm>
        </p:spPr>
        <p:txBody>
          <a:bodyPr/>
          <a:lstStyle/>
          <a:p>
            <a:r>
              <a:rPr lang="en-US" sz="4400" dirty="0" smtClean="0"/>
              <a:t>Application Challenges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Guiding Principle:</a:t>
            </a:r>
          </a:p>
          <a:p>
            <a:pPr lvl="1"/>
            <a:r>
              <a:rPr lang="en-US" dirty="0" smtClean="0"/>
              <a:t>New definition should not disadvantage a team because of the other team’s preexisting status. </a:t>
            </a:r>
          </a:p>
          <a:p>
            <a:pPr lvl="1"/>
            <a:endParaRPr lang="en-US" dirty="0"/>
          </a:p>
          <a:p>
            <a:r>
              <a:rPr lang="en-US" dirty="0" smtClean="0"/>
              <a:t>New </a:t>
            </a:r>
            <a:r>
              <a:rPr lang="en-US" dirty="0"/>
              <a:t>definition and combination of </a:t>
            </a:r>
            <a:r>
              <a:rPr lang="en-US" dirty="0" smtClean="0"/>
              <a:t>teams </a:t>
            </a:r>
            <a:r>
              <a:rPr lang="en-US" dirty="0"/>
              <a:t>creates challenges when determining penalties and access to </a:t>
            </a:r>
            <a:r>
              <a:rPr lang="en-US" dirty="0" smtClean="0"/>
              <a:t>postseason competition.</a:t>
            </a:r>
          </a:p>
          <a:p>
            <a:pPr lvl="1"/>
            <a:r>
              <a:rPr lang="en-US" dirty="0" smtClean="0"/>
              <a:t>Penalty </a:t>
            </a:r>
            <a:r>
              <a:rPr lang="en-US" dirty="0"/>
              <a:t>structure is progressive and </a:t>
            </a:r>
            <a:r>
              <a:rPr lang="en-US" dirty="0" smtClean="0"/>
              <a:t>cumulative.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40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5683052"/>
              </p:ext>
            </p:extLst>
          </p:nvPr>
        </p:nvGraphicFramePr>
        <p:xfrm>
          <a:off x="457200" y="1676400"/>
          <a:ext cx="76200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7274133"/>
              </p:ext>
            </p:extLst>
          </p:nvPr>
        </p:nvGraphicFramePr>
        <p:xfrm>
          <a:off x="381000" y="3962400"/>
          <a:ext cx="76200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160020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Penalty Structure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03860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Loss of Postseason Access Structure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304800" y="1600200"/>
            <a:ext cx="8001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4800" y="4038600"/>
            <a:ext cx="8001000" cy="2286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01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309107561"/>
              </p:ext>
            </p:extLst>
          </p:nvPr>
        </p:nvGraphicFramePr>
        <p:xfrm>
          <a:off x="381000" y="1524000"/>
          <a:ext cx="7696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2971800" y="1295400"/>
            <a:ext cx="2514600" cy="4953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6080760" y="3931444"/>
            <a:ext cx="1539240" cy="2164556"/>
            <a:chOff x="6080760" y="3931444"/>
            <a:chExt cx="1539240" cy="2164556"/>
          </a:xfrm>
        </p:grpSpPr>
        <p:grpSp>
          <p:nvGrpSpPr>
            <p:cNvPr id="11" name="Group 10"/>
            <p:cNvGrpSpPr/>
            <p:nvPr/>
          </p:nvGrpSpPr>
          <p:grpSpPr>
            <a:xfrm>
              <a:off x="6080760" y="3931444"/>
              <a:ext cx="1539240" cy="962025"/>
              <a:chOff x="5675947" y="2406253"/>
              <a:chExt cx="1539240" cy="962025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5675947" y="2406253"/>
                <a:ext cx="1539240" cy="962025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7" name="Rounded Rectangle 8"/>
              <p:cNvSpPr/>
              <p:nvPr/>
            </p:nvSpPr>
            <p:spPr>
              <a:xfrm>
                <a:off x="5704124" y="2434430"/>
                <a:ext cx="1482886" cy="9056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55245" tIns="36830" rIns="55245" bIns="36830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900" dirty="0" smtClean="0"/>
                  <a:t>Level-One</a:t>
                </a:r>
                <a:endParaRPr lang="en-US" sz="2900" kern="1200" dirty="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080760" y="5133975"/>
              <a:ext cx="1539240" cy="962025"/>
              <a:chOff x="5675947" y="3608784"/>
              <a:chExt cx="1539240" cy="962025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5675947" y="3608784"/>
                <a:ext cx="1539240" cy="962025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Rounded Rectangle 11"/>
              <p:cNvSpPr/>
              <p:nvPr/>
            </p:nvSpPr>
            <p:spPr>
              <a:xfrm>
                <a:off x="5704124" y="3636961"/>
                <a:ext cx="1482886" cy="9056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55245" tIns="36830" rIns="55245" bIns="36830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900" kern="1200" dirty="0" smtClean="0"/>
                  <a:t>First Occasion</a:t>
                </a:r>
                <a:endParaRPr lang="en-US" sz="2900" kern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772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FF96D6B-F159-4548-8068-700A357F6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BD3EEA1-8FEA-4506-A377-08E308585B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E8DEF65-E241-49D2-B7F8-7ABB2F8839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68AC2F-92F2-4179-993D-58B9CCEEE9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212D58-7905-403E-90D6-FD330071C2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24C7B41-3CBD-416B-890C-5D34D04433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F4F9C25-35EC-4ACD-84B2-731579344E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Filter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Allows team to avoid loss </a:t>
            </a:r>
            <a:r>
              <a:rPr lang="en-US" dirty="0" smtClean="0"/>
              <a:t>of access to </a:t>
            </a:r>
            <a:r>
              <a:rPr lang="en-US" dirty="0"/>
              <a:t>postseason if: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smtClean="0"/>
              <a:t>time team </a:t>
            </a:r>
            <a:r>
              <a:rPr lang="en-US" dirty="0"/>
              <a:t>falls below threshold; and</a:t>
            </a:r>
          </a:p>
          <a:p>
            <a:pPr lvl="1"/>
            <a:r>
              <a:rPr lang="en-US" dirty="0"/>
              <a:t>Institution in bottom 15% of resources; and</a:t>
            </a:r>
          </a:p>
          <a:p>
            <a:pPr lvl="1"/>
            <a:r>
              <a:rPr lang="en-US" dirty="0"/>
              <a:t>Team’s four-year GSR is </a:t>
            </a:r>
            <a:r>
              <a:rPr lang="en-US" u="sng" dirty="0"/>
              <a:t>&gt;</a:t>
            </a:r>
            <a:r>
              <a:rPr lang="en-US" dirty="0"/>
              <a:t> 50</a:t>
            </a:r>
            <a:r>
              <a:rPr lang="en-US" dirty="0" smtClean="0"/>
              <a:t>%.</a:t>
            </a:r>
          </a:p>
          <a:p>
            <a:pPr lvl="1"/>
            <a:endParaRPr lang="en-US" dirty="0"/>
          </a:p>
          <a:p>
            <a:r>
              <a:rPr lang="en-US" dirty="0" smtClean="0"/>
              <a:t>A team may only use the mission filter on the</a:t>
            </a:r>
            <a:r>
              <a:rPr lang="en-US" u="sng" dirty="0" smtClean="0"/>
              <a:t> first occasion</a:t>
            </a:r>
            <a:r>
              <a:rPr lang="en-US" dirty="0" smtClean="0"/>
              <a:t> it falls below the threshold.</a:t>
            </a:r>
          </a:p>
          <a:p>
            <a:pPr lvl="1"/>
            <a:r>
              <a:rPr lang="en-US" dirty="0" smtClean="0"/>
              <a:t>May the new track squad use the filter?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53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Filter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938905587"/>
              </p:ext>
            </p:extLst>
          </p:nvPr>
        </p:nvGraphicFramePr>
        <p:xfrm>
          <a:off x="685800" y="1828800"/>
          <a:ext cx="73152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258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 Filter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a team subject </a:t>
            </a:r>
            <a:r>
              <a:rPr lang="en-US" dirty="0"/>
              <a:t>to level two or three penalties </a:t>
            </a:r>
            <a:r>
              <a:rPr lang="en-US" dirty="0" smtClean="0"/>
              <a:t>or </a:t>
            </a:r>
            <a:r>
              <a:rPr lang="en-US" dirty="0"/>
              <a:t>second or more occasion loss of </a:t>
            </a:r>
            <a:r>
              <a:rPr lang="en-US" dirty="0" smtClean="0"/>
              <a:t>postseason </a:t>
            </a:r>
            <a:r>
              <a:rPr lang="en-US" dirty="0"/>
              <a:t>to avoid penalties or loss </a:t>
            </a:r>
            <a:r>
              <a:rPr lang="en-US" dirty="0" smtClean="0"/>
              <a:t>of access to </a:t>
            </a:r>
            <a:r>
              <a:rPr lang="en-US" dirty="0"/>
              <a:t>postseason if:</a:t>
            </a:r>
          </a:p>
          <a:p>
            <a:pPr lvl="1"/>
            <a:r>
              <a:rPr lang="en-US" dirty="0" smtClean="0"/>
              <a:t>Team </a:t>
            </a:r>
            <a:r>
              <a:rPr lang="en-US" dirty="0"/>
              <a:t>has a two-year average of </a:t>
            </a:r>
            <a:r>
              <a:rPr lang="en-US" u="sng" dirty="0"/>
              <a:t>&gt;</a:t>
            </a:r>
            <a:r>
              <a:rPr lang="en-US" dirty="0"/>
              <a:t> 950.</a:t>
            </a:r>
          </a:p>
          <a:p>
            <a:endParaRPr lang="en-US" dirty="0" smtClean="0"/>
          </a:p>
          <a:p>
            <a:r>
              <a:rPr lang="en-US" dirty="0" smtClean="0"/>
              <a:t>How is the average determined?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92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 Filter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7603176"/>
              </p:ext>
            </p:extLst>
          </p:nvPr>
        </p:nvGraphicFramePr>
        <p:xfrm>
          <a:off x="304800" y="1676400"/>
          <a:ext cx="7772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13788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Which cohort definition will be used to determine the</a:t>
            </a:r>
          </a:p>
          <a:p>
            <a:r>
              <a:rPr lang="en-US" sz="2400" dirty="0" smtClean="0"/>
              <a:t> two-year average: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830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 anchor="ctr">
            <a:normAutofit/>
          </a:bodyPr>
          <a:lstStyle/>
          <a:p>
            <a:pPr algn="ctr"/>
            <a:r>
              <a:rPr lang="en-US" sz="4400" dirty="0" smtClean="0"/>
              <a:t>Session Outline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7467600" cy="464820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2800" dirty="0" smtClean="0"/>
              <a:t>APP Data Policy Updates.</a:t>
            </a:r>
          </a:p>
          <a:p>
            <a:pPr marL="811530" lvl="1" indent="-514350" algn="just"/>
            <a:r>
              <a:rPr lang="en-US" sz="2400" dirty="0" smtClean="0"/>
              <a:t>General updates.</a:t>
            </a:r>
          </a:p>
          <a:p>
            <a:pPr marL="811530" lvl="1" indent="-514350" algn="just"/>
            <a:r>
              <a:rPr lang="en-US" sz="2400" dirty="0" smtClean="0"/>
              <a:t>Fundamental APP data policy overview.</a:t>
            </a:r>
          </a:p>
          <a:p>
            <a:pPr marL="811530" lvl="1" indent="-514350" algn="just"/>
            <a:r>
              <a:rPr lang="en-US" dirty="0" smtClean="0"/>
              <a:t>Data policy changes.  </a:t>
            </a:r>
            <a:endParaRPr lang="en-US" sz="2400" dirty="0" smtClean="0"/>
          </a:p>
          <a:p>
            <a:pPr marL="0" indent="0" algn="just">
              <a:buNone/>
            </a:pPr>
            <a:endParaRPr lang="en-US" sz="2800" dirty="0" smtClean="0"/>
          </a:p>
          <a:p>
            <a:pPr marL="514350" indent="-514350" algn="just">
              <a:buFont typeface="+mj-lt"/>
              <a:buAutoNum type="arabicPeriod" startAt="2"/>
            </a:pPr>
            <a:r>
              <a:rPr lang="en-US" sz="2800" dirty="0" smtClean="0"/>
              <a:t>Lessons learned in </a:t>
            </a:r>
            <a:r>
              <a:rPr lang="en-US" dirty="0"/>
              <a:t>c</a:t>
            </a:r>
            <a:r>
              <a:rPr lang="en-US" sz="2800" dirty="0" smtClean="0"/>
              <a:t>ycle o</a:t>
            </a:r>
            <a:r>
              <a:rPr lang="en-US" dirty="0" smtClean="0"/>
              <a:t>ne</a:t>
            </a:r>
            <a:r>
              <a:rPr lang="en-US" sz="2800" dirty="0" smtClean="0"/>
              <a:t> of APP data reviews.</a:t>
            </a:r>
          </a:p>
          <a:p>
            <a:pPr marL="514350" indent="-514350" algn="just">
              <a:buFont typeface="+mj-lt"/>
              <a:buAutoNum type="arabicPeriod" startAt="2"/>
            </a:pPr>
            <a:endParaRPr lang="en-US" sz="2800" dirty="0" smtClean="0"/>
          </a:p>
          <a:p>
            <a:pPr marL="514350" indent="-514350" algn="just">
              <a:buFont typeface="+mj-lt"/>
              <a:buAutoNum type="arabicPeriod" startAt="2"/>
            </a:pPr>
            <a:r>
              <a:rPr lang="en-US" sz="2800" dirty="0" smtClean="0"/>
              <a:t>APP </a:t>
            </a:r>
            <a:r>
              <a:rPr lang="en-US" dirty="0" smtClean="0"/>
              <a:t>Cycle-Two </a:t>
            </a:r>
            <a:r>
              <a:rPr lang="en-US" sz="2800" dirty="0" smtClean="0"/>
              <a:t>Data Review plan.</a:t>
            </a:r>
          </a:p>
        </p:txBody>
      </p:sp>
    </p:spTree>
    <p:extLst>
      <p:ext uri="{BB962C8B-B14F-4D97-AF65-F5344CB8AC3E}">
        <p14:creationId xmlns:p14="http://schemas.microsoft.com/office/powerpoint/2010/main" val="213662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5486400"/>
            <a:ext cx="7696201" cy="1168400"/>
          </a:xfrm>
        </p:spPr>
        <p:txBody>
          <a:bodyPr/>
          <a:lstStyle/>
          <a:p>
            <a:r>
              <a:rPr lang="en-US" sz="4000" dirty="0" smtClean="0"/>
              <a:t>Professional athletics Adjustment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7735887" cy="16335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Clarification of Policy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338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r>
              <a:rPr lang="en-US" sz="4400" dirty="0" smtClean="0"/>
              <a:t>Professional Athletics Adjustment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APR Adjustment Directive stipulates that a SA is eligible for the professional athletics adjustment, if he or she: </a:t>
            </a:r>
          </a:p>
          <a:p>
            <a:pPr lvl="1"/>
            <a:r>
              <a:rPr lang="en-US" dirty="0" smtClean="0"/>
              <a:t>Completed the term.</a:t>
            </a:r>
          </a:p>
          <a:p>
            <a:pPr lvl="1"/>
            <a:r>
              <a:rPr lang="en-US" dirty="0" smtClean="0"/>
              <a:t>Earned the eligibility point.</a:t>
            </a:r>
          </a:p>
          <a:p>
            <a:pPr lvl="1"/>
            <a:r>
              <a:rPr lang="en-US" dirty="0" smtClean="0"/>
              <a:t>Was not retained due to participation in professional sports as a vocation.</a:t>
            </a:r>
          </a:p>
          <a:p>
            <a:pPr lvl="2"/>
            <a:r>
              <a:rPr lang="en-US" dirty="0" smtClean="0"/>
              <a:t>The participation must be documented.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22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r>
              <a:rPr lang="en-US" sz="4400" dirty="0" smtClean="0"/>
              <a:t>Professional Athletics Adjustment</a:t>
            </a:r>
            <a:endParaRPr lang="en-US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MBB SA completes the spring term and earns the eligibility point.  During the summer, he signs a professional contract with an international basketball team.  </a:t>
            </a:r>
          </a:p>
          <a:p>
            <a:endParaRPr lang="en-US" dirty="0" smtClean="0"/>
          </a:p>
          <a:p>
            <a:r>
              <a:rPr lang="en-US" dirty="0" smtClean="0"/>
              <a:t>Yes, the student-athlete’s participation in professional athletics as a vocation prevented his return to the institution in the next academic term.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62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r>
              <a:rPr lang="en-US" sz="4400" dirty="0" smtClean="0"/>
              <a:t>Membership Question</a:t>
            </a:r>
            <a:endParaRPr lang="en-US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/>
          <a:lstStyle/>
          <a:p>
            <a:r>
              <a:rPr lang="en-US" dirty="0" smtClean="0"/>
              <a:t>FB SA completes the fall term and earns the eligibility point.  He does not return for the spring term so he can train for the NFL draft.  He is drafted </a:t>
            </a:r>
            <a:r>
              <a:rPr lang="en-US" dirty="0"/>
              <a:t> </a:t>
            </a:r>
            <a:r>
              <a:rPr lang="en-US" dirty="0" smtClean="0"/>
              <a:t>and signs a contract in May.  </a:t>
            </a:r>
          </a:p>
          <a:p>
            <a:r>
              <a:rPr lang="en-US" dirty="0" smtClean="0"/>
              <a:t>Does he qualify for the adjustment?</a:t>
            </a:r>
          </a:p>
          <a:p>
            <a:endParaRPr lang="en-US" dirty="0" smtClean="0"/>
          </a:p>
          <a:p>
            <a:r>
              <a:rPr lang="en-US" u="sng" dirty="0" smtClean="0"/>
              <a:t>Staff Interpretation</a:t>
            </a:r>
            <a:r>
              <a:rPr lang="en-US" dirty="0" smtClean="0"/>
              <a:t>: No, training does not equate to participation in athletics as a vocation.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2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r>
              <a:rPr lang="en-US" sz="4400" dirty="0" smtClean="0"/>
              <a:t>Professional Athletics Adjustment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Subcommittee on Data reviewed the staff interpretation and </a:t>
            </a:r>
            <a:r>
              <a:rPr lang="en-US" u="sng" dirty="0" smtClean="0"/>
              <a:t>determined</a:t>
            </a:r>
            <a:r>
              <a:rPr lang="en-US" dirty="0" smtClean="0"/>
              <a:t> current policy dictates: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The adjustment may only be applied if participation in professional athletics as a vocation prevented the SA from returning in the next term by the institution’s fifth week of class or census date, whichever is earlier.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Training for the draft, participating in combine activities or signing with an agent do not constitute participation in professional athletics as a vocation.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64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r>
              <a:rPr lang="en-US" sz="4400" dirty="0" smtClean="0"/>
              <a:t>Professional Athletics Adjustment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The subcommittee noted: </a:t>
            </a:r>
          </a:p>
          <a:p>
            <a:pPr lvl="1"/>
            <a:r>
              <a:rPr lang="en-US" dirty="0" smtClean="0"/>
              <a:t>Original intent was to allow </a:t>
            </a:r>
            <a:r>
              <a:rPr lang="en-US" dirty="0"/>
              <a:t>f</a:t>
            </a:r>
            <a:r>
              <a:rPr lang="en-US" dirty="0" smtClean="0"/>
              <a:t>lexibility while also enhancing the number of SAs who graduate prior to leaving  for professional athletics.</a:t>
            </a:r>
          </a:p>
          <a:p>
            <a:pPr lvl="1"/>
            <a:r>
              <a:rPr lang="en-US" dirty="0" smtClean="0"/>
              <a:t>SAs who are not eligible for the adjustment may earn a delayed graduation point.   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u="sng" dirty="0"/>
              <a:t>Determination</a:t>
            </a:r>
            <a:r>
              <a:rPr lang="en-US" dirty="0"/>
              <a:t> due to varying application amongst the membership</a:t>
            </a:r>
            <a:r>
              <a:rPr lang="en-US" dirty="0" smtClean="0"/>
              <a:t>.</a:t>
            </a:r>
          </a:p>
          <a:p>
            <a:pPr lvl="1"/>
            <a:r>
              <a:rPr lang="en-US" smtClean="0"/>
              <a:t>Applicable fall 2016 (2015-16 data).</a:t>
            </a:r>
            <a:endParaRPr lang="en-US" dirty="0"/>
          </a:p>
          <a:p>
            <a:pPr lvl="1"/>
            <a:r>
              <a:rPr lang="en-US" dirty="0"/>
              <a:t>Not required to correct previous years’ data. </a:t>
            </a:r>
          </a:p>
          <a:p>
            <a:pPr marL="41148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54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MSOC SA is drafted in the second week of our spring term, prior to the census date.  He withdraws to join the professional team. </a:t>
            </a:r>
          </a:p>
          <a:p>
            <a:endParaRPr lang="en-US" dirty="0" smtClean="0"/>
          </a:p>
          <a:p>
            <a:r>
              <a:rPr lang="en-US" dirty="0" smtClean="0"/>
              <a:t>Yes, assuming all other criteria are met.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  </a:t>
            </a:r>
            <a:endParaRPr lang="en-US" dirty="0"/>
          </a:p>
          <a:p>
            <a:r>
              <a:rPr lang="en-US" dirty="0" smtClean="0"/>
              <a:t>What if he left after the census date?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25140638"/>
              </p:ext>
            </p:extLst>
          </p:nvPr>
        </p:nvGraphicFramePr>
        <p:xfrm>
          <a:off x="228600" y="3352800"/>
          <a:ext cx="8077200" cy="220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310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Cycle-two Data Reviews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7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229600" cy="4724400"/>
          </a:xfrm>
        </p:spPr>
        <p:txBody>
          <a:bodyPr>
            <a:noAutofit/>
          </a:bodyPr>
          <a:lstStyle/>
          <a:p>
            <a:pPr marL="514350" indent="-514350" algn="just"/>
            <a:r>
              <a:rPr lang="en-US" sz="2800" dirty="0" smtClean="0"/>
              <a:t>Process matters.</a:t>
            </a:r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/>
          </a:p>
          <a:p>
            <a:pPr marL="514350" indent="-514350" algn="just">
              <a:buFont typeface="+mj-lt"/>
              <a:buAutoNum type="arabicPeriod"/>
            </a:pPr>
            <a:endParaRPr lang="en-US" dirty="0"/>
          </a:p>
          <a:p>
            <a:pPr marL="514350" indent="-514350" algn="just">
              <a:buFont typeface="+mj-lt"/>
              <a:buAutoNum type="arabicPeriod"/>
            </a:pPr>
            <a:endParaRPr lang="en-US" sz="2800" dirty="0" smtClean="0"/>
          </a:p>
          <a:p>
            <a:pPr marL="770382" lvl="1" indent="-514350" algn="just"/>
            <a:endParaRPr lang="en-US" dirty="0"/>
          </a:p>
          <a:p>
            <a:pPr marL="770382" lvl="1" indent="-514350" algn="just"/>
            <a:endParaRPr lang="en-US" sz="2400" dirty="0" smtClean="0"/>
          </a:p>
          <a:p>
            <a:pPr marL="770382" lvl="1" indent="-514350" algn="just"/>
            <a:r>
              <a:rPr lang="en-US" sz="2400" dirty="0" smtClean="0"/>
              <a:t>Eligibility certification process.</a:t>
            </a:r>
          </a:p>
          <a:p>
            <a:pPr marL="770382" lvl="1" indent="-514350" algn="just"/>
            <a:r>
              <a:rPr lang="en-US" sz="2400" dirty="0" smtClean="0"/>
              <a:t>Collecting and Reporting APP Data</a:t>
            </a:r>
          </a:p>
          <a:p>
            <a:pPr marL="1008126" lvl="2" indent="-514350" algn="just"/>
            <a:r>
              <a:rPr lang="en-US" sz="2200" dirty="0" smtClean="0"/>
              <a:t>Step by Step.</a:t>
            </a:r>
          </a:p>
          <a:p>
            <a:pPr marL="1008126" lvl="2" indent="-514350" algn="just"/>
            <a:r>
              <a:rPr lang="en-US" sz="2200" dirty="0" smtClean="0"/>
              <a:t>Assign roles and responsibilities.</a:t>
            </a:r>
          </a:p>
          <a:p>
            <a:pPr marL="1008126" lvl="2" indent="-514350" algn="just"/>
            <a:endParaRPr lang="en-US" sz="2200" dirty="0" smtClean="0"/>
          </a:p>
          <a:p>
            <a:pPr marL="770382" lvl="1" indent="-514350" algn="just">
              <a:buFont typeface="+mj-lt"/>
              <a:buAutoNum type="alphaLcParenR"/>
            </a:pP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020762"/>
          </a:xfrm>
        </p:spPr>
        <p:txBody>
          <a:bodyPr anchor="ctr">
            <a:noAutofit/>
          </a:bodyPr>
          <a:lstStyle/>
          <a:p>
            <a:pPr algn="ctr"/>
            <a:r>
              <a:rPr lang="en-US" sz="3200" dirty="0" smtClean="0"/>
              <a:t>Data Reviews - Lesson Learned in Cycle One</a:t>
            </a:r>
            <a:br>
              <a:rPr lang="en-US" sz="3200" dirty="0" smtClean="0"/>
            </a:br>
            <a:r>
              <a:rPr lang="en-US" sz="3200" dirty="0" smtClean="0"/>
              <a:t>Lesson #1</a:t>
            </a:r>
            <a:endParaRPr lang="en-US" sz="32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41794335"/>
              </p:ext>
            </p:extLst>
          </p:nvPr>
        </p:nvGraphicFramePr>
        <p:xfrm>
          <a:off x="1524000" y="1930400"/>
          <a:ext cx="6096000" cy="195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6702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467600" cy="4797552"/>
          </a:xfrm>
        </p:spPr>
        <p:txBody>
          <a:bodyPr/>
          <a:lstStyle/>
          <a:p>
            <a:pPr marL="514350" indent="-514350" algn="just"/>
            <a:r>
              <a:rPr lang="en-US" dirty="0" smtClean="0"/>
              <a:t>Certification forms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 smtClean="0"/>
          </a:p>
          <a:p>
            <a:pPr marL="770382" lvl="1" indent="-514350" algn="just"/>
            <a:r>
              <a:rPr lang="en-US" dirty="0" smtClean="0"/>
              <a:t>Does your form track every PTD requirement?</a:t>
            </a:r>
          </a:p>
          <a:p>
            <a:pPr marL="770382" lvl="1" indent="-514350" algn="just"/>
            <a:endParaRPr lang="en-US" dirty="0" smtClean="0"/>
          </a:p>
          <a:p>
            <a:pPr marL="770382" lvl="1" indent="-514350" algn="just"/>
            <a:r>
              <a:rPr lang="en-US" dirty="0" smtClean="0"/>
              <a:t>Does it show how each requirement was met?</a:t>
            </a:r>
          </a:p>
          <a:p>
            <a:pPr marL="770382" lvl="1" indent="-514350" algn="just"/>
            <a:endParaRPr lang="en-US" dirty="0" smtClean="0"/>
          </a:p>
          <a:p>
            <a:pPr marL="770382" lvl="1" indent="-514350" algn="just"/>
            <a:r>
              <a:rPr lang="en-US" dirty="0" smtClean="0"/>
              <a:t>Does your form note major changes?</a:t>
            </a:r>
          </a:p>
          <a:p>
            <a:pPr marL="770382" lvl="1" indent="-514350" algn="just"/>
            <a:endParaRPr lang="en-US" dirty="0" smtClean="0"/>
          </a:p>
          <a:p>
            <a:pPr marL="770382" lvl="1" indent="-514350" algn="just"/>
            <a:r>
              <a:rPr lang="en-US" dirty="0" smtClean="0"/>
              <a:t>Total hours vs degree-applicable hours</a:t>
            </a:r>
          </a:p>
          <a:p>
            <a:pPr marL="770382" lvl="1" indent="-514350" algn="just"/>
            <a:endParaRPr lang="en-US" dirty="0" smtClean="0"/>
          </a:p>
          <a:p>
            <a:pPr marL="770382" lvl="1" indent="-514350" algn="just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000" dirty="0" smtClean="0"/>
              <a:t>Lesson Learned #2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4737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APP Data Policy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What’s old? What’s new?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954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229600" cy="4724400"/>
          </a:xfrm>
        </p:spPr>
        <p:txBody>
          <a:bodyPr>
            <a:noAutofit/>
          </a:bodyPr>
          <a:lstStyle/>
          <a:p>
            <a:pPr marL="514350" indent="-514350" algn="just"/>
            <a:r>
              <a:rPr lang="en-US" sz="3200" dirty="0" smtClean="0"/>
              <a:t>Degree applicability</a:t>
            </a:r>
          </a:p>
          <a:p>
            <a:pPr marL="256032" lvl="1" indent="0" algn="just">
              <a:buNone/>
            </a:pPr>
            <a:endParaRPr lang="en-US" sz="900" dirty="0"/>
          </a:p>
          <a:p>
            <a:pPr marL="770382" lvl="1" indent="-514350" algn="just"/>
            <a:r>
              <a:rPr lang="en-US" sz="2800" dirty="0" smtClean="0"/>
              <a:t>Non-required minors.</a:t>
            </a:r>
          </a:p>
          <a:p>
            <a:pPr marL="770382" lvl="1" indent="-514350" algn="just"/>
            <a:endParaRPr lang="en-US" sz="900" dirty="0" smtClean="0"/>
          </a:p>
          <a:p>
            <a:pPr marL="770382" lvl="1" indent="-514350" algn="just"/>
            <a:r>
              <a:rPr lang="en-US" sz="2800" dirty="0" smtClean="0"/>
              <a:t>Non-required, required pre-requisites.</a:t>
            </a:r>
          </a:p>
          <a:p>
            <a:pPr marL="770382" lvl="1" indent="-514350" algn="just"/>
            <a:endParaRPr lang="en-US" sz="900" dirty="0"/>
          </a:p>
          <a:p>
            <a:pPr marL="770382" lvl="1" indent="-514350" algn="just"/>
            <a:r>
              <a:rPr lang="en-US" sz="2800" dirty="0" smtClean="0"/>
              <a:t>Changing majors, lost credits.</a:t>
            </a:r>
          </a:p>
          <a:p>
            <a:pPr marL="770382" lvl="1" indent="-514350" algn="just"/>
            <a:endParaRPr lang="en-US" sz="900" dirty="0" smtClean="0"/>
          </a:p>
          <a:p>
            <a:pPr marL="770382" lvl="1" indent="-514350" algn="just"/>
            <a:r>
              <a:rPr lang="en-US" sz="2800" dirty="0" smtClean="0"/>
              <a:t>Multiple foreign language options.</a:t>
            </a:r>
          </a:p>
          <a:p>
            <a:pPr marL="770382" lvl="1" indent="-514350" algn="just"/>
            <a:endParaRPr lang="en-US" sz="900" dirty="0" smtClean="0"/>
          </a:p>
          <a:p>
            <a:pPr marL="770382" lvl="1" indent="-514350" algn="just"/>
            <a:r>
              <a:rPr lang="en-US" sz="2800" dirty="0" smtClean="0"/>
              <a:t>Good students who “get ahead”.</a:t>
            </a:r>
          </a:p>
          <a:p>
            <a:pPr marL="770382" lvl="1" indent="-514350" algn="just"/>
            <a:endParaRPr lang="en-US" sz="900" dirty="0" smtClean="0"/>
          </a:p>
          <a:p>
            <a:pPr marL="770382" lvl="1" indent="-514350" algn="just"/>
            <a:r>
              <a:rPr lang="en-US" sz="2800" dirty="0" smtClean="0"/>
              <a:t>Are your buckets already full?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dirty="0" smtClean="0"/>
              <a:t>Lesson Learned #3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4229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Your Buckets Full?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6701815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516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Retention issues</a:t>
            </a:r>
          </a:p>
          <a:p>
            <a:endParaRPr lang="en-US" dirty="0"/>
          </a:p>
          <a:p>
            <a:pPr lvl="1"/>
            <a:r>
              <a:rPr lang="en-US" sz="2800" dirty="0" smtClean="0"/>
              <a:t>Withdrawal dates.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Documenting the transfer adjustment.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Professional athletics adjustments.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Lesson Learned #4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524000"/>
            <a:ext cx="1541064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47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Cohort errors</a:t>
            </a:r>
          </a:p>
          <a:p>
            <a:endParaRPr lang="en-US" dirty="0"/>
          </a:p>
          <a:p>
            <a:pPr lvl="1"/>
            <a:r>
              <a:rPr lang="en-US" sz="2800" dirty="0" smtClean="0"/>
              <a:t>Involvement of the financial aid department.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 smtClean="0"/>
              <a:t>Timing; when are squad lists complete?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Lesson Learned #5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2173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371600"/>
            <a:ext cx="7620000" cy="4800600"/>
          </a:xfrm>
        </p:spPr>
        <p:txBody>
          <a:bodyPr/>
          <a:lstStyle/>
          <a:p>
            <a:r>
              <a:rPr lang="en-US" sz="3200" dirty="0" smtClean="0"/>
              <a:t>Data Collection and Reporting</a:t>
            </a:r>
          </a:p>
          <a:p>
            <a:endParaRPr lang="en-US" dirty="0"/>
          </a:p>
          <a:p>
            <a:pPr lvl="1"/>
            <a:r>
              <a:rPr lang="en-US" sz="2800" dirty="0" smtClean="0"/>
              <a:t>Separation of duties.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2800" dirty="0" smtClean="0"/>
              <a:t>Staff turnover.</a:t>
            </a:r>
          </a:p>
          <a:p>
            <a:pPr lvl="2"/>
            <a:r>
              <a:rPr lang="en-US" dirty="0" smtClean="0"/>
              <a:t>Who can help in times of transition?</a:t>
            </a:r>
          </a:p>
          <a:p>
            <a:pPr lvl="1"/>
            <a:endParaRPr lang="en-US" sz="1200" dirty="0"/>
          </a:p>
          <a:p>
            <a:pPr lvl="1"/>
            <a:r>
              <a:rPr lang="en-US" sz="2800" dirty="0" smtClean="0"/>
              <a:t>Who else on campus can help?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Lesson Learned #6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6304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57927459"/>
              </p:ext>
            </p:extLst>
          </p:nvPr>
        </p:nvGraphicFramePr>
        <p:xfrm>
          <a:off x="533400" y="381000"/>
          <a:ext cx="71628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Oval 1"/>
          <p:cNvSpPr/>
          <p:nvPr/>
        </p:nvSpPr>
        <p:spPr>
          <a:xfrm>
            <a:off x="3124200" y="2590800"/>
            <a:ext cx="20574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APP Processes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32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Who:  Everyone!</a:t>
            </a:r>
          </a:p>
          <a:p>
            <a:endParaRPr lang="en-US" sz="3200" dirty="0"/>
          </a:p>
          <a:p>
            <a:r>
              <a:rPr lang="en-US" sz="3200" dirty="0" smtClean="0"/>
              <a:t>What:  Another Data Review!</a:t>
            </a:r>
          </a:p>
          <a:p>
            <a:endParaRPr lang="en-US" sz="3200" dirty="0"/>
          </a:p>
          <a:p>
            <a:r>
              <a:rPr lang="en-US" sz="3200" dirty="0" smtClean="0"/>
              <a:t>Where:  Your campus!</a:t>
            </a:r>
          </a:p>
          <a:p>
            <a:endParaRPr lang="en-US" sz="3200" dirty="0"/>
          </a:p>
          <a:p>
            <a:r>
              <a:rPr lang="en-US" sz="3200" dirty="0" smtClean="0"/>
              <a:t>Why: See the next 3 slides!</a:t>
            </a:r>
          </a:p>
          <a:p>
            <a:endParaRPr lang="en-US" sz="3200" dirty="0" smtClean="0"/>
          </a:p>
          <a:p>
            <a:r>
              <a:rPr lang="en-US" sz="3200" dirty="0" smtClean="0"/>
              <a:t>When:  Starting May 2015!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Data Review Cycle </a:t>
            </a:r>
            <a:r>
              <a:rPr lang="en-US" sz="4000" dirty="0" smtClean="0"/>
              <a:t>Two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0602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 smtClean="0"/>
              <a:t>Foundational Principles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To </a:t>
            </a:r>
            <a:r>
              <a:rPr lang="en-US" sz="2400" dirty="0">
                <a:solidFill>
                  <a:srgbClr val="FF0000"/>
                </a:solidFill>
              </a:rPr>
              <a:t>ensure the accuracy of APP data used for identifying institutions and teams of excellence or deficiency under the APP.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sz="2400" dirty="0"/>
          </a:p>
          <a:p>
            <a:pPr lvl="1"/>
            <a:r>
              <a:rPr lang="en-US" sz="2400" dirty="0"/>
              <a:t>To ensure that Division I institutions are accurately certifying student-athletes for NCAA purposes.</a:t>
            </a:r>
            <a:endParaRPr lang="en-US" sz="2000" dirty="0"/>
          </a:p>
          <a:p>
            <a:endParaRPr lang="en-US" sz="2400" dirty="0"/>
          </a:p>
          <a:p>
            <a:pPr lvl="1"/>
            <a:r>
              <a:rPr lang="en-US" sz="2400" dirty="0"/>
              <a:t>To ensure that all Division I institutions and any Division II and Division III institutions that sponsor a Division I sport receive some level of review each ten year cycle.  </a:t>
            </a:r>
            <a:endParaRPr lang="en-US" sz="2000" dirty="0"/>
          </a:p>
          <a:p>
            <a:pPr lvl="1"/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Data Review Cycle Two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734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Foundational Principles (continued)</a:t>
            </a:r>
          </a:p>
          <a:p>
            <a:pPr lvl="1"/>
            <a:endParaRPr lang="en-US" sz="1100" dirty="0" smtClean="0"/>
          </a:p>
          <a:p>
            <a:pPr lvl="1"/>
            <a:r>
              <a:rPr lang="en-US" sz="2400" dirty="0" smtClean="0"/>
              <a:t>To </a:t>
            </a:r>
            <a:r>
              <a:rPr lang="en-US" sz="2400" dirty="0"/>
              <a:t>ensure high quality service to the Division I membership, including providing assistance to institutions as needed in their efforts to collect and report accurate APP data.</a:t>
            </a:r>
            <a:endParaRPr lang="en-US" sz="2000" dirty="0"/>
          </a:p>
          <a:p>
            <a:endParaRPr lang="en-US" sz="2400" dirty="0"/>
          </a:p>
          <a:p>
            <a:pPr lvl="1"/>
            <a:r>
              <a:rPr lang="en-US" sz="2400" dirty="0"/>
              <a:t>To reduce unnecessary burden on institutions that have a demonstrated history of accurately certifying student-athletes and producing accurate APP and Graduation Success Rate (GSR) data. </a:t>
            </a:r>
            <a:endParaRPr lang="en-US" sz="2000" dirty="0"/>
          </a:p>
          <a:p>
            <a:endParaRPr lang="en-US" sz="2400" dirty="0"/>
          </a:p>
          <a:p>
            <a:pPr lvl="1"/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Data Review Cycle Two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4360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Foundational Principles (continued)</a:t>
            </a:r>
          </a:p>
          <a:p>
            <a:pPr lvl="1"/>
            <a:endParaRPr lang="en-US" sz="3200" dirty="0"/>
          </a:p>
          <a:p>
            <a:pPr lvl="1"/>
            <a:r>
              <a:rPr lang="en-US" sz="2400" dirty="0" smtClean="0"/>
              <a:t>To </a:t>
            </a:r>
            <a:r>
              <a:rPr lang="en-US" sz="2400" dirty="0"/>
              <a:t>assist new Division I institutions during the transition period.</a:t>
            </a:r>
            <a:endParaRPr lang="en-US" sz="2000" dirty="0"/>
          </a:p>
          <a:p>
            <a:endParaRPr lang="en-US" sz="2400" dirty="0"/>
          </a:p>
          <a:p>
            <a:pPr lvl="1"/>
            <a:r>
              <a:rPr lang="en-US" sz="2400" dirty="0"/>
              <a:t>To demonstrate financial stewardship by deploying resources proportionate to the possibility of identifying issues or errors in submitted data. </a:t>
            </a:r>
            <a:endParaRPr lang="en-US" sz="2000" dirty="0"/>
          </a:p>
          <a:p>
            <a:endParaRPr lang="en-US" sz="2400" dirty="0"/>
          </a:p>
          <a:p>
            <a:pPr lvl="1"/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Data Review Cycle Two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3135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Four-Year APRs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2627530"/>
              </p:ext>
            </p:extLst>
          </p:nvPr>
        </p:nvGraphicFramePr>
        <p:xfrm>
          <a:off x="1219200" y="1752600"/>
          <a:ext cx="60198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0723"/>
                <a:gridCol w="2789077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Four-Year Average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 smtClean="0"/>
                        <a:t>Overall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978 (+2)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 smtClean="0"/>
                        <a:t>Baseball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969 (+2)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 smtClean="0"/>
                        <a:t>Men’s Basketball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961 (+4)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 smtClean="0"/>
                        <a:t>Football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956 (+5)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 smtClean="0"/>
                        <a:t>Women’s Basketball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975</a:t>
                      </a:r>
                      <a:r>
                        <a:rPr lang="en-US" sz="2800" baseline="0" dirty="0" smtClean="0"/>
                        <a:t> (+2)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72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How institutions are selected:</a:t>
            </a:r>
          </a:p>
          <a:p>
            <a:endParaRPr lang="en-US" sz="11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Data Review Cycle </a:t>
            </a:r>
            <a:r>
              <a:rPr lang="en-US" sz="4000" dirty="0" smtClean="0"/>
              <a:t>Two</a:t>
            </a:r>
            <a:endParaRPr lang="en-US" sz="40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01705718"/>
              </p:ext>
            </p:extLst>
          </p:nvPr>
        </p:nvGraphicFramePr>
        <p:xfrm>
          <a:off x="838200" y="1905000"/>
          <a:ext cx="71628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5108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 fontScale="85000" lnSpcReduction="20000"/>
          </a:bodyPr>
          <a:lstStyle/>
          <a:p>
            <a:endParaRPr lang="en-US" sz="1800" dirty="0"/>
          </a:p>
          <a:p>
            <a:r>
              <a:rPr lang="en-US" sz="3400" dirty="0" smtClean="0"/>
              <a:t>Cohort.</a:t>
            </a:r>
          </a:p>
          <a:p>
            <a:pPr lvl="1"/>
            <a:endParaRPr lang="en-US" sz="1300" dirty="0" smtClean="0"/>
          </a:p>
          <a:p>
            <a:r>
              <a:rPr lang="en-US" sz="3400" dirty="0" smtClean="0"/>
              <a:t>Eligibility.</a:t>
            </a:r>
          </a:p>
          <a:p>
            <a:pPr lvl="1"/>
            <a:endParaRPr lang="en-US" sz="1200" dirty="0" smtClean="0"/>
          </a:p>
          <a:p>
            <a:r>
              <a:rPr lang="en-US" sz="3400" dirty="0" smtClean="0"/>
              <a:t>Retention.</a:t>
            </a:r>
          </a:p>
          <a:p>
            <a:pPr lvl="1"/>
            <a:endParaRPr lang="en-US" sz="1200" dirty="0" smtClean="0"/>
          </a:p>
          <a:p>
            <a:r>
              <a:rPr lang="en-US" sz="3400" dirty="0" smtClean="0"/>
              <a:t>GSR.</a:t>
            </a:r>
            <a:endParaRPr lang="en-US" sz="3400" dirty="0"/>
          </a:p>
          <a:p>
            <a:pPr lvl="1"/>
            <a:endParaRPr lang="en-US" sz="1200" dirty="0"/>
          </a:p>
          <a:p>
            <a:r>
              <a:rPr lang="en-US" sz="3400" dirty="0" smtClean="0"/>
              <a:t>Multisport.</a:t>
            </a:r>
            <a:endParaRPr lang="en-US" sz="3400" dirty="0"/>
          </a:p>
          <a:p>
            <a:pPr lvl="1"/>
            <a:endParaRPr lang="en-US" sz="1100" dirty="0"/>
          </a:p>
          <a:p>
            <a:r>
              <a:rPr lang="en-US" sz="3400" dirty="0"/>
              <a:t>CC/Track (for now</a:t>
            </a:r>
            <a:r>
              <a:rPr lang="en-US" sz="3400" dirty="0" smtClean="0"/>
              <a:t>).</a:t>
            </a:r>
            <a:endParaRPr lang="en-US" sz="3400" dirty="0"/>
          </a:p>
          <a:p>
            <a:pPr lvl="1"/>
            <a:endParaRPr lang="en-US" sz="1100" dirty="0"/>
          </a:p>
          <a:p>
            <a:r>
              <a:rPr lang="en-US" sz="3400" dirty="0"/>
              <a:t>Delayed-grad </a:t>
            </a:r>
            <a:r>
              <a:rPr lang="en-US" sz="3400" dirty="0" smtClean="0"/>
              <a:t>points.</a:t>
            </a:r>
            <a:endParaRPr lang="en-US" sz="3400" dirty="0"/>
          </a:p>
          <a:p>
            <a:pPr lvl="1"/>
            <a:endParaRPr lang="en-US" sz="1100" dirty="0"/>
          </a:p>
          <a:p>
            <a:r>
              <a:rPr lang="en-US" sz="3400" dirty="0"/>
              <a:t>2-4 transfer </a:t>
            </a:r>
            <a:r>
              <a:rPr lang="en-US" sz="3400" dirty="0" smtClean="0"/>
              <a:t>data.</a:t>
            </a:r>
            <a:endParaRPr lang="en-US" sz="34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73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67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Sample sizes </a:t>
            </a:r>
          </a:p>
          <a:p>
            <a:pPr lvl="1"/>
            <a:r>
              <a:rPr lang="en-US" sz="2800" dirty="0" smtClean="0"/>
              <a:t>Smaller. </a:t>
            </a:r>
          </a:p>
          <a:p>
            <a:pPr lvl="1"/>
            <a:r>
              <a:rPr lang="en-US" sz="2800" dirty="0"/>
              <a:t>M</a:t>
            </a:r>
            <a:r>
              <a:rPr lang="en-US" sz="2800" dirty="0" smtClean="0"/>
              <a:t>ore targeted (transfer, upperclassmen, etc.).</a:t>
            </a:r>
          </a:p>
          <a:p>
            <a:endParaRPr lang="en-US" sz="3200" dirty="0" smtClean="0"/>
          </a:p>
          <a:p>
            <a:r>
              <a:rPr lang="en-US" sz="2800" dirty="0" smtClean="0"/>
              <a:t>Expand where needed once review begins.</a:t>
            </a:r>
          </a:p>
          <a:p>
            <a:endParaRPr lang="en-US" sz="2800" dirty="0" smtClean="0"/>
          </a:p>
          <a:p>
            <a:r>
              <a:rPr lang="en-US" sz="2800" dirty="0" smtClean="0"/>
              <a:t>Some institutions will begin with expanded reviews based on subcommittee recommendation.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What I</a:t>
            </a:r>
            <a:r>
              <a:rPr lang="en-US" sz="4000" dirty="0" smtClean="0"/>
              <a:t>s </a:t>
            </a:r>
            <a:r>
              <a:rPr lang="en-US" sz="4000" dirty="0"/>
              <a:t>D</a:t>
            </a:r>
            <a:r>
              <a:rPr lang="en-US" sz="4000" dirty="0" smtClean="0"/>
              <a:t>ifferent in Cycle Two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7991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Rationale</a:t>
            </a:r>
          </a:p>
          <a:p>
            <a:endParaRPr lang="en-US" sz="3200" dirty="0"/>
          </a:p>
          <a:p>
            <a:pPr lvl="1"/>
            <a:r>
              <a:rPr lang="en-US" sz="3600" dirty="0"/>
              <a:t>Reduce the burden on campus; </a:t>
            </a:r>
            <a:endParaRPr lang="en-US" sz="3600" dirty="0" smtClean="0"/>
          </a:p>
          <a:p>
            <a:pPr lvl="2"/>
            <a:endParaRPr lang="en-US" sz="3200" dirty="0"/>
          </a:p>
          <a:p>
            <a:pPr lvl="1"/>
            <a:r>
              <a:rPr lang="en-US" sz="3600" dirty="0"/>
              <a:t>Focus on the student-athletes most likely to present APP data </a:t>
            </a:r>
            <a:r>
              <a:rPr lang="en-US" sz="3600" dirty="0" smtClean="0"/>
              <a:t>errors.</a:t>
            </a:r>
            <a:endParaRPr lang="en-US" sz="36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Data Review Cycle </a:t>
            </a:r>
            <a:r>
              <a:rPr lang="en-US" sz="4000" dirty="0" smtClean="0"/>
              <a:t>Two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8290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US!</a:t>
            </a:r>
          </a:p>
          <a:p>
            <a:endParaRPr lang="en-US" dirty="0"/>
          </a:p>
          <a:p>
            <a:pPr lvl="1"/>
            <a:r>
              <a:rPr lang="en-US" sz="2800" dirty="0" smtClean="0"/>
              <a:t>Teleconferences.</a:t>
            </a:r>
          </a:p>
          <a:p>
            <a:pPr lvl="1"/>
            <a:endParaRPr lang="en-US" dirty="0" smtClean="0"/>
          </a:p>
          <a:p>
            <a:pPr lvl="1"/>
            <a:r>
              <a:rPr lang="en-US" sz="2800" dirty="0" smtClean="0"/>
              <a:t>Partnership with conference offices.</a:t>
            </a:r>
          </a:p>
          <a:p>
            <a:pPr lvl="1"/>
            <a:endParaRPr lang="en-US" dirty="0" smtClean="0"/>
          </a:p>
          <a:p>
            <a:pPr lvl="1"/>
            <a:r>
              <a:rPr lang="en-US" sz="2800" dirty="0" smtClean="0"/>
              <a:t>What else can we do to help you prepare?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Resources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6413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</a:t>
            </a:r>
            <a:r>
              <a:rPr lang="en-US" dirty="0"/>
              <a:t>U</a:t>
            </a:r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Binh Nguyen</a:t>
            </a:r>
          </a:p>
          <a:p>
            <a:pPr lvl="1"/>
            <a:r>
              <a:rPr lang="en-US" dirty="0" smtClean="0">
                <a:hlinkClick r:id="rId2"/>
              </a:rPr>
              <a:t>bnguyen@ncaa.org</a:t>
            </a:r>
            <a:endParaRPr lang="en-US" dirty="0" smtClean="0"/>
          </a:p>
          <a:p>
            <a:pPr lvl="1"/>
            <a:r>
              <a:rPr lang="en-US" dirty="0" smtClean="0"/>
              <a:t>Data collection oversight.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Maria </a:t>
            </a:r>
            <a:r>
              <a:rPr lang="en-US" b="1" dirty="0" err="1" smtClean="0"/>
              <a:t>DeJulio</a:t>
            </a:r>
            <a:endParaRPr lang="en-US" b="1" dirty="0" smtClean="0"/>
          </a:p>
          <a:p>
            <a:pPr lvl="1"/>
            <a:r>
              <a:rPr lang="en-US" dirty="0" smtClean="0">
                <a:hlinkClick r:id="rId3"/>
              </a:rPr>
              <a:t>mdejulio@ncaa.org</a:t>
            </a:r>
            <a:endParaRPr lang="en-US" dirty="0" smtClean="0"/>
          </a:p>
          <a:p>
            <a:pPr lvl="1"/>
            <a:r>
              <a:rPr lang="en-US" dirty="0" smtClean="0"/>
              <a:t>GSR, APP corrections, etc.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Anne Rohlman</a:t>
            </a:r>
          </a:p>
          <a:p>
            <a:pPr lvl="1"/>
            <a:r>
              <a:rPr lang="en-US" dirty="0" smtClean="0">
                <a:hlinkClick r:id="rId4"/>
              </a:rPr>
              <a:t>arohlman@ncaa.org</a:t>
            </a:r>
            <a:endParaRPr lang="en-US" dirty="0" smtClean="0"/>
          </a:p>
          <a:p>
            <a:pPr lvl="1"/>
            <a:r>
              <a:rPr lang="en-US" dirty="0" smtClean="0"/>
              <a:t>Data-related issues.</a:t>
            </a:r>
          </a:p>
          <a:p>
            <a:pPr lvl="1"/>
            <a:r>
              <a:rPr lang="en-US" dirty="0" smtClean="0"/>
              <a:t>APR &amp; GSR deadline extensions and reinstatement for championships.</a:t>
            </a:r>
          </a:p>
          <a:p>
            <a:pPr lvl="1"/>
            <a:r>
              <a:rPr lang="en-US" dirty="0" smtClean="0"/>
              <a:t>APR Adjustments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Greg Dana</a:t>
            </a:r>
          </a:p>
          <a:p>
            <a:pPr lvl="1"/>
            <a:r>
              <a:rPr lang="en-US" dirty="0" smtClean="0">
                <a:hlinkClick r:id="rId5"/>
              </a:rPr>
              <a:t>gdana@ncaa.org</a:t>
            </a:r>
            <a:endParaRPr lang="en-US" dirty="0" smtClean="0"/>
          </a:p>
          <a:p>
            <a:pPr lvl="1"/>
            <a:r>
              <a:rPr lang="en-US" dirty="0" smtClean="0"/>
              <a:t>APP data reviews.</a:t>
            </a:r>
          </a:p>
          <a:p>
            <a:pPr lvl="1"/>
            <a:endParaRPr lang="en-US" dirty="0" smtClean="0"/>
          </a:p>
          <a:p>
            <a:pPr lvl="1"/>
            <a:endParaRPr lang="en-US" sz="1900" dirty="0"/>
          </a:p>
          <a:p>
            <a:r>
              <a:rPr lang="en-US" b="1" dirty="0" smtClean="0"/>
              <a:t>Katy Yurk</a:t>
            </a:r>
          </a:p>
          <a:p>
            <a:pPr lvl="1"/>
            <a:r>
              <a:rPr lang="en-US" dirty="0" smtClean="0">
                <a:hlinkClick r:id="rId6"/>
              </a:rPr>
              <a:t>kyurk@ncaa.org</a:t>
            </a:r>
            <a:endParaRPr lang="en-US" dirty="0" smtClean="0"/>
          </a:p>
          <a:p>
            <a:pPr lvl="1"/>
            <a:r>
              <a:rPr lang="en-US" dirty="0" smtClean="0"/>
              <a:t>Level-One, -Two and –Three penalties and postseason ineligibility waivers.</a:t>
            </a:r>
          </a:p>
          <a:p>
            <a:pPr lvl="1"/>
            <a:r>
              <a:rPr lang="en-US" dirty="0" smtClean="0"/>
              <a:t>APR Improvement Plans.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4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275514"/>
              </p:ext>
            </p:extLst>
          </p:nvPr>
        </p:nvGraphicFramePr>
        <p:xfrm>
          <a:off x="457200" y="762000"/>
          <a:ext cx="7669360" cy="5751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esentation" r:id="rId4" imgW="4570388" imgH="3427437" progId="PowerPoint.Show.12">
                  <p:embed/>
                </p:oleObj>
              </mc:Choice>
              <mc:Fallback>
                <p:oleObj name="Presentation" r:id="rId4" imgW="4570388" imgH="3427437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" y="762000"/>
                        <a:ext cx="7669360" cy="57513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531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1143000"/>
          </a:xfrm>
        </p:spPr>
        <p:txBody>
          <a:bodyPr/>
          <a:lstStyle/>
          <a:p>
            <a:r>
              <a:rPr lang="en-US" dirty="0" smtClean="0"/>
              <a:t>Increased Graduates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482401799"/>
              </p:ext>
            </p:extLst>
          </p:nvPr>
        </p:nvGraphicFramePr>
        <p:xfrm>
          <a:off x="0" y="2133600"/>
          <a:ext cx="91440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1219200"/>
            <a:ext cx="89154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Number of real graduates since 1995 versus number who would have graduated with no increase in GSR.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34000" y="4650807"/>
            <a:ext cx="281635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Total New Grads : 13,805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4525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Academic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technology is out of date (10 years old).</a:t>
            </a:r>
          </a:p>
          <a:p>
            <a:r>
              <a:rPr lang="en-US" dirty="0" smtClean="0"/>
              <a:t>New portal combines multiple systems into one interface.</a:t>
            </a:r>
          </a:p>
          <a:p>
            <a:r>
              <a:rPr lang="en-US" dirty="0" smtClean="0"/>
              <a:t>More flexibility for the membership.</a:t>
            </a:r>
          </a:p>
          <a:p>
            <a:pPr lvl="1"/>
            <a:r>
              <a:rPr lang="en-US" dirty="0" smtClean="0"/>
              <a:t>Non-rate-related corrections.</a:t>
            </a:r>
          </a:p>
          <a:p>
            <a:pPr lvl="1"/>
            <a:r>
              <a:rPr lang="en-US" dirty="0" smtClean="0"/>
              <a:t>Year-round adjustment processing. </a:t>
            </a:r>
          </a:p>
          <a:p>
            <a:pPr lvl="1"/>
            <a:r>
              <a:rPr lang="en-US" dirty="0" smtClean="0"/>
              <a:t>Ad hoc reporting.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Goal is to open for Fall 2016 data collection.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11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Data Policy 101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8611859"/>
              </p:ext>
            </p:extLst>
          </p:nvPr>
        </p:nvGraphicFramePr>
        <p:xfrm>
          <a:off x="457200" y="15240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801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Cohort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/>
          <a:lstStyle/>
          <a:p>
            <a:r>
              <a:rPr lang="en-US" dirty="0"/>
              <a:t>APR cohort is comprised of student-athletes who:</a:t>
            </a:r>
          </a:p>
          <a:p>
            <a:pPr lvl="1"/>
            <a:r>
              <a:rPr lang="en-US" dirty="0"/>
              <a:t>Receive </a:t>
            </a:r>
            <a:r>
              <a:rPr lang="en-US" u="sng" dirty="0"/>
              <a:t>institutional</a:t>
            </a:r>
            <a:r>
              <a:rPr lang="en-US" dirty="0"/>
              <a:t> financial aid based on athletics ability; and</a:t>
            </a:r>
          </a:p>
          <a:p>
            <a:pPr lvl="1"/>
            <a:r>
              <a:rPr lang="en-US" dirty="0"/>
              <a:t>Are enrolled FT as of fifth week of classes or official census date (whichever is </a:t>
            </a:r>
            <a:r>
              <a:rPr lang="en-US" dirty="0" smtClean="0"/>
              <a:t>earlier).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90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.Core.5Year" ma:contentTypeID="0x010100F9F789DCBE2F8546844AAD72D1F17829010200FB61311DF971744FAE7A46A10C475AE7" ma:contentTypeVersion="5" ma:contentTypeDescription="" ma:contentTypeScope="" ma:versionID="fe1e70f0e008a5ffeb889d736ae9772f">
  <xsd:schema xmlns:xsd="http://www.w3.org/2001/XMLSchema" xmlns:xs="http://www.w3.org/2001/XMLSchema" xmlns:p="http://schemas.microsoft.com/office/2006/metadata/properties" xmlns:ns2="2a3058fb-e7d8-4bcd-83c9-2e38e3df2500" xmlns:ns3="8203a8d2-2ccf-4437-8480-e4e7da4321d9" targetNamespace="http://schemas.microsoft.com/office/2006/metadata/properties" ma:root="true" ma:fieldsID="717c0469d34852c81fede5250a38abdf" ns2:_="" ns3:_="">
    <xsd:import namespace="2a3058fb-e7d8-4bcd-83c9-2e38e3df2500"/>
    <xsd:import namespace="8203a8d2-2ccf-4437-8480-e4e7da4321d9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3:Championship" minOccurs="0"/>
                <xsd:element ref="ns3:Division" minOccurs="0"/>
                <xsd:element ref="ns3:Committee" minOccurs="0"/>
                <xsd:element ref="ns3:Academic_x005f_x002F_Fiscal_x005f_x0020_Yea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058fb-e7d8-4bcd-83c9-2e38e3df2500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3" nillable="true" ma:displayName="Document Type" ma:list="{6337aed9-7485-44c6-a2cb-2d4bdfdcf954}" ma:internalName="Document_x0020_Type0" ma:readOnly="false" ma:showField="Title" ma:web="8203a8d2-2ccf-4437-8480-e4e7da4321d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03a8d2-2ccf-4437-8480-e4e7da4321d9" elementFormDefault="qualified">
    <xsd:import namespace="http://schemas.microsoft.com/office/2006/documentManagement/types"/>
    <xsd:import namespace="http://schemas.microsoft.com/office/infopath/2007/PartnerControls"/>
    <xsd:element name="Championship" ma:index="4" nillable="true" ma:displayName="Championship" ma:list="{9f0c0c2f-65a3-4803-a250-88a2c6aa503b}" ma:internalName="Championship" ma:readOnly="false" ma:showField="Title" ma:web="8203a8d2-2ccf-4437-8480-e4e7da4321d9">
      <xsd:simpleType>
        <xsd:restriction base="dms:Lookup"/>
      </xsd:simpleType>
    </xsd:element>
    <xsd:element name="Division" ma:index="5" nillable="true" ma:displayName="Division" ma:list="{019add6d-0a23-4369-833b-7f9c3f6d7be9}" ma:internalName="Division" ma:readOnly="false" ma:showField="Title" ma:web="8203a8d2-2ccf-4437-8480-e4e7da4321d9">
      <xsd:simpleType>
        <xsd:restriction base="dms:Lookup"/>
      </xsd:simpleType>
    </xsd:element>
    <xsd:element name="Committee" ma:index="6" nillable="true" ma:displayName="Committee" ma:list="{92b80169-226d-41af-a280-46338252cbf7}" ma:internalName="Committee" ma:readOnly="false" ma:showField="Title" ma:web="8203a8d2-2ccf-4437-8480-e4e7da4321d9">
      <xsd:simpleType>
        <xsd:restriction base="dms:Lookup"/>
      </xsd:simpleType>
    </xsd:element>
    <xsd:element name="Academic_x005f_x002F_Fiscal_x005f_x0020_Year" ma:index="7" ma:displayName="Academic/Fiscal Year" ma:default="n/a" ma:format="Dropdown" ma:internalName="Academic_x002F_Fiscal_x0020_Year">
      <xsd:simpleType>
        <xsd:restriction base="dms:Choice">
          <xsd:enumeration value="n/a"/>
          <xsd:enumeration value="2005-06"/>
          <xsd:enumeration value="2006-07"/>
          <xsd:enumeration value="2007-08"/>
          <xsd:enumeration value="2008-09"/>
          <xsd:enumeration value="2009-10"/>
          <xsd:enumeration value="2010-11"/>
          <xsd:enumeration value="2011-12"/>
          <xsd:enumeration value="2012-13"/>
          <xsd:enumeration value="2013-14"/>
          <xsd:enumeration value="Oth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ittee xmlns="8203a8d2-2ccf-4437-8480-e4e7da4321d9" xsi:nil="true"/>
    <Academic_x005f_x002F_Fiscal_x005f_x0020_Year xmlns="8203a8d2-2ccf-4437-8480-e4e7da4321d9">n/a</Academic_x005f_x002F_Fiscal_x005f_x0020_Year>
    <Document_x0020_Type xmlns="2a3058fb-e7d8-4bcd-83c9-2e38e3df2500" xsi:nil="true"/>
    <Division xmlns="8203a8d2-2ccf-4437-8480-e4e7da4321d9" xsi:nil="true"/>
    <Championship xmlns="8203a8d2-2ccf-4437-8480-e4e7da4321d9" xsi:nil="true"/>
  </documentManagement>
</p:properties>
</file>

<file path=customXml/itemProps1.xml><?xml version="1.0" encoding="utf-8"?>
<ds:datastoreItem xmlns:ds="http://schemas.openxmlformats.org/officeDocument/2006/customXml" ds:itemID="{03F28238-B649-4E54-8B1F-0B8B52C9A0D5}"/>
</file>

<file path=customXml/itemProps2.xml><?xml version="1.0" encoding="utf-8"?>
<ds:datastoreItem xmlns:ds="http://schemas.openxmlformats.org/officeDocument/2006/customXml" ds:itemID="{FFC296FF-66C9-48AC-B7B6-8AB3DFF0F370}"/>
</file>

<file path=customXml/itemProps3.xml><?xml version="1.0" encoding="utf-8"?>
<ds:datastoreItem xmlns:ds="http://schemas.openxmlformats.org/officeDocument/2006/customXml" ds:itemID="{40E78BD7-E135-4053-A113-7E01154FA444}"/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1458</TotalTime>
  <Words>2066</Words>
  <Application>Microsoft Office PowerPoint</Application>
  <PresentationFormat>On-screen Show (4:3)</PresentationFormat>
  <Paragraphs>452</Paragraphs>
  <Slides>56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8" baseType="lpstr">
      <vt:lpstr>Adjacency</vt:lpstr>
      <vt:lpstr>Presentation</vt:lpstr>
      <vt:lpstr>Division I Academic Performance Program  Data Policy Updates and Cycle-Two Data Reviews</vt:lpstr>
      <vt:lpstr>Session Objectives</vt:lpstr>
      <vt:lpstr>Session Outline</vt:lpstr>
      <vt:lpstr>APP Data Policy</vt:lpstr>
      <vt:lpstr>Average Four-Year APRs</vt:lpstr>
      <vt:lpstr>Increased Graduates</vt:lpstr>
      <vt:lpstr>New Academic Portal</vt:lpstr>
      <vt:lpstr>Data Policy 101</vt:lpstr>
      <vt:lpstr>Cohort Definition</vt:lpstr>
      <vt:lpstr>Cohort Application</vt:lpstr>
      <vt:lpstr>Determining E and R</vt:lpstr>
      <vt:lpstr>Membership Question</vt:lpstr>
      <vt:lpstr>Correction vs. Adjustment</vt:lpstr>
      <vt:lpstr>Correction or Adjustment?</vt:lpstr>
      <vt:lpstr>APP Data Policy Updates</vt:lpstr>
      <vt:lpstr>Track and cross country</vt:lpstr>
      <vt:lpstr>New Cohort Definition for Track and Cross Country</vt:lpstr>
      <vt:lpstr>Data Analysis</vt:lpstr>
      <vt:lpstr>New Definition for Track</vt:lpstr>
      <vt:lpstr>New Cohort Definitions</vt:lpstr>
      <vt:lpstr>Determining Cohorts</vt:lpstr>
      <vt:lpstr>Application challenges</vt:lpstr>
      <vt:lpstr>Application Challenges</vt:lpstr>
      <vt:lpstr>Progression</vt:lpstr>
      <vt:lpstr>Case Study</vt:lpstr>
      <vt:lpstr>Mission Filter</vt:lpstr>
      <vt:lpstr>Mission Filter</vt:lpstr>
      <vt:lpstr>Improvement Filter</vt:lpstr>
      <vt:lpstr>Improvement Filter</vt:lpstr>
      <vt:lpstr>Professional athletics Adjustment</vt:lpstr>
      <vt:lpstr>Professional Athletics Adjustment</vt:lpstr>
      <vt:lpstr>Professional Athletics Adjustment</vt:lpstr>
      <vt:lpstr>Membership Question</vt:lpstr>
      <vt:lpstr>Professional Athletics Adjustment</vt:lpstr>
      <vt:lpstr>Professional Athletics Adjustment</vt:lpstr>
      <vt:lpstr>Membership Question</vt:lpstr>
      <vt:lpstr>Cycle-two Data Reviews</vt:lpstr>
      <vt:lpstr>Data Reviews - Lesson Learned in Cycle One Lesson #1</vt:lpstr>
      <vt:lpstr>Lesson Learned #2</vt:lpstr>
      <vt:lpstr>Lesson Learned #3</vt:lpstr>
      <vt:lpstr>Are Your Buckets Full?</vt:lpstr>
      <vt:lpstr>Lesson Learned #4</vt:lpstr>
      <vt:lpstr>Lesson Learned #5</vt:lpstr>
      <vt:lpstr>Lesson Learned #6</vt:lpstr>
      <vt:lpstr>PowerPoint Presentation</vt:lpstr>
      <vt:lpstr>Data Review Cycle Two</vt:lpstr>
      <vt:lpstr>Data Review Cycle Two</vt:lpstr>
      <vt:lpstr>Data Review Cycle Two</vt:lpstr>
      <vt:lpstr>Data Review Cycle Two</vt:lpstr>
      <vt:lpstr>Data Review Cycle Two</vt:lpstr>
      <vt:lpstr>What We Review</vt:lpstr>
      <vt:lpstr>What Is Different in Cycle Two</vt:lpstr>
      <vt:lpstr>Data Review Cycle Two</vt:lpstr>
      <vt:lpstr>Resources</vt:lpstr>
      <vt:lpstr>Contact Us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NCAA Committee on Academics</dc:title>
  <dc:creator>Dana, Greg</dc:creator>
  <cp:lastModifiedBy>Rohlman, Anne</cp:lastModifiedBy>
  <cp:revision>147</cp:revision>
  <cp:lastPrinted>2015-04-01T16:27:12Z</cp:lastPrinted>
  <dcterms:created xsi:type="dcterms:W3CDTF">2015-02-11T17:45:17Z</dcterms:created>
  <dcterms:modified xsi:type="dcterms:W3CDTF">2015-06-17T17:18:35Z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0x010100F9F789DCBE2F8546844AAD72D1F17829010200FB61311DF971744FAE7A46A10C475AE7</vt:lpwstr>
  </property>
</Properties>
</file>