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sldIdLst>
    <p:sldId id="256" r:id="rId2"/>
    <p:sldId id="308" r:id="rId3"/>
    <p:sldId id="309" r:id="rId4"/>
    <p:sldId id="306" r:id="rId5"/>
    <p:sldId id="310" r:id="rId6"/>
    <p:sldId id="311" r:id="rId7"/>
    <p:sldId id="258" r:id="rId8"/>
    <p:sldId id="312" r:id="rId9"/>
    <p:sldId id="313" r:id="rId10"/>
    <p:sldId id="278" r:id="rId11"/>
    <p:sldId id="314" r:id="rId12"/>
    <p:sldId id="315" r:id="rId13"/>
    <p:sldId id="317" r:id="rId14"/>
    <p:sldId id="318" r:id="rId15"/>
    <p:sldId id="319" r:id="rId16"/>
    <p:sldId id="32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1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E5836E-08D2-47D1-8FC4-B5EA78787842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788C7D-BB52-4936-859D-86D66F7245D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40358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788C7D-BB52-4936-859D-86D66F7245D3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788C7D-BB52-4936-859D-86D66F7245D3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788C7D-BB52-4936-859D-86D66F7245D3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27C1425-768E-409F-ACCC-1CBB83DCE2C9}" type="datetimeFigureOut">
              <a:rPr lang="en-US" smtClean="0"/>
              <a:pPr/>
              <a:t>5/6/2011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3973F0A-13C5-4A48-A917-E3418E0BB37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1447800"/>
            <a:ext cx="86106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NCAA Division I </a:t>
            </a:r>
          </a:p>
          <a:p>
            <a:pPr algn="ctr"/>
            <a:r>
              <a:rPr lang="en-US" sz="4800" dirty="0" smtClean="0"/>
              <a:t>Proposal No. 2010-26 </a:t>
            </a:r>
          </a:p>
          <a:p>
            <a:pPr algn="ctr"/>
            <a:r>
              <a:rPr lang="en-US" sz="4800" dirty="0" smtClean="0"/>
              <a:t>(as amended by Proposal No. 2010-26-3)</a:t>
            </a:r>
          </a:p>
          <a:p>
            <a:pPr algn="ctr"/>
            <a:endParaRPr lang="en-US" sz="4800" dirty="0" smtClean="0"/>
          </a:p>
          <a:p>
            <a:pPr algn="ctr"/>
            <a:r>
              <a:rPr lang="en-US" sz="3000" i="1" dirty="0" smtClean="0"/>
              <a:t>Examples</a:t>
            </a:r>
            <a:endParaRPr lang="en-US" sz="3000" i="1" dirty="0"/>
          </a:p>
        </p:txBody>
      </p:sp>
    </p:spTree>
    <p:extLst>
      <p:ext uri="{BB962C8B-B14F-4D97-AF65-F5344CB8AC3E}">
        <p14:creationId xmlns="" xmlns:p14="http://schemas.microsoft.com/office/powerpoint/2010/main" val="4082651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255" y="203200"/>
            <a:ext cx="8463490" cy="56388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00400" y="6248400"/>
            <a:ext cx="373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No. 3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16197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Institutional “Bio” Promotion.</a:t>
            </a:r>
          </a:p>
          <a:p>
            <a:r>
              <a:rPr lang="en-US" dirty="0" smtClean="0"/>
              <a:t>Includes a current student-athlete.</a:t>
            </a:r>
          </a:p>
          <a:p>
            <a:r>
              <a:rPr lang="en-US" dirty="0" smtClean="0"/>
              <a:t>Not permissible pursuant to current Bylaw 12.5.1.1.</a:t>
            </a:r>
          </a:p>
          <a:p>
            <a:pPr lvl="1"/>
            <a:r>
              <a:rPr lang="en-US" dirty="0" smtClean="0"/>
              <a:t>Includes a sponsoring entity’s commercial product.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4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Would be permissible under amended 2010-26.</a:t>
            </a:r>
          </a:p>
          <a:p>
            <a:r>
              <a:rPr lang="en-US" dirty="0" smtClean="0"/>
              <a:t>The sponsor’s affiliation with the conference is identified.</a:t>
            </a:r>
          </a:p>
          <a:p>
            <a:pPr lvl="1"/>
            <a:r>
              <a:rPr lang="en-US" dirty="0" smtClean="0"/>
              <a:t>“Pontiac – Official Vehicle of the Pittsburgh Panthers.”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4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514600" y="41148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Double c</a:t>
            </a:r>
            <a:r>
              <a:rPr lang="en-US" dirty="0" smtClean="0"/>
              <a:t>lick icon above </a:t>
            </a:r>
            <a:r>
              <a:rPr lang="en-US" dirty="0" smtClean="0"/>
              <a:t>to play video.</a:t>
            </a:r>
            <a:endParaRPr lang="en-US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048000" y="3200400"/>
          <a:ext cx="2619375" cy="685800"/>
        </p:xfrm>
        <a:graphic>
          <a:graphicData uri="http://schemas.openxmlformats.org/presentationml/2006/ole">
            <p:oleObj spid="_x0000_s2050" name="Package" showAsIcon="1" r:id="rId3" imgW="2618640" imgH="685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NCAA Football Promotion.</a:t>
            </a:r>
          </a:p>
          <a:p>
            <a:r>
              <a:rPr lang="en-US" dirty="0" smtClean="0"/>
              <a:t>Includes current student-athletes.</a:t>
            </a:r>
          </a:p>
          <a:p>
            <a:r>
              <a:rPr lang="en-US" dirty="0" smtClean="0"/>
              <a:t>Not permissible pursuant to current Bylaw 12.5.1.1.</a:t>
            </a:r>
          </a:p>
          <a:p>
            <a:pPr lvl="1"/>
            <a:r>
              <a:rPr lang="en-US" dirty="0" smtClean="0"/>
              <a:t>Includes a sponsoring entity’s commercial product.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5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Would be permissible under amended 2010-26, provided the sponsor’s affiliation with the conference is identified.</a:t>
            </a:r>
          </a:p>
          <a:p>
            <a:pPr lvl="1"/>
            <a:r>
              <a:rPr lang="en-US" dirty="0" smtClean="0"/>
              <a:t>“Pontiac – Official Performance Machine of the NCAA.”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41910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Double c</a:t>
            </a:r>
            <a:r>
              <a:rPr lang="en-US" dirty="0" smtClean="0"/>
              <a:t>lick icon above </a:t>
            </a:r>
            <a:r>
              <a:rPr lang="en-US" dirty="0" smtClean="0"/>
              <a:t>to play video.</a:t>
            </a:r>
            <a:endParaRPr lang="en-US" dirty="0"/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3657600" y="3352800"/>
          <a:ext cx="1716087" cy="685800"/>
        </p:xfrm>
        <a:graphic>
          <a:graphicData uri="http://schemas.openxmlformats.org/presentationml/2006/ole">
            <p:oleObj spid="_x0000_s1027" name="Package" showAsIcon="1" r:id="rId3" imgW="1716120" imgH="685440" progId="Package">
              <p:embed/>
            </p:oleObj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Promotion for an institution’s contest.</a:t>
            </a:r>
          </a:p>
          <a:p>
            <a:r>
              <a:rPr lang="en-US" dirty="0" smtClean="0"/>
              <a:t>Includes a current student-athlete.</a:t>
            </a:r>
          </a:p>
          <a:p>
            <a:r>
              <a:rPr lang="en-US" dirty="0" smtClean="0"/>
              <a:t>Not permissible pursuant to current Bylaw 12.5.1.1.</a:t>
            </a:r>
          </a:p>
          <a:p>
            <a:pPr lvl="1"/>
            <a:r>
              <a:rPr lang="en-US" dirty="0" smtClean="0"/>
              <a:t>Names, messages and slogans (other than an officially registered trademark) are prohibited.</a:t>
            </a:r>
          </a:p>
          <a:p>
            <a:pPr lvl="2"/>
            <a:r>
              <a:rPr lang="en-US" dirty="0" smtClean="0"/>
              <a:t>“Making a difference in people’s lives.”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1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Would be permissible under amended 2010-26, provided the sponsor’s affiliation with the institution is identified.</a:t>
            </a:r>
          </a:p>
          <a:p>
            <a:pPr lvl="1"/>
            <a:r>
              <a:rPr lang="en-US" dirty="0" smtClean="0"/>
              <a:t>“Inland Imaging is a proud sponsor of GU athletics.”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SHARES\Interns\2010-11\Corporate Partners Screen Shot Examples\Britney\Gonzag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304800"/>
            <a:ext cx="7924800" cy="53716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14600" y="6248400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819400" y="6248400"/>
            <a:ext cx="2438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No. 1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085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Promotion for institution’s season.</a:t>
            </a:r>
          </a:p>
          <a:p>
            <a:r>
              <a:rPr lang="en-US" dirty="0" smtClean="0"/>
              <a:t>Includes current student-athletes.</a:t>
            </a:r>
          </a:p>
          <a:p>
            <a:r>
              <a:rPr lang="en-US" dirty="0" smtClean="0"/>
              <a:t>Not permissible pursuant to current Bylaw 12.5.1.1.</a:t>
            </a:r>
          </a:p>
          <a:p>
            <a:pPr lvl="1"/>
            <a:r>
              <a:rPr lang="en-US" dirty="0" smtClean="0"/>
              <a:t>Reproduction of a product (uniform) includes logo and the logo is included on the poster.</a:t>
            </a:r>
          </a:p>
          <a:p>
            <a:pPr lvl="2"/>
            <a:r>
              <a:rPr lang="en-US" dirty="0" smtClean="0"/>
              <a:t>Under Armor logo.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2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Would be permissible under amended 2010-26, provided the sponsor’s affiliation with the institution is identified.</a:t>
            </a:r>
          </a:p>
          <a:p>
            <a:pPr lvl="1"/>
            <a:r>
              <a:rPr lang="en-US" dirty="0" smtClean="0"/>
              <a:t>“Under Armor – Exclusive Apparel Partner.”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4600" y="6248400"/>
            <a:ext cx="64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No. 2</a:t>
            </a:r>
            <a:endParaRPr lang="en-US" dirty="0"/>
          </a:p>
        </p:txBody>
      </p:sp>
      <p:pic>
        <p:nvPicPr>
          <p:cNvPr id="8196" name="Picture 4" descr="http://grfx.cstv.com/schools/text/graphics/2010-w-tennis-pos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248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1041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Conference “Spotlight” Promotion.</a:t>
            </a:r>
          </a:p>
          <a:p>
            <a:r>
              <a:rPr lang="en-US" dirty="0" smtClean="0"/>
              <a:t>Includes a current student-athlete.</a:t>
            </a:r>
          </a:p>
          <a:p>
            <a:r>
              <a:rPr lang="en-US" dirty="0" smtClean="0"/>
              <a:t>Not permissible pursuant to current Bylaw 12.5.1.1.</a:t>
            </a:r>
          </a:p>
          <a:p>
            <a:pPr lvl="1"/>
            <a:r>
              <a:rPr lang="en-US" dirty="0" smtClean="0"/>
              <a:t>Includes a sponsoring entity’s commercial product.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No. 3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Would be permissible under amended 2010-26, provided the sponsor’s affiliation with the conference is identified.</a:t>
            </a:r>
          </a:p>
          <a:p>
            <a:pPr lvl="1"/>
            <a:r>
              <a:rPr lang="en-US" dirty="0" smtClean="0"/>
              <a:t>“</a:t>
            </a:r>
            <a:r>
              <a:rPr lang="en-US" dirty="0" err="1" smtClean="0"/>
              <a:t>Musco</a:t>
            </a:r>
            <a:r>
              <a:rPr lang="en-US" dirty="0" smtClean="0"/>
              <a:t> Lighting – Official Illuminator of the Big South.”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8">
      <a:dk1>
        <a:sysClr val="windowText" lastClr="000000"/>
      </a:dk1>
      <a:lt1>
        <a:sysClr val="window" lastClr="FFFFFF"/>
      </a:lt1>
      <a:dk2>
        <a:srgbClr val="000000"/>
      </a:dk2>
      <a:lt2>
        <a:srgbClr val="EBDDC3"/>
      </a:lt2>
      <a:accent1>
        <a:srgbClr val="0070C0"/>
      </a:accent1>
      <a:accent2>
        <a:srgbClr val="0070C0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765</TotalTime>
  <Words>403</Words>
  <Application>Microsoft Office PowerPoint</Application>
  <PresentationFormat>On-screen Show (4:3)</PresentationFormat>
  <Paragraphs>59</Paragraphs>
  <Slides>16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Median</vt:lpstr>
      <vt:lpstr>Package</vt:lpstr>
      <vt:lpstr>Slide 1</vt:lpstr>
      <vt:lpstr>Example No. 1</vt:lpstr>
      <vt:lpstr>Example No. 1 (continued)</vt:lpstr>
      <vt:lpstr>Slide 4</vt:lpstr>
      <vt:lpstr>Example No. 2</vt:lpstr>
      <vt:lpstr>Example No. 2 (continued)</vt:lpstr>
      <vt:lpstr>Slide 7</vt:lpstr>
      <vt:lpstr>Example No. 3</vt:lpstr>
      <vt:lpstr>Example No. 3 (continued)</vt:lpstr>
      <vt:lpstr>Slide 10</vt:lpstr>
      <vt:lpstr>Example No. 4</vt:lpstr>
      <vt:lpstr>Example No. 4 (continued)</vt:lpstr>
      <vt:lpstr>Example No. 4</vt:lpstr>
      <vt:lpstr>Example No. 5</vt:lpstr>
      <vt:lpstr>Example No. 5 (continued)</vt:lpstr>
      <vt:lpstr>Example No.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Condo, Kristen</dc:creator>
  <cp:lastModifiedBy>lzeller</cp:lastModifiedBy>
  <cp:revision>66</cp:revision>
  <dcterms:created xsi:type="dcterms:W3CDTF">2011-02-11T20:10:22Z</dcterms:created>
  <dcterms:modified xsi:type="dcterms:W3CDTF">2011-05-06T14:53:36Z</dcterms:modified>
</cp:coreProperties>
</file>