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34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EAFB2-5C9D-4072-B59F-67E0EFC3F22D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6DED-B1D0-487B-9210-5A9EF5D36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278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EAFB2-5C9D-4072-B59F-67E0EFC3F22D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6DED-B1D0-487B-9210-5A9EF5D36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229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EAFB2-5C9D-4072-B59F-67E0EFC3F22D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6DED-B1D0-487B-9210-5A9EF5D36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247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EAFB2-5C9D-4072-B59F-67E0EFC3F22D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6DED-B1D0-487B-9210-5A9EF5D36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31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EAFB2-5C9D-4072-B59F-67E0EFC3F22D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6DED-B1D0-487B-9210-5A9EF5D36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754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EAFB2-5C9D-4072-B59F-67E0EFC3F22D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6DED-B1D0-487B-9210-5A9EF5D36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783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EAFB2-5C9D-4072-B59F-67E0EFC3F22D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6DED-B1D0-487B-9210-5A9EF5D36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802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EAFB2-5C9D-4072-B59F-67E0EFC3F22D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6DED-B1D0-487B-9210-5A9EF5D36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462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EAFB2-5C9D-4072-B59F-67E0EFC3F22D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6DED-B1D0-487B-9210-5A9EF5D36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359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EAFB2-5C9D-4072-B59F-67E0EFC3F22D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6DED-B1D0-487B-9210-5A9EF5D36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518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EAFB2-5C9D-4072-B59F-67E0EFC3F22D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6DED-B1D0-487B-9210-5A9EF5D36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846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EAFB2-5C9D-4072-B59F-67E0EFC3F22D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F6DED-B1D0-487B-9210-5A9EF5D36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083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0" y="0"/>
            <a:ext cx="9128760" cy="6872719"/>
            <a:chOff x="365760" y="-14719"/>
            <a:chExt cx="8763000" cy="6872719"/>
          </a:xfrm>
        </p:grpSpPr>
        <p:grpSp>
          <p:nvGrpSpPr>
            <p:cNvPr id="7" name="Group 6"/>
            <p:cNvGrpSpPr/>
            <p:nvPr/>
          </p:nvGrpSpPr>
          <p:grpSpPr>
            <a:xfrm>
              <a:off x="365760" y="0"/>
              <a:ext cx="8763000" cy="6858000"/>
              <a:chOff x="635221" y="76200"/>
              <a:chExt cx="8128000" cy="6311900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5221" y="76200"/>
                <a:ext cx="8128000" cy="6311900"/>
              </a:xfrm>
              <a:prstGeom prst="rect">
                <a:avLst/>
              </a:prstGeom>
            </p:spPr>
          </p:pic>
          <p:sp>
            <p:nvSpPr>
              <p:cNvPr id="5" name="Rectangle 4"/>
              <p:cNvSpPr/>
              <p:nvPr/>
            </p:nvSpPr>
            <p:spPr>
              <a:xfrm>
                <a:off x="6553200" y="1219200"/>
                <a:ext cx="1930400" cy="1752600"/>
              </a:xfrm>
              <a:prstGeom prst="rect">
                <a:avLst/>
              </a:prstGeom>
              <a:noFill/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05600" y="1730514"/>
                <a:ext cx="172374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>
                    <a:solidFill>
                      <a:srgbClr val="FFC000"/>
                    </a:solidFill>
                  </a:rPr>
                  <a:t>Parking</a:t>
                </a: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990600" y="273050"/>
                <a:ext cx="1143000" cy="2927350"/>
              </a:xfrm>
              <a:prstGeom prst="rect">
                <a:avLst/>
              </a:prstGeom>
              <a:noFill/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 rot="5400000">
                <a:off x="700229" y="1346091"/>
                <a:ext cx="172374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>
                    <a:solidFill>
                      <a:srgbClr val="FFC000"/>
                    </a:solidFill>
                  </a:rPr>
                  <a:t>Parking</a:t>
                </a:r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2362200" y="108129"/>
              <a:ext cx="1003697" cy="501471"/>
            </a:xfrm>
            <a:prstGeom prst="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48187" y="-14719"/>
              <a:ext cx="237917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solidFill>
                    <a:srgbClr val="FFC000"/>
                  </a:solidFill>
                </a:rPr>
                <a:t>Clubhouse</a:t>
              </a:r>
            </a:p>
          </p:txBody>
        </p:sp>
        <p:cxnSp>
          <p:nvCxnSpPr>
            <p:cNvPr id="14" name="Straight Arrow Connector 13"/>
            <p:cNvCxnSpPr>
              <a:stCxn id="13" idx="1"/>
            </p:cNvCxnSpPr>
            <p:nvPr/>
          </p:nvCxnSpPr>
          <p:spPr>
            <a:xfrm flipH="1">
              <a:off x="3365898" y="339224"/>
              <a:ext cx="1182289" cy="0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66284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9605</TotalTime>
  <Words>3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Pfizer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Brandt, Barry</dc:creator>
  <cp:lastModifiedBy>Brandt, Barry</cp:lastModifiedBy>
  <cp:revision>7</cp:revision>
  <dcterms:created xsi:type="dcterms:W3CDTF">2016-09-27T19:21:21Z</dcterms:created>
  <dcterms:modified xsi:type="dcterms:W3CDTF">2019-09-16T19:27:00Z</dcterms:modified>
</cp:coreProperties>
</file>