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2406" y="4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anie Blackard" userId="90f9865635222b98" providerId="LiveId" clId="{4C96D518-F65D-4C9B-AA3E-5CDF7468F775}"/>
    <pc:docChg chg="undo custSel modSld">
      <pc:chgData name="Melanie Blackard" userId="90f9865635222b98" providerId="LiveId" clId="{4C96D518-F65D-4C9B-AA3E-5CDF7468F775}" dt="2022-11-05T01:36:30.183" v="135" actId="20577"/>
      <pc:docMkLst>
        <pc:docMk/>
      </pc:docMkLst>
      <pc:sldChg chg="modSp mod">
        <pc:chgData name="Melanie Blackard" userId="90f9865635222b98" providerId="LiveId" clId="{4C96D518-F65D-4C9B-AA3E-5CDF7468F775}" dt="2022-11-05T01:36:30.183" v="135" actId="20577"/>
        <pc:sldMkLst>
          <pc:docMk/>
          <pc:sldMk cId="0" sldId="256"/>
        </pc:sldMkLst>
        <pc:spChg chg="mod">
          <ac:chgData name="Melanie Blackard" userId="90f9865635222b98" providerId="LiveId" clId="{4C96D518-F65D-4C9B-AA3E-5CDF7468F775}" dt="2022-11-05T01:36:30.183" v="135" actId="20577"/>
          <ac:spMkLst>
            <pc:docMk/>
            <pc:sldMk cId="0" sldId="256"/>
            <ac:spMk id="83" creationId="{00000000-0000-0000-0000-000000000000}"/>
          </ac:spMkLst>
        </pc:spChg>
      </pc:sldChg>
      <pc:sldChg chg="modSp mod">
        <pc:chgData name="Melanie Blackard" userId="90f9865635222b98" providerId="LiveId" clId="{4C96D518-F65D-4C9B-AA3E-5CDF7468F775}" dt="2022-11-05T01:27:39.813" v="78" actId="20577"/>
        <pc:sldMkLst>
          <pc:docMk/>
          <pc:sldMk cId="0" sldId="257"/>
        </pc:sldMkLst>
        <pc:spChg chg="mod">
          <ac:chgData name="Melanie Blackard" userId="90f9865635222b98" providerId="LiveId" clId="{4C96D518-F65D-4C9B-AA3E-5CDF7468F775}" dt="2022-11-05T01:27:39.813" v="78" actId="20577"/>
          <ac:spMkLst>
            <pc:docMk/>
            <pc:sldMk cId="0" sldId="257"/>
            <ac:spMk id="9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464867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389556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4135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514350" y="2840567"/>
            <a:ext cx="5829299" cy="196003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/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/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/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 rot="5400000">
            <a:off x="411691" y="2064809"/>
            <a:ext cx="6034616" cy="6172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 rot="5400000">
            <a:off x="-892968" y="5110956"/>
            <a:ext cx="10401299" cy="1157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-3264693" y="4010819"/>
            <a:ext cx="10401299" cy="33575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42900" y="2133600"/>
            <a:ext cx="6172199" cy="60346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541735" y="5875867"/>
            <a:ext cx="5829299" cy="181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541735" y="3875617"/>
            <a:ext cx="5829299" cy="20002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257175" y="2844800"/>
            <a:ext cx="2257425" cy="804545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2628900" y="2844800"/>
            <a:ext cx="2257425" cy="804545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342900" y="2046816"/>
            <a:ext cx="3030140" cy="85301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342900" y="2899833"/>
            <a:ext cx="3030140" cy="52683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3483769" y="2046816"/>
            <a:ext cx="3031331" cy="85301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4"/>
          </p:nvPr>
        </p:nvSpPr>
        <p:spPr>
          <a:xfrm>
            <a:off x="3483769" y="2899833"/>
            <a:ext cx="3031331" cy="52683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342900" y="364066"/>
            <a:ext cx="2256235" cy="1549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2681286" y="364066"/>
            <a:ext cx="3833812" cy="780415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342900" y="1913466"/>
            <a:ext cx="2256235" cy="625475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344216" y="6400800"/>
            <a:ext cx="4114800" cy="7556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pic" idx="2"/>
          </p:nvPr>
        </p:nvSpPr>
        <p:spPr>
          <a:xfrm>
            <a:off x="1344216" y="817033"/>
            <a:ext cx="4114800" cy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1344216" y="7156450"/>
            <a:ext cx="4114800" cy="10731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342900" y="2133600"/>
            <a:ext cx="6172199" cy="60346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marR="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marR="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dt" idx="10"/>
          </p:nvPr>
        </p:nvSpPr>
        <p:spPr>
          <a:xfrm>
            <a:off x="342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ft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ldNum" idx="12"/>
          </p:nvPr>
        </p:nvSpPr>
        <p:spPr>
          <a:xfrm>
            <a:off x="4914900" y="8475134"/>
            <a:ext cx="1600199" cy="486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asonkblackard@twc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/>
        </p:nvSpPr>
        <p:spPr>
          <a:xfrm>
            <a:off x="304800" y="291405"/>
            <a:ext cx="4190999" cy="13849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2023 </a:t>
            </a:r>
            <a:r>
              <a:rPr lang="en-US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Gibson Southern Winter </a:t>
            </a:r>
            <a:r>
              <a:rPr lang="en-US" sz="2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HoopsFest</a:t>
            </a:r>
            <a:r>
              <a:rPr lang="en-US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Basketball </a:t>
            </a:r>
            <a:r>
              <a:rPr lang="en-US" sz="28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Tournament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x="76200" y="1676400"/>
            <a:ext cx="4419599" cy="132343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 b="1" i="0" u="sng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Grades</a:t>
            </a:r>
            <a:r>
              <a:rPr lang="en-US" sz="2000" b="1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 thru 5 </a:t>
            </a:r>
            <a:r>
              <a:rPr lang="en-US" sz="2000" b="1" i="0" u="sng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Boys 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School/Feeder Teams ONLY</a:t>
            </a:r>
          </a:p>
          <a:p>
            <a:pPr marL="0" marR="0" lvl="0" indent="0" algn="ctr" rtl="0">
              <a:spcBef>
                <a:spcPts val="0"/>
              </a:spcBef>
              <a:buNone/>
            </a:pPr>
            <a:endParaRPr sz="20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Games Guaranteed (2 pool/1 Tourney)</a:t>
            </a:r>
          </a:p>
        </p:txBody>
      </p:sp>
      <p:cxnSp>
        <p:nvCxnSpPr>
          <p:cNvPr id="82" name="Shape 82"/>
          <p:cNvCxnSpPr>
            <a:cxnSpLocks/>
          </p:cNvCxnSpPr>
          <p:nvPr/>
        </p:nvCxnSpPr>
        <p:spPr>
          <a:xfrm>
            <a:off x="76200" y="3200400"/>
            <a:ext cx="6456075" cy="0"/>
          </a:xfrm>
          <a:prstGeom prst="straightConnector1">
            <a:avLst/>
          </a:prstGeom>
          <a:noFill/>
          <a:ln w="50800" cap="flat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3" name="Shape 83"/>
          <p:cNvSpPr txBox="1"/>
          <p:nvPr/>
        </p:nvSpPr>
        <p:spPr>
          <a:xfrm>
            <a:off x="304800" y="3398802"/>
            <a:ext cx="6456075" cy="411479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Date: 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January 21-22, 2023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lang="en-US" sz="1800" b="1" i="0" u="sng" strike="noStrike" cap="none" baseline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Location</a:t>
            </a:r>
            <a:r>
              <a:rPr lang="en-US" sz="18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Gibson Southern High School 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Cost: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</a:t>
            </a:r>
            <a:r>
              <a:rPr lang="en-US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250</a:t>
            </a:r>
            <a:r>
              <a:rPr lang="en-US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ALL TEAMS  ($275 if paid after 1/13/23)</a:t>
            </a:r>
          </a:p>
          <a:p>
            <a:pPr marL="285750" indent="-285750">
              <a:buSzPct val="25000"/>
              <a:buFont typeface="Arial" panose="020B0604020202020204" pitchFamily="34" charset="0"/>
              <a:buChar char="•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*Limited to 10 teams per division.</a:t>
            </a:r>
          </a:p>
          <a:p>
            <a:pPr marL="285750" marR="0" lvl="0" indent="-285750" algn="l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endParaRPr lang="en-US"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Contact: 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Jason Blackard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812.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779.6438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jasonkblackard@gmail.com</a:t>
            </a: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Shape 84"/>
          <p:cNvSpPr txBox="1"/>
          <p:nvPr/>
        </p:nvSpPr>
        <p:spPr>
          <a:xfrm>
            <a:off x="325725" y="6401422"/>
            <a:ext cx="3429000" cy="22143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lang="en-US" sz="18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Checks Payable to</a:t>
            </a:r>
            <a:r>
              <a:rPr lang="en-US" sz="16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Lil Titans Basketball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Mail To: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Jason </a:t>
            </a:r>
            <a:r>
              <a:rPr lang="en-US" sz="16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Blackard</a:t>
            </a: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404 E. Walnut St.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Fort Branch, IN  47648</a:t>
            </a:r>
          </a:p>
        </p:txBody>
      </p:sp>
      <p:pic>
        <p:nvPicPr>
          <p:cNvPr id="87" name="Shape 8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0" y="6092073"/>
            <a:ext cx="1960275" cy="2523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560" y="697234"/>
            <a:ext cx="2600440" cy="165272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199" cy="1524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2023 Gibson Southern Winter </a:t>
            </a:r>
            <a:r>
              <a:rPr lang="en-US" sz="2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HoopsFest</a:t>
            </a:r>
            <a:r>
              <a:rPr lang="en-US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Basketball Tournament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342900" y="2133600"/>
            <a:ext cx="6172199" cy="6034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algn="ctr" rtl="0">
              <a:spcBef>
                <a:spcPts val="0"/>
              </a:spcBef>
              <a:buClr>
                <a:schemeClr val="dk1"/>
              </a:buClr>
              <a:buSzPct val="100000"/>
              <a:buFont typeface="Days One"/>
              <a:buChar char="★"/>
            </a:pPr>
            <a:r>
              <a:rPr lang="en-US" b="1" dirty="0">
                <a:latin typeface="Days One"/>
                <a:ea typeface="Days One"/>
                <a:cs typeface="Days One"/>
                <a:sym typeface="Days One"/>
              </a:rPr>
              <a:t>Entry Deadline:  Friday, January 13, 2023</a:t>
            </a:r>
          </a:p>
          <a:p>
            <a:pPr marL="0" indent="0" rtl="0">
              <a:spcBef>
                <a:spcPts val="0"/>
              </a:spcBef>
              <a:buNone/>
            </a:pPr>
            <a:endParaRPr dirty="0">
              <a:latin typeface="Days One"/>
              <a:ea typeface="Days One"/>
              <a:cs typeface="Days One"/>
              <a:sym typeface="Days One"/>
            </a:endParaRPr>
          </a:p>
          <a:p>
            <a:pPr marL="0" indent="0" rtl="0">
              <a:spcBef>
                <a:spcPts val="0"/>
              </a:spcBef>
              <a:buNone/>
            </a:pPr>
            <a:r>
              <a:rPr lang="en-US" dirty="0">
                <a:latin typeface="Days One"/>
                <a:ea typeface="Days One"/>
                <a:cs typeface="Days One"/>
                <a:sym typeface="Days One"/>
              </a:rPr>
              <a:t>Team Name__________________________________   Grade_____________________    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dirty="0">
                <a:latin typeface="Days One"/>
                <a:ea typeface="Days One"/>
                <a:cs typeface="Days One"/>
                <a:sym typeface="Days One"/>
              </a:rPr>
              <a:t>Head Coach_______________________   Email_________________________________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dirty="0">
                <a:latin typeface="Days One"/>
                <a:ea typeface="Days One"/>
                <a:cs typeface="Days One"/>
                <a:sym typeface="Days One"/>
              </a:rPr>
              <a:t>Home #_____________________________ 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dirty="0">
                <a:latin typeface="Days One"/>
                <a:ea typeface="Days One"/>
                <a:cs typeface="Days One"/>
                <a:sym typeface="Days One"/>
              </a:rPr>
              <a:t>Cell #_________________________________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dirty="0">
                <a:latin typeface="Days One"/>
                <a:ea typeface="Days One"/>
                <a:cs typeface="Days One"/>
                <a:sym typeface="Days One"/>
              </a:rPr>
              <a:t>Address_______________________________________ City___________________________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dirty="0">
                <a:latin typeface="Days One"/>
                <a:ea typeface="Days One"/>
                <a:cs typeface="Days One"/>
                <a:sym typeface="Days One"/>
              </a:rPr>
              <a:t>State___________________________        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dirty="0">
                <a:latin typeface="Days One"/>
                <a:ea typeface="Days One"/>
                <a:cs typeface="Days One"/>
                <a:sym typeface="Days One"/>
              </a:rPr>
              <a:t> Zip Code____________________________</a:t>
            </a:r>
          </a:p>
          <a:p>
            <a:pPr marL="0" indent="0" rtl="0">
              <a:spcBef>
                <a:spcPts val="0"/>
              </a:spcBef>
              <a:buNone/>
            </a:pPr>
            <a:endParaRPr dirty="0">
              <a:latin typeface="Days One"/>
              <a:ea typeface="Days One"/>
              <a:cs typeface="Days One"/>
              <a:sym typeface="Days One"/>
            </a:endParaRPr>
          </a:p>
          <a:p>
            <a:pPr marL="457200" lvl="0" indent="-317500" rtl="0">
              <a:spcBef>
                <a:spcPts val="0"/>
              </a:spcBef>
              <a:buClr>
                <a:schemeClr val="dk1"/>
              </a:buClr>
              <a:buSzPct val="100000"/>
              <a:buFont typeface="Days One"/>
              <a:buChar char="★"/>
            </a:pPr>
            <a:r>
              <a:rPr lang="en-US" dirty="0">
                <a:latin typeface="Days One"/>
                <a:ea typeface="Days One"/>
                <a:cs typeface="Days One"/>
                <a:sym typeface="Days One"/>
              </a:rPr>
              <a:t>School Teams Only		</a:t>
            </a:r>
          </a:p>
          <a:p>
            <a:pPr marL="457200" lvl="0" indent="-317500" rtl="0">
              <a:spcBef>
                <a:spcPts val="0"/>
              </a:spcBef>
              <a:buClr>
                <a:schemeClr val="dk1"/>
              </a:buClr>
              <a:buSzPct val="100000"/>
              <a:buFont typeface="Days One"/>
              <a:buChar char="★"/>
            </a:pPr>
            <a:r>
              <a:rPr lang="en-US" dirty="0">
                <a:latin typeface="Days One"/>
                <a:ea typeface="Days One"/>
                <a:cs typeface="Days One"/>
                <a:sym typeface="Days One"/>
              </a:rPr>
              <a:t>3 Game Guarantee</a:t>
            </a:r>
          </a:p>
          <a:p>
            <a:pPr marL="457200" lvl="0" indent="-317500" rtl="0">
              <a:spcBef>
                <a:spcPts val="0"/>
              </a:spcBef>
              <a:buClr>
                <a:schemeClr val="dk1"/>
              </a:buClr>
              <a:buSzPct val="100000"/>
              <a:buFont typeface="Days One"/>
              <a:buChar char="★"/>
            </a:pPr>
            <a:r>
              <a:rPr lang="en-US" dirty="0">
                <a:latin typeface="Days One"/>
                <a:ea typeface="Days One"/>
                <a:cs typeface="Days One"/>
                <a:sym typeface="Days One"/>
              </a:rPr>
              <a:t>IHSAA Rules</a:t>
            </a:r>
          </a:p>
          <a:p>
            <a:pPr marL="457200" lvl="0" indent="-317500" rtl="0">
              <a:spcBef>
                <a:spcPts val="0"/>
              </a:spcBef>
              <a:buClr>
                <a:schemeClr val="dk1"/>
              </a:buClr>
              <a:buSzPct val="100000"/>
              <a:buFont typeface="Days One"/>
              <a:buChar char="★"/>
            </a:pPr>
            <a:r>
              <a:rPr lang="en-US" dirty="0">
                <a:latin typeface="Days One"/>
                <a:ea typeface="Days One"/>
                <a:cs typeface="Days One"/>
                <a:sym typeface="Days One"/>
              </a:rPr>
              <a:t>Pool Play - Single Elimination</a:t>
            </a:r>
          </a:p>
          <a:p>
            <a:pPr marL="457200" lvl="0" indent="-317500" rtl="0">
              <a:spcBef>
                <a:spcPts val="0"/>
              </a:spcBef>
              <a:buClr>
                <a:schemeClr val="dk1"/>
              </a:buClr>
              <a:buSzPct val="100000"/>
              <a:buFont typeface="Days One"/>
              <a:buChar char="★"/>
            </a:pPr>
            <a:r>
              <a:rPr lang="en-US" dirty="0">
                <a:latin typeface="Days One"/>
                <a:ea typeface="Days One"/>
                <a:cs typeface="Days One"/>
                <a:sym typeface="Days One"/>
              </a:rPr>
              <a:t>Trophy / Medals: 1st / 2nd places</a:t>
            </a:r>
          </a:p>
          <a:p>
            <a:pPr marL="457200" lvl="0" indent="-317500" rtl="0">
              <a:spcBef>
                <a:spcPts val="0"/>
              </a:spcBef>
              <a:buClr>
                <a:schemeClr val="dk1"/>
              </a:buClr>
              <a:buSzPct val="100000"/>
              <a:buFont typeface="Days One"/>
              <a:buChar char="★"/>
            </a:pPr>
            <a:r>
              <a:rPr lang="en-US" dirty="0">
                <a:latin typeface="Days One"/>
                <a:ea typeface="Days One"/>
                <a:cs typeface="Days One"/>
                <a:sym typeface="Days One"/>
              </a:rPr>
              <a:t>Licensed Officials</a:t>
            </a:r>
          </a:p>
          <a:p>
            <a:pPr marL="0" indent="0" rtl="0">
              <a:spcBef>
                <a:spcPts val="0"/>
              </a:spcBef>
              <a:buNone/>
            </a:pPr>
            <a:endParaRPr dirty="0">
              <a:latin typeface="Days One"/>
              <a:ea typeface="Days One"/>
              <a:cs typeface="Days One"/>
              <a:sym typeface="Days One"/>
            </a:endParaRPr>
          </a:p>
          <a:p>
            <a:pPr marL="0" lvl="0" indent="0" rtl="0">
              <a:spcBef>
                <a:spcPts val="0"/>
              </a:spcBef>
              <a:buNone/>
            </a:pPr>
            <a:r>
              <a:rPr lang="en-US" dirty="0">
                <a:latin typeface="Days One"/>
                <a:ea typeface="Days One"/>
                <a:cs typeface="Days One"/>
                <a:sym typeface="Days One"/>
              </a:rPr>
              <a:t>Please Contact:  Jason Blackard, Tournament Director, if you have any questions:  Jason Blackard - 812-779-6438; jasonkblackard@gmail.com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190</Words>
  <Application>Microsoft Office PowerPoint</Application>
  <PresentationFormat>On-screen Show (4:3)</PresentationFormat>
  <Paragraphs>43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Courier New</vt:lpstr>
      <vt:lpstr>Days One</vt:lpstr>
      <vt:lpstr>Wingdings</vt:lpstr>
      <vt:lpstr>Office Theme</vt:lpstr>
      <vt:lpstr>PowerPoint Presentation</vt:lpstr>
      <vt:lpstr>2023 Gibson Southern Winter HoopsFest Basketball Tournament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Reid</dc:creator>
  <cp:lastModifiedBy>Melanie Blackard</cp:lastModifiedBy>
  <cp:revision>24</cp:revision>
  <dcterms:modified xsi:type="dcterms:W3CDTF">2022-11-05T01:36:31Z</dcterms:modified>
</cp:coreProperties>
</file>