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69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F4FD375-2F6D-4BBB-888B-910FDE772D02}" type="datetimeFigureOut">
              <a:rPr lang="en-US" smtClean="0"/>
              <a:t>9/23/2017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390A14B-BA53-4664-8ED6-C0A898BF5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2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A14B-BA53-4664-8ED6-C0A898BF51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6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83E111-2401-42E3-880A-4212C7062AD0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B2F4C-110F-403B-9CA0-8AAB703CED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A1627F-AF02-4620-9531-A5C33099D193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8B11C-9398-429E-853E-F8A1C0F021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7F618F-A2F9-4DA2-9424-AD9AC7AE5A8E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43641-F6D5-4A65-9AB2-91EB35E92C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93639A-4626-4BE8-A495-E5E3C8C20420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CF013-0D39-4B36-9883-82C63A787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663B41-D4A0-48E8-9C88-0AE67CFBEB3B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77D3F-A08D-45A4-91C4-734221C95E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F230A-8F97-4F5B-9090-EF3DDC997AF8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5BF82-B055-4672-9A4A-05BB189F3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E5D40-8918-4B60-A1B4-ABD3543DBA30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64915-7A91-45A1-BB67-9927776F1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F2A58F-9958-46E9-BC85-D790FC7607BF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02611-5EAE-4023-A83E-4781EC5DB1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C9152C-806D-46CD-B8C4-B4905EFA6637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C4DD0-9EF3-401D-B4D4-4E388F284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E0150F-99B6-4807-904C-C3DF845BDB58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E418F-8F4E-451E-8193-472EE4674D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92649-950B-45B4-BF8E-63C617ED3B29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4C056-143E-4137-91AB-DD85496E6C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7B1A70A-0BA9-4030-8C65-0ACA94D25E15}" type="datetimeFigureOut">
              <a:rPr lang="en-US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342590F-5284-4501-9E47-826CD8631E5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hyperlink" Target="http://www.agsportsandtraining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Kobe-Bryant-HD.jpg"/>
          <p:cNvPicPr>
            <a:picLocks noChangeAspect="1"/>
          </p:cNvPicPr>
          <p:nvPr/>
        </p:nvPicPr>
        <p:blipFill>
          <a:blip r:embed="rId3" cstate="print">
            <a:lum bright="60000" contrast="-70000"/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922848"/>
              </p:ext>
            </p:extLst>
          </p:nvPr>
        </p:nvGraphicFramePr>
        <p:xfrm>
          <a:off x="76200" y="2209800"/>
          <a:ext cx="4343400" cy="3806063"/>
        </p:xfrm>
        <a:graphic>
          <a:graphicData uri="http://schemas.openxmlformats.org/drawingml/2006/table">
            <a:tbl>
              <a:tblPr/>
              <a:tblGrid>
                <a:gridCol w="723900"/>
                <a:gridCol w="952500"/>
                <a:gridCol w="1143000"/>
                <a:gridCol w="76200"/>
                <a:gridCol w="723900"/>
                <a:gridCol w="723900"/>
              </a:tblGrid>
              <a:tr h="188913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PREMIER </a:t>
                      </a: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PLAYER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NON-PREMIER </a:t>
                      </a: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PLAYER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6575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Package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One-Session </a:t>
                      </a: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4-Session</a:t>
                      </a: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One-Session</a:t>
                      </a:r>
                      <a:b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4-Session</a:t>
                      </a:r>
                      <a:b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Skills Training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 $25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 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Shooting Ball Training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$135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Combined Training</a:t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(Skills or Vertimax training &amp; Shooting Ball)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$45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$175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$55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Vertimax Training</a:t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(30 Minutes per Session)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0" name="TextBox 7"/>
          <p:cNvSpPr txBox="1">
            <a:spLocks noChangeArrowheads="1"/>
          </p:cNvSpPr>
          <p:nvPr/>
        </p:nvSpPr>
        <p:spPr bwMode="auto">
          <a:xfrm>
            <a:off x="0" y="71437"/>
            <a:ext cx="4572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Are You Serious About Taking Your Game To The Next Level?</a:t>
            </a:r>
          </a:p>
          <a:p>
            <a:pPr algn="ctr"/>
            <a:endParaRPr lang="en-US" sz="1400" dirty="0">
              <a:latin typeface="Calibri" pitchFamily="34" charset="0"/>
            </a:endParaRPr>
          </a:p>
          <a:p>
            <a:pPr algn="ctr"/>
            <a:r>
              <a:rPr lang="en-US" sz="1400" dirty="0">
                <a:latin typeface="Calibri" pitchFamily="34" charset="0"/>
              </a:rPr>
              <a:t>If so, be sure to join us </a:t>
            </a:r>
            <a:r>
              <a:rPr lang="en-US" sz="1400" dirty="0" smtClean="0">
                <a:latin typeface="Calibri" pitchFamily="34" charset="0"/>
              </a:rPr>
              <a:t>for</a:t>
            </a:r>
            <a:r>
              <a:rPr lang="en-US" sz="1400" dirty="0">
                <a:latin typeface="Calibri" pitchFamily="34" charset="0"/>
              </a:rPr>
              <a:t>:</a:t>
            </a:r>
          </a:p>
          <a:p>
            <a:pPr algn="ctr"/>
            <a:r>
              <a:rPr lang="en-US" sz="2400" dirty="0" smtClean="0">
                <a:latin typeface="Calibri" pitchFamily="34" charset="0"/>
              </a:rPr>
              <a:t>SKILLS </a:t>
            </a:r>
            <a:r>
              <a:rPr lang="en-US" sz="2400" dirty="0">
                <a:latin typeface="Calibri" pitchFamily="34" charset="0"/>
              </a:rPr>
              <a:t>TRAINING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SHOOTING TRAINING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VERTIMAX TRAINING</a:t>
            </a:r>
          </a:p>
        </p:txBody>
      </p:sp>
      <p:sp>
        <p:nvSpPr>
          <p:cNvPr id="2151" name="TextBox 8"/>
          <p:cNvSpPr txBox="1">
            <a:spLocks noChangeArrowheads="1"/>
          </p:cNvSpPr>
          <p:nvPr/>
        </p:nvSpPr>
        <p:spPr bwMode="auto">
          <a:xfrm>
            <a:off x="365694" y="6104692"/>
            <a:ext cx="376282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Register at </a:t>
            </a:r>
            <a:r>
              <a:rPr lang="en-US" sz="1400" dirty="0" smtClean="0">
                <a:latin typeface="Calibri" pitchFamily="34" charset="0"/>
                <a:hlinkClick r:id="rId4"/>
              </a:rPr>
              <a:t>www.agsportsandtraining.com</a:t>
            </a:r>
            <a:r>
              <a:rPr lang="en-US" sz="1400" dirty="0" smtClean="0">
                <a:latin typeface="Calibri" pitchFamily="34" charset="0"/>
              </a:rPr>
              <a:t> or call </a:t>
            </a:r>
          </a:p>
          <a:p>
            <a:pPr algn="ctr"/>
            <a:r>
              <a:rPr lang="en-US" sz="1400" dirty="0" smtClean="0">
                <a:latin typeface="Calibri" pitchFamily="34" charset="0"/>
              </a:rPr>
              <a:t>Coach Gee @ (317) 498-4400</a:t>
            </a:r>
            <a:endParaRPr lang="en-US" sz="1400" dirty="0">
              <a:latin typeface="Calibri" pitchFamily="34" charset="0"/>
            </a:endParaRPr>
          </a:p>
          <a:p>
            <a:pPr algn="ctr"/>
            <a:r>
              <a:rPr lang="en-US" sz="1000" dirty="0">
                <a:latin typeface="Calibri" pitchFamily="34" charset="0"/>
              </a:rPr>
              <a:t>Training conducted by the staff of AG Sports &amp; Training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8692"/>
            <a:ext cx="4574232" cy="6858000"/>
          </a:xfrm>
          <a:prstGeom prst="rect">
            <a:avLst/>
          </a:prstGeom>
          <a:effectLst>
            <a:outerShdw blurRad="50800" dist="50800" sx="1000" sy="1000" algn="ctr" rotWithShape="0">
              <a:srgbClr val="000000"/>
            </a:outerShdw>
          </a:effectLst>
        </p:spPr>
      </p:pic>
      <p:sp>
        <p:nvSpPr>
          <p:cNvPr id="2153" name="TextBox 10"/>
          <p:cNvSpPr txBox="1">
            <a:spLocks noChangeArrowheads="1"/>
          </p:cNvSpPr>
          <p:nvPr/>
        </p:nvSpPr>
        <p:spPr bwMode="auto">
          <a:xfrm>
            <a:off x="4997249" y="6096000"/>
            <a:ext cx="376282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Register at </a:t>
            </a:r>
            <a:r>
              <a:rPr lang="en-US" sz="1400" dirty="0" smtClean="0">
                <a:latin typeface="Calibri" pitchFamily="34" charset="0"/>
                <a:hlinkClick r:id="rId4"/>
              </a:rPr>
              <a:t>www.agsportsandtraining.com</a:t>
            </a:r>
            <a:r>
              <a:rPr lang="en-US" sz="1400" dirty="0">
                <a:latin typeface="Calibri" pitchFamily="34" charset="0"/>
              </a:rPr>
              <a:t> or call </a:t>
            </a:r>
          </a:p>
          <a:p>
            <a:pPr algn="ctr"/>
            <a:r>
              <a:rPr lang="en-US" sz="1400" dirty="0">
                <a:latin typeface="Calibri" pitchFamily="34" charset="0"/>
              </a:rPr>
              <a:t>Coach Gee @ (317) 498-4400</a:t>
            </a:r>
          </a:p>
          <a:p>
            <a:pPr algn="ctr"/>
            <a:r>
              <a:rPr lang="en-US" sz="1000" dirty="0" smtClean="0">
                <a:latin typeface="Calibri" pitchFamily="34" charset="0"/>
              </a:rPr>
              <a:t>Training </a:t>
            </a:r>
            <a:r>
              <a:rPr lang="en-US" sz="1000" dirty="0">
                <a:latin typeface="Calibri" pitchFamily="34" charset="0"/>
              </a:rPr>
              <a:t>conducted by the staff of AG Sports &amp; Training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469098"/>
              </p:ext>
            </p:extLst>
          </p:nvPr>
        </p:nvGraphicFramePr>
        <p:xfrm>
          <a:off x="4648200" y="2201926"/>
          <a:ext cx="4343400" cy="3806063"/>
        </p:xfrm>
        <a:graphic>
          <a:graphicData uri="http://schemas.openxmlformats.org/drawingml/2006/table">
            <a:tbl>
              <a:tblPr/>
              <a:tblGrid>
                <a:gridCol w="723900"/>
                <a:gridCol w="952500"/>
                <a:gridCol w="1143000"/>
                <a:gridCol w="76200"/>
                <a:gridCol w="723900"/>
                <a:gridCol w="723900"/>
              </a:tblGrid>
              <a:tr h="188913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PREMIER </a:t>
                      </a: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PLAYER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NON-PREMIER </a:t>
                      </a:r>
                      <a:r>
                        <a:rPr kumimoji="0" lang="en-US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PLAYER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6575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Package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One-Session </a:t>
                      </a: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4-Session</a:t>
                      </a: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 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One-Session</a:t>
                      </a:r>
                      <a:b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4-Session</a:t>
                      </a:r>
                      <a:b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Purchase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Skills Training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 $25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 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Shooting Ball Training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$135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Combined Training</a:t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(Skills or Vertimax training &amp; Shooting Ball)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$45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$175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$55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Vertimax Training</a:t>
                      </a:r>
                      <a:b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(30 Minutes per Session)</a:t>
                      </a: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$25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$95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$30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76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$115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PMingLiU" pitchFamily="18" charset="-12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2" name="TextBox 9"/>
          <p:cNvSpPr txBox="1">
            <a:spLocks noChangeArrowheads="1"/>
          </p:cNvSpPr>
          <p:nvPr/>
        </p:nvSpPr>
        <p:spPr bwMode="auto">
          <a:xfrm>
            <a:off x="4572000" y="76200"/>
            <a:ext cx="4572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latin typeface="Calibri" pitchFamily="34" charset="0"/>
              </a:rPr>
              <a:t>Are You Serious About Taking Your Game To The Next Level?</a:t>
            </a:r>
          </a:p>
          <a:p>
            <a:pPr algn="ctr"/>
            <a:endParaRPr lang="en-US" sz="1400" dirty="0">
              <a:latin typeface="Calibri" pitchFamily="34" charset="0"/>
            </a:endParaRPr>
          </a:p>
          <a:p>
            <a:pPr algn="ctr"/>
            <a:r>
              <a:rPr lang="en-US" sz="1400" dirty="0">
                <a:latin typeface="Calibri" pitchFamily="34" charset="0"/>
              </a:rPr>
              <a:t>If so, be sure to join us </a:t>
            </a:r>
            <a:r>
              <a:rPr lang="en-US" sz="1400" dirty="0" smtClean="0">
                <a:latin typeface="Calibri" pitchFamily="34" charset="0"/>
              </a:rPr>
              <a:t>for</a:t>
            </a:r>
            <a:r>
              <a:rPr lang="en-US" sz="1400" dirty="0">
                <a:latin typeface="Calibri" pitchFamily="34" charset="0"/>
              </a:rPr>
              <a:t>:</a:t>
            </a:r>
          </a:p>
          <a:p>
            <a:pPr algn="ctr"/>
            <a:r>
              <a:rPr lang="en-US" sz="2400" dirty="0" smtClean="0">
                <a:latin typeface="Calibri" pitchFamily="34" charset="0"/>
              </a:rPr>
              <a:t>SKILLS </a:t>
            </a:r>
            <a:r>
              <a:rPr lang="en-US" sz="2400" dirty="0">
                <a:latin typeface="Calibri" pitchFamily="34" charset="0"/>
              </a:rPr>
              <a:t>TRAINING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SHOOTING TRAINING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VERTIMAX TRAINING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197</Words>
  <Application>Microsoft Office PowerPoint</Application>
  <PresentationFormat>On-screen Show (4:3)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PMingLiU</vt:lpstr>
      <vt:lpstr>Arial</vt:lpstr>
      <vt:lpstr>Calibri</vt:lpstr>
      <vt:lpstr>Times New Roman</vt:lpstr>
      <vt:lpstr>Verdana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Alexander.J.Goodman</dc:creator>
  <cp:lastModifiedBy>Goodman, Alexander J Mr CIV USA</cp:lastModifiedBy>
  <cp:revision>20</cp:revision>
  <cp:lastPrinted>2016-07-20T20:52:51Z</cp:lastPrinted>
  <dcterms:created xsi:type="dcterms:W3CDTF">2013-08-06T13:45:58Z</dcterms:created>
  <dcterms:modified xsi:type="dcterms:W3CDTF">2017-09-24T00:15:46Z</dcterms:modified>
</cp:coreProperties>
</file>