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4"/>
  </p:sldMasterIdLst>
  <p:notesMasterIdLst>
    <p:notesMasterId r:id="rId24"/>
  </p:notesMasterIdLst>
  <p:handoutMasterIdLst>
    <p:handoutMasterId r:id="rId25"/>
  </p:handoutMasterIdLst>
  <p:sldIdLst>
    <p:sldId id="256" r:id="rId5"/>
    <p:sldId id="287" r:id="rId6"/>
    <p:sldId id="365" r:id="rId7"/>
    <p:sldId id="376" r:id="rId8"/>
    <p:sldId id="367" r:id="rId9"/>
    <p:sldId id="366" r:id="rId10"/>
    <p:sldId id="369" r:id="rId11"/>
    <p:sldId id="354" r:id="rId12"/>
    <p:sldId id="377" r:id="rId13"/>
    <p:sldId id="378" r:id="rId14"/>
    <p:sldId id="360" r:id="rId15"/>
    <p:sldId id="368" r:id="rId16"/>
    <p:sldId id="352" r:id="rId17"/>
    <p:sldId id="375" r:id="rId18"/>
    <p:sldId id="371" r:id="rId19"/>
    <p:sldId id="373" r:id="rId20"/>
    <p:sldId id="372" r:id="rId21"/>
    <p:sldId id="374" r:id="rId22"/>
    <p:sldId id="285" r:id="rId23"/>
  </p:sldIdLst>
  <p:sldSz cx="9602788"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540C"/>
    <a:srgbClr val="A40000"/>
    <a:srgbClr val="003B68"/>
    <a:srgbClr val="004D86"/>
    <a:srgbClr val="007434"/>
    <a:srgbClr val="4D4D4D"/>
    <a:srgbClr val="2B5596"/>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508" autoAdjust="0"/>
    <p:restoredTop sz="96408" autoAdjust="0"/>
  </p:normalViewPr>
  <p:slideViewPr>
    <p:cSldViewPr snapToGrid="0" snapToObjects="1">
      <p:cViewPr varScale="1">
        <p:scale>
          <a:sx n="110" d="100"/>
          <a:sy n="110" d="100"/>
        </p:scale>
        <p:origin x="1056" y="126"/>
      </p:cViewPr>
      <p:guideLst>
        <p:guide orient="horz" pos="2160"/>
        <p:guide pos="30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8" d="100"/>
          <a:sy n="98" d="100"/>
        </p:scale>
        <p:origin x="-260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929AD9-5C6E-48F0-B419-189F7DB1CB3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E7887E4D-0079-4C4C-8C19-83848D10B7C1}">
      <dgm:prSet phldrT="[Text]"/>
      <dgm:spPr>
        <a:solidFill>
          <a:srgbClr val="2B5596"/>
        </a:solidFill>
      </dgm:spPr>
      <dgm:t>
        <a:bodyPr/>
        <a:lstStyle/>
        <a:p>
          <a:r>
            <a:rPr lang="en-US" dirty="0"/>
            <a:t>Introduction	</a:t>
          </a:r>
        </a:p>
      </dgm:t>
    </dgm:pt>
    <dgm:pt modelId="{71C6EA34-C2AC-47FA-8BF1-19F1D2C9F67F}" type="parTrans" cxnId="{BED4CCD6-D9FE-486C-AF8E-BBFBD824A11C}">
      <dgm:prSet/>
      <dgm:spPr/>
      <dgm:t>
        <a:bodyPr/>
        <a:lstStyle/>
        <a:p>
          <a:endParaRPr lang="en-US"/>
        </a:p>
      </dgm:t>
    </dgm:pt>
    <dgm:pt modelId="{EFF76ED4-C9D3-4585-9E1B-BB9B8D0661D8}" type="sibTrans" cxnId="{BED4CCD6-D9FE-486C-AF8E-BBFBD824A11C}">
      <dgm:prSet/>
      <dgm:spPr/>
      <dgm:t>
        <a:bodyPr/>
        <a:lstStyle/>
        <a:p>
          <a:endParaRPr lang="en-US"/>
        </a:p>
      </dgm:t>
    </dgm:pt>
    <dgm:pt modelId="{2E0F197B-EAD9-4721-B79E-9984B906F82E}">
      <dgm:prSet phldrT="[Text]"/>
      <dgm:spPr>
        <a:solidFill>
          <a:srgbClr val="2B5596"/>
        </a:solidFill>
      </dgm:spPr>
      <dgm:t>
        <a:bodyPr/>
        <a:lstStyle/>
        <a:p>
          <a:r>
            <a:rPr lang="en-US" dirty="0"/>
            <a:t>Program Description</a:t>
          </a:r>
        </a:p>
      </dgm:t>
    </dgm:pt>
    <dgm:pt modelId="{37049D16-F3D8-4C4B-ADFC-0D32F5E1CFAA}" type="parTrans" cxnId="{3DFB7EF0-BB72-4148-A3F0-72968254E62A}">
      <dgm:prSet/>
      <dgm:spPr/>
      <dgm:t>
        <a:bodyPr/>
        <a:lstStyle/>
        <a:p>
          <a:endParaRPr lang="en-US"/>
        </a:p>
      </dgm:t>
    </dgm:pt>
    <dgm:pt modelId="{CDA833B9-B8EF-4DD1-96FB-9E35A60AAD15}" type="sibTrans" cxnId="{3DFB7EF0-BB72-4148-A3F0-72968254E62A}">
      <dgm:prSet/>
      <dgm:spPr/>
      <dgm:t>
        <a:bodyPr/>
        <a:lstStyle/>
        <a:p>
          <a:endParaRPr lang="en-US"/>
        </a:p>
      </dgm:t>
    </dgm:pt>
    <dgm:pt modelId="{435B9BE1-8B12-4456-931F-C3E704E5B856}">
      <dgm:prSet phldrT="[Text]"/>
      <dgm:spPr>
        <a:solidFill>
          <a:srgbClr val="2B5596"/>
        </a:solidFill>
      </dgm:spPr>
      <dgm:t>
        <a:bodyPr/>
        <a:lstStyle/>
        <a:p>
          <a:r>
            <a:rPr lang="en-US" dirty="0"/>
            <a:t>Misc. Items/Logistics</a:t>
          </a:r>
        </a:p>
      </dgm:t>
    </dgm:pt>
    <dgm:pt modelId="{52545F3F-864A-4563-A740-34B0CF4A4199}" type="parTrans" cxnId="{D570F8FF-F05F-4F71-B90A-52BD08041BD3}">
      <dgm:prSet/>
      <dgm:spPr/>
      <dgm:t>
        <a:bodyPr/>
        <a:lstStyle/>
        <a:p>
          <a:endParaRPr lang="en-US"/>
        </a:p>
      </dgm:t>
    </dgm:pt>
    <dgm:pt modelId="{02FA1239-F32C-4485-AA74-B0EAADB9B564}" type="sibTrans" cxnId="{D570F8FF-F05F-4F71-B90A-52BD08041BD3}">
      <dgm:prSet/>
      <dgm:spPr/>
      <dgm:t>
        <a:bodyPr/>
        <a:lstStyle/>
        <a:p>
          <a:endParaRPr lang="en-US"/>
        </a:p>
      </dgm:t>
    </dgm:pt>
    <dgm:pt modelId="{1E703E75-DA6B-4A89-A97E-4E59A3A1C115}">
      <dgm:prSet phldrT="[Text]"/>
      <dgm:spPr>
        <a:solidFill>
          <a:srgbClr val="2B5596"/>
        </a:solidFill>
      </dgm:spPr>
      <dgm:t>
        <a:bodyPr/>
        <a:lstStyle/>
        <a:p>
          <a:r>
            <a:rPr lang="en-US" dirty="0"/>
            <a:t>Q/A</a:t>
          </a:r>
        </a:p>
      </dgm:t>
    </dgm:pt>
    <dgm:pt modelId="{E684B02E-31A3-43CF-BE30-1FF279C71AD3}" type="parTrans" cxnId="{54115E2B-0948-4EA4-9B19-3B3702AB4193}">
      <dgm:prSet/>
      <dgm:spPr/>
      <dgm:t>
        <a:bodyPr/>
        <a:lstStyle/>
        <a:p>
          <a:endParaRPr lang="en-US"/>
        </a:p>
      </dgm:t>
    </dgm:pt>
    <dgm:pt modelId="{E869AD98-3D96-43D4-AE85-60A972A9A3D5}" type="sibTrans" cxnId="{54115E2B-0948-4EA4-9B19-3B3702AB4193}">
      <dgm:prSet/>
      <dgm:spPr/>
      <dgm:t>
        <a:bodyPr/>
        <a:lstStyle/>
        <a:p>
          <a:endParaRPr lang="en-US"/>
        </a:p>
      </dgm:t>
    </dgm:pt>
    <dgm:pt modelId="{4D047956-CE3C-4D04-8358-2654EFEE730A}">
      <dgm:prSet phldrT="[Text]"/>
      <dgm:spPr>
        <a:solidFill>
          <a:srgbClr val="2B5596"/>
        </a:solidFill>
      </dgm:spPr>
      <dgm:t>
        <a:bodyPr/>
        <a:lstStyle/>
        <a:p>
          <a:r>
            <a:rPr lang="en-US" dirty="0"/>
            <a:t>Coach Introduction</a:t>
          </a:r>
        </a:p>
      </dgm:t>
    </dgm:pt>
    <dgm:pt modelId="{27FD205F-AAC2-4428-BD06-3FBA5E94C5EC}" type="parTrans" cxnId="{C4D277AF-EA12-4431-919E-14AB9350FE78}">
      <dgm:prSet/>
      <dgm:spPr/>
      <dgm:t>
        <a:bodyPr/>
        <a:lstStyle/>
        <a:p>
          <a:endParaRPr lang="en-US"/>
        </a:p>
      </dgm:t>
    </dgm:pt>
    <dgm:pt modelId="{13CA89E8-374B-47FE-AA63-A3C0DFFFAB18}" type="sibTrans" cxnId="{C4D277AF-EA12-4431-919E-14AB9350FE78}">
      <dgm:prSet/>
      <dgm:spPr/>
      <dgm:t>
        <a:bodyPr/>
        <a:lstStyle/>
        <a:p>
          <a:endParaRPr lang="en-US"/>
        </a:p>
      </dgm:t>
    </dgm:pt>
    <dgm:pt modelId="{3D57BFE9-6878-4068-812E-9D5FE409FF0C}">
      <dgm:prSet phldrT="[Text]"/>
      <dgm:spPr>
        <a:solidFill>
          <a:srgbClr val="2B5596"/>
        </a:solidFill>
      </dgm:spPr>
      <dgm:t>
        <a:bodyPr/>
        <a:lstStyle/>
        <a:p>
          <a:r>
            <a:rPr lang="en-US" dirty="0"/>
            <a:t>Spirit Wear</a:t>
          </a:r>
        </a:p>
      </dgm:t>
    </dgm:pt>
    <dgm:pt modelId="{70EB91A1-05A4-4E60-A840-07EAF67936B8}" type="parTrans" cxnId="{08E02A97-CA0C-4BCD-9796-057C825F73D8}">
      <dgm:prSet/>
      <dgm:spPr/>
      <dgm:t>
        <a:bodyPr/>
        <a:lstStyle/>
        <a:p>
          <a:endParaRPr lang="en-US"/>
        </a:p>
      </dgm:t>
    </dgm:pt>
    <dgm:pt modelId="{EC52B4E1-1AC9-46C7-974D-2E1CCA673AC9}" type="sibTrans" cxnId="{08E02A97-CA0C-4BCD-9796-057C825F73D8}">
      <dgm:prSet/>
      <dgm:spPr/>
      <dgm:t>
        <a:bodyPr/>
        <a:lstStyle/>
        <a:p>
          <a:endParaRPr lang="en-US"/>
        </a:p>
      </dgm:t>
    </dgm:pt>
    <dgm:pt modelId="{D70A73B9-D6C5-4936-A453-36EC90E9FA8A}" type="pres">
      <dgm:prSet presAssocID="{7C929AD9-5C6E-48F0-B419-189F7DB1CB30}" presName="Name0" presStyleCnt="0">
        <dgm:presLayoutVars>
          <dgm:chMax val="7"/>
          <dgm:chPref val="7"/>
          <dgm:dir/>
        </dgm:presLayoutVars>
      </dgm:prSet>
      <dgm:spPr/>
    </dgm:pt>
    <dgm:pt modelId="{06EB100F-0FFA-48E1-9B02-A0E4637405F4}" type="pres">
      <dgm:prSet presAssocID="{7C929AD9-5C6E-48F0-B419-189F7DB1CB30}" presName="Name1" presStyleCnt="0"/>
      <dgm:spPr/>
    </dgm:pt>
    <dgm:pt modelId="{F2387690-F492-402D-84D9-45F176BE1226}" type="pres">
      <dgm:prSet presAssocID="{7C929AD9-5C6E-48F0-B419-189F7DB1CB30}" presName="cycle" presStyleCnt="0"/>
      <dgm:spPr/>
    </dgm:pt>
    <dgm:pt modelId="{D67729DF-ABE9-4A80-9BBF-A2B8E6AE39FC}" type="pres">
      <dgm:prSet presAssocID="{7C929AD9-5C6E-48F0-B419-189F7DB1CB30}" presName="srcNode" presStyleLbl="node1" presStyleIdx="0" presStyleCnt="6"/>
      <dgm:spPr/>
    </dgm:pt>
    <dgm:pt modelId="{5A243BFC-9754-4357-B146-41A75F8F958E}" type="pres">
      <dgm:prSet presAssocID="{7C929AD9-5C6E-48F0-B419-189F7DB1CB30}" presName="conn" presStyleLbl="parChTrans1D2" presStyleIdx="0" presStyleCnt="1"/>
      <dgm:spPr/>
    </dgm:pt>
    <dgm:pt modelId="{E53B9084-21BD-45F8-9F4E-F5C7EE3FD748}" type="pres">
      <dgm:prSet presAssocID="{7C929AD9-5C6E-48F0-B419-189F7DB1CB30}" presName="extraNode" presStyleLbl="node1" presStyleIdx="0" presStyleCnt="6"/>
      <dgm:spPr/>
    </dgm:pt>
    <dgm:pt modelId="{F92F6EAB-DA2D-4866-9604-290B5512F313}" type="pres">
      <dgm:prSet presAssocID="{7C929AD9-5C6E-48F0-B419-189F7DB1CB30}" presName="dstNode" presStyleLbl="node1" presStyleIdx="0" presStyleCnt="6"/>
      <dgm:spPr/>
    </dgm:pt>
    <dgm:pt modelId="{8017A3CA-0D12-4A5E-ADF0-648E85944A45}" type="pres">
      <dgm:prSet presAssocID="{E7887E4D-0079-4C4C-8C19-83848D10B7C1}" presName="text_1" presStyleLbl="node1" presStyleIdx="0" presStyleCnt="6">
        <dgm:presLayoutVars>
          <dgm:bulletEnabled val="1"/>
        </dgm:presLayoutVars>
      </dgm:prSet>
      <dgm:spPr/>
    </dgm:pt>
    <dgm:pt modelId="{1655C346-79E8-4108-8E79-E73B6E491749}" type="pres">
      <dgm:prSet presAssocID="{E7887E4D-0079-4C4C-8C19-83848D10B7C1}" presName="accent_1" presStyleCnt="0"/>
      <dgm:spPr/>
    </dgm:pt>
    <dgm:pt modelId="{51CFA012-5053-40FA-941C-FB1CA06FC858}" type="pres">
      <dgm:prSet presAssocID="{E7887E4D-0079-4C4C-8C19-83848D10B7C1}" presName="accentRepeatNode" presStyleLbl="solidFgAcc1" presStyleIdx="0" presStyleCnt="6"/>
      <dgm:spPr>
        <a:blipFill rotWithShape="0">
          <a:blip xmlns:r="http://schemas.openxmlformats.org/officeDocument/2006/relationships" r:embed="rId1"/>
          <a:stretch>
            <a:fillRect/>
          </a:stretch>
        </a:blipFill>
        <a:ln>
          <a:solidFill>
            <a:srgbClr val="2B5596"/>
          </a:solidFill>
        </a:ln>
      </dgm:spPr>
    </dgm:pt>
    <dgm:pt modelId="{5E95F66A-9A45-4A75-9C1A-ADEA7E68ED2A}" type="pres">
      <dgm:prSet presAssocID="{2E0F197B-EAD9-4721-B79E-9984B906F82E}" presName="text_2" presStyleLbl="node1" presStyleIdx="1" presStyleCnt="6">
        <dgm:presLayoutVars>
          <dgm:bulletEnabled val="1"/>
        </dgm:presLayoutVars>
      </dgm:prSet>
      <dgm:spPr/>
    </dgm:pt>
    <dgm:pt modelId="{5669E179-CF30-489E-952D-02B2C17EDFE5}" type="pres">
      <dgm:prSet presAssocID="{2E0F197B-EAD9-4721-B79E-9984B906F82E}" presName="accent_2" presStyleCnt="0"/>
      <dgm:spPr/>
    </dgm:pt>
    <dgm:pt modelId="{F8BA0354-29F1-4D61-952E-F6D120A2897A}" type="pres">
      <dgm:prSet presAssocID="{2E0F197B-EAD9-4721-B79E-9984B906F82E}" presName="accentRepeatNode" presStyleLbl="solidFgAcc1" presStyleIdx="1" presStyleCnt="6"/>
      <dgm:spPr>
        <a:ln cmpd="sng">
          <a:solidFill>
            <a:schemeClr val="tx2"/>
          </a:solidFill>
        </a:ln>
      </dgm:spPr>
    </dgm:pt>
    <dgm:pt modelId="{72A352CB-C0B5-4BB6-895E-EFFC06992838}" type="pres">
      <dgm:prSet presAssocID="{3D57BFE9-6878-4068-812E-9D5FE409FF0C}" presName="text_3" presStyleLbl="node1" presStyleIdx="2" presStyleCnt="6">
        <dgm:presLayoutVars>
          <dgm:bulletEnabled val="1"/>
        </dgm:presLayoutVars>
      </dgm:prSet>
      <dgm:spPr/>
    </dgm:pt>
    <dgm:pt modelId="{6AC988D9-9C0E-4AAF-8B66-3FEC8D211E83}" type="pres">
      <dgm:prSet presAssocID="{3D57BFE9-6878-4068-812E-9D5FE409FF0C}" presName="accent_3" presStyleCnt="0"/>
      <dgm:spPr/>
    </dgm:pt>
    <dgm:pt modelId="{B76B189A-EEB8-4A58-A92A-D7221A44BCAC}" type="pres">
      <dgm:prSet presAssocID="{3D57BFE9-6878-4068-812E-9D5FE409FF0C}" presName="accentRepeatNode" presStyleLbl="solidFgAcc1" presStyleIdx="2" presStyleCnt="6"/>
      <dgm:spPr/>
    </dgm:pt>
    <dgm:pt modelId="{0C701F8E-1645-4F73-A554-04F9F9CBB570}" type="pres">
      <dgm:prSet presAssocID="{435B9BE1-8B12-4456-931F-C3E704E5B856}" presName="text_4" presStyleLbl="node1" presStyleIdx="3" presStyleCnt="6">
        <dgm:presLayoutVars>
          <dgm:bulletEnabled val="1"/>
        </dgm:presLayoutVars>
      </dgm:prSet>
      <dgm:spPr/>
    </dgm:pt>
    <dgm:pt modelId="{92E81E84-4B6F-461A-8333-87E0AA5EE149}" type="pres">
      <dgm:prSet presAssocID="{435B9BE1-8B12-4456-931F-C3E704E5B856}" presName="accent_4" presStyleCnt="0"/>
      <dgm:spPr/>
    </dgm:pt>
    <dgm:pt modelId="{350F0FD4-9428-42B8-A527-6BD1D1044B24}" type="pres">
      <dgm:prSet presAssocID="{435B9BE1-8B12-4456-931F-C3E704E5B856}" presName="accentRepeatNode" presStyleLbl="solidFgAcc1" presStyleIdx="3" presStyleCnt="6"/>
      <dgm:spPr>
        <a:ln>
          <a:solidFill>
            <a:schemeClr val="tx2"/>
          </a:solidFill>
        </a:ln>
      </dgm:spPr>
    </dgm:pt>
    <dgm:pt modelId="{5FD4CC08-1490-4847-878F-4B58C28A2E82}" type="pres">
      <dgm:prSet presAssocID="{4D047956-CE3C-4D04-8358-2654EFEE730A}" presName="text_5" presStyleLbl="node1" presStyleIdx="4" presStyleCnt="6">
        <dgm:presLayoutVars>
          <dgm:bulletEnabled val="1"/>
        </dgm:presLayoutVars>
      </dgm:prSet>
      <dgm:spPr/>
    </dgm:pt>
    <dgm:pt modelId="{318E232B-B6DA-4BB7-81F0-49436C2EBAA2}" type="pres">
      <dgm:prSet presAssocID="{4D047956-CE3C-4D04-8358-2654EFEE730A}" presName="accent_5" presStyleCnt="0"/>
      <dgm:spPr/>
    </dgm:pt>
    <dgm:pt modelId="{B41F9E23-4E4D-403F-A61A-0E7A3A59339F}" type="pres">
      <dgm:prSet presAssocID="{4D047956-CE3C-4D04-8358-2654EFEE730A}" presName="accentRepeatNode" presStyleLbl="solidFgAcc1" presStyleIdx="4" presStyleCnt="6"/>
      <dgm:spPr>
        <a:blipFill rotWithShape="0">
          <a:blip xmlns:r="http://schemas.openxmlformats.org/officeDocument/2006/relationships" r:embed="rId2"/>
          <a:stretch>
            <a:fillRect/>
          </a:stretch>
        </a:blipFill>
      </dgm:spPr>
    </dgm:pt>
    <dgm:pt modelId="{FC61AED7-5BC3-41DA-80E2-0B98255DA736}" type="pres">
      <dgm:prSet presAssocID="{1E703E75-DA6B-4A89-A97E-4E59A3A1C115}" presName="text_6" presStyleLbl="node1" presStyleIdx="5" presStyleCnt="6">
        <dgm:presLayoutVars>
          <dgm:bulletEnabled val="1"/>
        </dgm:presLayoutVars>
      </dgm:prSet>
      <dgm:spPr/>
    </dgm:pt>
    <dgm:pt modelId="{1DAFEB0E-60A8-45C4-A104-A7AF185FE39D}" type="pres">
      <dgm:prSet presAssocID="{1E703E75-DA6B-4A89-A97E-4E59A3A1C115}" presName="accent_6" presStyleCnt="0"/>
      <dgm:spPr/>
    </dgm:pt>
    <dgm:pt modelId="{AD90515E-B2F9-497F-BCAA-40B1F4BEB815}" type="pres">
      <dgm:prSet presAssocID="{1E703E75-DA6B-4A89-A97E-4E59A3A1C115}" presName="accentRepeatNode" presStyleLbl="solidFgAcc1" presStyleIdx="5" presStyleCnt="6"/>
      <dgm:spPr>
        <a:blipFill rotWithShape="0">
          <a:blip xmlns:r="http://schemas.openxmlformats.org/officeDocument/2006/relationships" r:embed="rId2"/>
          <a:stretch>
            <a:fillRect/>
          </a:stretch>
        </a:blipFill>
      </dgm:spPr>
    </dgm:pt>
  </dgm:ptLst>
  <dgm:cxnLst>
    <dgm:cxn modelId="{B359F20E-037A-4529-B8BC-0656E87A116B}" type="presOf" srcId="{E7887E4D-0079-4C4C-8C19-83848D10B7C1}" destId="{8017A3CA-0D12-4A5E-ADF0-648E85944A45}" srcOrd="0" destOrd="0" presId="urn:microsoft.com/office/officeart/2008/layout/VerticalCurvedList"/>
    <dgm:cxn modelId="{54115E2B-0948-4EA4-9B19-3B3702AB4193}" srcId="{7C929AD9-5C6E-48F0-B419-189F7DB1CB30}" destId="{1E703E75-DA6B-4A89-A97E-4E59A3A1C115}" srcOrd="5" destOrd="0" parTransId="{E684B02E-31A3-43CF-BE30-1FF279C71AD3}" sibTransId="{E869AD98-3D96-43D4-AE85-60A972A9A3D5}"/>
    <dgm:cxn modelId="{D075F378-EF12-4B03-BA70-0A1D083A6EB8}" type="presOf" srcId="{1E703E75-DA6B-4A89-A97E-4E59A3A1C115}" destId="{FC61AED7-5BC3-41DA-80E2-0B98255DA736}" srcOrd="0" destOrd="0" presId="urn:microsoft.com/office/officeart/2008/layout/VerticalCurvedList"/>
    <dgm:cxn modelId="{8372145A-ED92-41E1-8564-02F40B59B099}" type="presOf" srcId="{7C929AD9-5C6E-48F0-B419-189F7DB1CB30}" destId="{D70A73B9-D6C5-4936-A453-36EC90E9FA8A}" srcOrd="0" destOrd="0" presId="urn:microsoft.com/office/officeart/2008/layout/VerticalCurvedList"/>
    <dgm:cxn modelId="{08E02A97-CA0C-4BCD-9796-057C825F73D8}" srcId="{7C929AD9-5C6E-48F0-B419-189F7DB1CB30}" destId="{3D57BFE9-6878-4068-812E-9D5FE409FF0C}" srcOrd="2" destOrd="0" parTransId="{70EB91A1-05A4-4E60-A840-07EAF67936B8}" sibTransId="{EC52B4E1-1AC9-46C7-974D-2E1CCA673AC9}"/>
    <dgm:cxn modelId="{17871D98-EBC7-44C5-A07A-7DC22A84C906}" type="presOf" srcId="{4D047956-CE3C-4D04-8358-2654EFEE730A}" destId="{5FD4CC08-1490-4847-878F-4B58C28A2E82}" srcOrd="0" destOrd="0" presId="urn:microsoft.com/office/officeart/2008/layout/VerticalCurvedList"/>
    <dgm:cxn modelId="{5745AD9E-64F1-4355-B42D-1D718E79B9B4}" type="presOf" srcId="{435B9BE1-8B12-4456-931F-C3E704E5B856}" destId="{0C701F8E-1645-4F73-A554-04F9F9CBB570}" srcOrd="0" destOrd="0" presId="urn:microsoft.com/office/officeart/2008/layout/VerticalCurvedList"/>
    <dgm:cxn modelId="{C4D277AF-EA12-4431-919E-14AB9350FE78}" srcId="{7C929AD9-5C6E-48F0-B419-189F7DB1CB30}" destId="{4D047956-CE3C-4D04-8358-2654EFEE730A}" srcOrd="4" destOrd="0" parTransId="{27FD205F-AAC2-4428-BD06-3FBA5E94C5EC}" sibTransId="{13CA89E8-374B-47FE-AA63-A3C0DFFFAB18}"/>
    <dgm:cxn modelId="{DAA21ABD-CC8B-46B7-8897-8752BD2704DB}" type="presOf" srcId="{2E0F197B-EAD9-4721-B79E-9984B906F82E}" destId="{5E95F66A-9A45-4A75-9C1A-ADEA7E68ED2A}" srcOrd="0" destOrd="0" presId="urn:microsoft.com/office/officeart/2008/layout/VerticalCurvedList"/>
    <dgm:cxn modelId="{9BC048D4-AEEB-4CA2-80B5-948889FA2F28}" type="presOf" srcId="{3D57BFE9-6878-4068-812E-9D5FE409FF0C}" destId="{72A352CB-C0B5-4BB6-895E-EFFC06992838}" srcOrd="0" destOrd="0" presId="urn:microsoft.com/office/officeart/2008/layout/VerticalCurvedList"/>
    <dgm:cxn modelId="{6C8E5CD5-7BEC-456B-9703-67ACBAECCB43}" type="presOf" srcId="{EFF76ED4-C9D3-4585-9E1B-BB9B8D0661D8}" destId="{5A243BFC-9754-4357-B146-41A75F8F958E}" srcOrd="0" destOrd="0" presId="urn:microsoft.com/office/officeart/2008/layout/VerticalCurvedList"/>
    <dgm:cxn modelId="{BED4CCD6-D9FE-486C-AF8E-BBFBD824A11C}" srcId="{7C929AD9-5C6E-48F0-B419-189F7DB1CB30}" destId="{E7887E4D-0079-4C4C-8C19-83848D10B7C1}" srcOrd="0" destOrd="0" parTransId="{71C6EA34-C2AC-47FA-8BF1-19F1D2C9F67F}" sibTransId="{EFF76ED4-C9D3-4585-9E1B-BB9B8D0661D8}"/>
    <dgm:cxn modelId="{3DFB7EF0-BB72-4148-A3F0-72968254E62A}" srcId="{7C929AD9-5C6E-48F0-B419-189F7DB1CB30}" destId="{2E0F197B-EAD9-4721-B79E-9984B906F82E}" srcOrd="1" destOrd="0" parTransId="{37049D16-F3D8-4C4B-ADFC-0D32F5E1CFAA}" sibTransId="{CDA833B9-B8EF-4DD1-96FB-9E35A60AAD15}"/>
    <dgm:cxn modelId="{D570F8FF-F05F-4F71-B90A-52BD08041BD3}" srcId="{7C929AD9-5C6E-48F0-B419-189F7DB1CB30}" destId="{435B9BE1-8B12-4456-931F-C3E704E5B856}" srcOrd="3" destOrd="0" parTransId="{52545F3F-864A-4563-A740-34B0CF4A4199}" sibTransId="{02FA1239-F32C-4485-AA74-B0EAADB9B564}"/>
    <dgm:cxn modelId="{BFAD965D-58D2-4731-81B8-42413C8BD84F}" type="presParOf" srcId="{D70A73B9-D6C5-4936-A453-36EC90E9FA8A}" destId="{06EB100F-0FFA-48E1-9B02-A0E4637405F4}" srcOrd="0" destOrd="0" presId="urn:microsoft.com/office/officeart/2008/layout/VerticalCurvedList"/>
    <dgm:cxn modelId="{F0403A4A-906D-49B3-88FA-191AC6B5FA16}" type="presParOf" srcId="{06EB100F-0FFA-48E1-9B02-A0E4637405F4}" destId="{F2387690-F492-402D-84D9-45F176BE1226}" srcOrd="0" destOrd="0" presId="urn:microsoft.com/office/officeart/2008/layout/VerticalCurvedList"/>
    <dgm:cxn modelId="{A99DB291-AA83-4D18-8B19-3EC014041186}" type="presParOf" srcId="{F2387690-F492-402D-84D9-45F176BE1226}" destId="{D67729DF-ABE9-4A80-9BBF-A2B8E6AE39FC}" srcOrd="0" destOrd="0" presId="urn:microsoft.com/office/officeart/2008/layout/VerticalCurvedList"/>
    <dgm:cxn modelId="{CB8FB41C-E4FC-43C0-BA0A-13E148F1F576}" type="presParOf" srcId="{F2387690-F492-402D-84D9-45F176BE1226}" destId="{5A243BFC-9754-4357-B146-41A75F8F958E}" srcOrd="1" destOrd="0" presId="urn:microsoft.com/office/officeart/2008/layout/VerticalCurvedList"/>
    <dgm:cxn modelId="{D2B7D445-6711-4B55-9973-44CE922A029A}" type="presParOf" srcId="{F2387690-F492-402D-84D9-45F176BE1226}" destId="{E53B9084-21BD-45F8-9F4E-F5C7EE3FD748}" srcOrd="2" destOrd="0" presId="urn:microsoft.com/office/officeart/2008/layout/VerticalCurvedList"/>
    <dgm:cxn modelId="{1A9E2C46-DE24-42E3-A1F0-DB6DADBCDEAB}" type="presParOf" srcId="{F2387690-F492-402D-84D9-45F176BE1226}" destId="{F92F6EAB-DA2D-4866-9604-290B5512F313}" srcOrd="3" destOrd="0" presId="urn:microsoft.com/office/officeart/2008/layout/VerticalCurvedList"/>
    <dgm:cxn modelId="{B8A05B1C-C1ED-4C4E-B987-BEE1DEC5307D}" type="presParOf" srcId="{06EB100F-0FFA-48E1-9B02-A0E4637405F4}" destId="{8017A3CA-0D12-4A5E-ADF0-648E85944A45}" srcOrd="1" destOrd="0" presId="urn:microsoft.com/office/officeart/2008/layout/VerticalCurvedList"/>
    <dgm:cxn modelId="{B6C1E977-52D1-459C-90D9-618B744F4179}" type="presParOf" srcId="{06EB100F-0FFA-48E1-9B02-A0E4637405F4}" destId="{1655C346-79E8-4108-8E79-E73B6E491749}" srcOrd="2" destOrd="0" presId="urn:microsoft.com/office/officeart/2008/layout/VerticalCurvedList"/>
    <dgm:cxn modelId="{33260F0D-A9F6-4F69-A594-A88019693B99}" type="presParOf" srcId="{1655C346-79E8-4108-8E79-E73B6E491749}" destId="{51CFA012-5053-40FA-941C-FB1CA06FC858}" srcOrd="0" destOrd="0" presId="urn:microsoft.com/office/officeart/2008/layout/VerticalCurvedList"/>
    <dgm:cxn modelId="{4E0C3889-2A7D-4968-811F-933523125251}" type="presParOf" srcId="{06EB100F-0FFA-48E1-9B02-A0E4637405F4}" destId="{5E95F66A-9A45-4A75-9C1A-ADEA7E68ED2A}" srcOrd="3" destOrd="0" presId="urn:microsoft.com/office/officeart/2008/layout/VerticalCurvedList"/>
    <dgm:cxn modelId="{40DE51CD-C2C9-41C9-8B42-6E8AF87C819F}" type="presParOf" srcId="{06EB100F-0FFA-48E1-9B02-A0E4637405F4}" destId="{5669E179-CF30-489E-952D-02B2C17EDFE5}" srcOrd="4" destOrd="0" presId="urn:microsoft.com/office/officeart/2008/layout/VerticalCurvedList"/>
    <dgm:cxn modelId="{DB74F94E-D18E-4641-BA50-448DC8EFECB9}" type="presParOf" srcId="{5669E179-CF30-489E-952D-02B2C17EDFE5}" destId="{F8BA0354-29F1-4D61-952E-F6D120A2897A}" srcOrd="0" destOrd="0" presId="urn:microsoft.com/office/officeart/2008/layout/VerticalCurvedList"/>
    <dgm:cxn modelId="{8C644E9A-F0A6-4525-BD74-EA8AF469E331}" type="presParOf" srcId="{06EB100F-0FFA-48E1-9B02-A0E4637405F4}" destId="{72A352CB-C0B5-4BB6-895E-EFFC06992838}" srcOrd="5" destOrd="0" presId="urn:microsoft.com/office/officeart/2008/layout/VerticalCurvedList"/>
    <dgm:cxn modelId="{D6125B77-2CBB-41E9-BA06-D625CBCE2321}" type="presParOf" srcId="{06EB100F-0FFA-48E1-9B02-A0E4637405F4}" destId="{6AC988D9-9C0E-4AAF-8B66-3FEC8D211E83}" srcOrd="6" destOrd="0" presId="urn:microsoft.com/office/officeart/2008/layout/VerticalCurvedList"/>
    <dgm:cxn modelId="{0237F8C9-C21E-44A8-88D5-5F4930D783D3}" type="presParOf" srcId="{6AC988D9-9C0E-4AAF-8B66-3FEC8D211E83}" destId="{B76B189A-EEB8-4A58-A92A-D7221A44BCAC}" srcOrd="0" destOrd="0" presId="urn:microsoft.com/office/officeart/2008/layout/VerticalCurvedList"/>
    <dgm:cxn modelId="{4D474FD4-3720-4947-A2EB-CEDC10A2F5F1}" type="presParOf" srcId="{06EB100F-0FFA-48E1-9B02-A0E4637405F4}" destId="{0C701F8E-1645-4F73-A554-04F9F9CBB570}" srcOrd="7" destOrd="0" presId="urn:microsoft.com/office/officeart/2008/layout/VerticalCurvedList"/>
    <dgm:cxn modelId="{8364AB65-B9C8-4FCF-B127-0BB91DBA64A3}" type="presParOf" srcId="{06EB100F-0FFA-48E1-9B02-A0E4637405F4}" destId="{92E81E84-4B6F-461A-8333-87E0AA5EE149}" srcOrd="8" destOrd="0" presId="urn:microsoft.com/office/officeart/2008/layout/VerticalCurvedList"/>
    <dgm:cxn modelId="{828EB0F2-A779-426D-905E-1754D31A13DE}" type="presParOf" srcId="{92E81E84-4B6F-461A-8333-87E0AA5EE149}" destId="{350F0FD4-9428-42B8-A527-6BD1D1044B24}" srcOrd="0" destOrd="0" presId="urn:microsoft.com/office/officeart/2008/layout/VerticalCurvedList"/>
    <dgm:cxn modelId="{E669068B-D552-4078-9D72-FFFB62015639}" type="presParOf" srcId="{06EB100F-0FFA-48E1-9B02-A0E4637405F4}" destId="{5FD4CC08-1490-4847-878F-4B58C28A2E82}" srcOrd="9" destOrd="0" presId="urn:microsoft.com/office/officeart/2008/layout/VerticalCurvedList"/>
    <dgm:cxn modelId="{5DE67F22-39A9-45BF-9936-928D8955C3A1}" type="presParOf" srcId="{06EB100F-0FFA-48E1-9B02-A0E4637405F4}" destId="{318E232B-B6DA-4BB7-81F0-49436C2EBAA2}" srcOrd="10" destOrd="0" presId="urn:microsoft.com/office/officeart/2008/layout/VerticalCurvedList"/>
    <dgm:cxn modelId="{F23B0D8E-1934-4D1F-8E8E-91DF958E451A}" type="presParOf" srcId="{318E232B-B6DA-4BB7-81F0-49436C2EBAA2}" destId="{B41F9E23-4E4D-403F-A61A-0E7A3A59339F}" srcOrd="0" destOrd="0" presId="urn:microsoft.com/office/officeart/2008/layout/VerticalCurvedList"/>
    <dgm:cxn modelId="{A7911E02-62B8-4128-B672-A67C262C0EB6}" type="presParOf" srcId="{06EB100F-0FFA-48E1-9B02-A0E4637405F4}" destId="{FC61AED7-5BC3-41DA-80E2-0B98255DA736}" srcOrd="11" destOrd="0" presId="urn:microsoft.com/office/officeart/2008/layout/VerticalCurvedList"/>
    <dgm:cxn modelId="{B18A615B-256B-4C96-BEBF-062C2F3CF824}" type="presParOf" srcId="{06EB100F-0FFA-48E1-9B02-A0E4637405F4}" destId="{1DAFEB0E-60A8-45C4-A104-A7AF185FE39D}" srcOrd="12" destOrd="0" presId="urn:microsoft.com/office/officeart/2008/layout/VerticalCurvedList"/>
    <dgm:cxn modelId="{21117C38-9ED7-4D11-BCFC-4501B73F708D}" type="presParOf" srcId="{1DAFEB0E-60A8-45C4-A104-A7AF185FE39D}" destId="{AD90515E-B2F9-497F-BCAA-40B1F4BEB81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43BFC-9754-4357-B146-41A75F8F958E}">
      <dsp:nvSpPr>
        <dsp:cNvPr id="0" name=""/>
        <dsp:cNvSpPr/>
      </dsp:nvSpPr>
      <dsp:spPr>
        <a:xfrm>
          <a:off x="-5226551" y="-800521"/>
          <a:ext cx="6223843" cy="6223843"/>
        </a:xfrm>
        <a:prstGeom prst="blockArc">
          <a:avLst>
            <a:gd name="adj1" fmla="val 18900000"/>
            <a:gd name="adj2" fmla="val 2700000"/>
            <a:gd name="adj3" fmla="val 34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17A3CA-0D12-4A5E-ADF0-648E85944A45}">
      <dsp:nvSpPr>
        <dsp:cNvPr id="0" name=""/>
        <dsp:cNvSpPr/>
      </dsp:nvSpPr>
      <dsp:spPr>
        <a:xfrm>
          <a:off x="371917" y="243436"/>
          <a:ext cx="5660069"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Introduction	</a:t>
          </a:r>
        </a:p>
      </dsp:txBody>
      <dsp:txXfrm>
        <a:off x="371917" y="243436"/>
        <a:ext cx="5660069" cy="486688"/>
      </dsp:txXfrm>
    </dsp:sp>
    <dsp:sp modelId="{51CFA012-5053-40FA-941C-FB1CA06FC858}">
      <dsp:nvSpPr>
        <dsp:cNvPr id="0" name=""/>
        <dsp:cNvSpPr/>
      </dsp:nvSpPr>
      <dsp:spPr>
        <a:xfrm>
          <a:off x="67737" y="182600"/>
          <a:ext cx="608360" cy="608360"/>
        </a:xfrm>
        <a:prstGeom prst="ellipse">
          <a:avLst/>
        </a:prstGeom>
        <a:blipFill rotWithShape="0">
          <a:blip xmlns:r="http://schemas.openxmlformats.org/officeDocument/2006/relationships" r:embed="rId1"/>
          <a:stretch>
            <a:fillRect/>
          </a:stretch>
        </a:blipFill>
        <a:ln w="25400" cap="flat" cmpd="sng" algn="ctr">
          <a:solidFill>
            <a:srgbClr val="2B5596"/>
          </a:solidFill>
          <a:prstDash val="solid"/>
        </a:ln>
        <a:effectLst/>
      </dsp:spPr>
      <dsp:style>
        <a:lnRef idx="2">
          <a:scrgbClr r="0" g="0" b="0"/>
        </a:lnRef>
        <a:fillRef idx="1">
          <a:scrgbClr r="0" g="0" b="0"/>
        </a:fillRef>
        <a:effectRef idx="0">
          <a:scrgbClr r="0" g="0" b="0"/>
        </a:effectRef>
        <a:fontRef idx="minor"/>
      </dsp:style>
    </dsp:sp>
    <dsp:sp modelId="{5E95F66A-9A45-4A75-9C1A-ADEA7E68ED2A}">
      <dsp:nvSpPr>
        <dsp:cNvPr id="0" name=""/>
        <dsp:cNvSpPr/>
      </dsp:nvSpPr>
      <dsp:spPr>
        <a:xfrm>
          <a:off x="772252" y="973376"/>
          <a:ext cx="5259735"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Program Description</a:t>
          </a:r>
        </a:p>
      </dsp:txBody>
      <dsp:txXfrm>
        <a:off x="772252" y="973376"/>
        <a:ext cx="5259735" cy="486688"/>
      </dsp:txXfrm>
    </dsp:sp>
    <dsp:sp modelId="{F8BA0354-29F1-4D61-952E-F6D120A2897A}">
      <dsp:nvSpPr>
        <dsp:cNvPr id="0" name=""/>
        <dsp:cNvSpPr/>
      </dsp:nvSpPr>
      <dsp:spPr>
        <a:xfrm>
          <a:off x="468072" y="912540"/>
          <a:ext cx="608360" cy="608360"/>
        </a:xfrm>
        <a:prstGeom prst="ellipse">
          <a:avLst/>
        </a:prstGeom>
        <a:solidFill>
          <a:schemeClr val="l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sp>
    <dsp:sp modelId="{72A352CB-C0B5-4BB6-895E-EFFC06992838}">
      <dsp:nvSpPr>
        <dsp:cNvPr id="0" name=""/>
        <dsp:cNvSpPr/>
      </dsp:nvSpPr>
      <dsp:spPr>
        <a:xfrm>
          <a:off x="955315" y="1703316"/>
          <a:ext cx="5076672"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Spirit Wear</a:t>
          </a:r>
        </a:p>
      </dsp:txBody>
      <dsp:txXfrm>
        <a:off x="955315" y="1703316"/>
        <a:ext cx="5076672" cy="486688"/>
      </dsp:txXfrm>
    </dsp:sp>
    <dsp:sp modelId="{B76B189A-EEB8-4A58-A92A-D7221A44BCAC}">
      <dsp:nvSpPr>
        <dsp:cNvPr id="0" name=""/>
        <dsp:cNvSpPr/>
      </dsp:nvSpPr>
      <dsp:spPr>
        <a:xfrm>
          <a:off x="651134" y="1642480"/>
          <a:ext cx="608360" cy="60836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701F8E-1645-4F73-A554-04F9F9CBB570}">
      <dsp:nvSpPr>
        <dsp:cNvPr id="0" name=""/>
        <dsp:cNvSpPr/>
      </dsp:nvSpPr>
      <dsp:spPr>
        <a:xfrm>
          <a:off x="955315" y="2432794"/>
          <a:ext cx="5076672"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Misc. Items/Logistics</a:t>
          </a:r>
        </a:p>
      </dsp:txBody>
      <dsp:txXfrm>
        <a:off x="955315" y="2432794"/>
        <a:ext cx="5076672" cy="486688"/>
      </dsp:txXfrm>
    </dsp:sp>
    <dsp:sp modelId="{350F0FD4-9428-42B8-A527-6BD1D1044B24}">
      <dsp:nvSpPr>
        <dsp:cNvPr id="0" name=""/>
        <dsp:cNvSpPr/>
      </dsp:nvSpPr>
      <dsp:spPr>
        <a:xfrm>
          <a:off x="651134" y="2371958"/>
          <a:ext cx="608360" cy="608360"/>
        </a:xfrm>
        <a:prstGeom prst="ellipse">
          <a:avLst/>
        </a:prstGeom>
        <a:solidFill>
          <a:schemeClr val="lt1">
            <a:hueOff val="0"/>
            <a:satOff val="0"/>
            <a:lumOff val="0"/>
            <a:alphaOff val="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sp>
    <dsp:sp modelId="{5FD4CC08-1490-4847-878F-4B58C28A2E82}">
      <dsp:nvSpPr>
        <dsp:cNvPr id="0" name=""/>
        <dsp:cNvSpPr/>
      </dsp:nvSpPr>
      <dsp:spPr>
        <a:xfrm>
          <a:off x="772252" y="3162734"/>
          <a:ext cx="5259735"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Coach Introduction</a:t>
          </a:r>
        </a:p>
      </dsp:txBody>
      <dsp:txXfrm>
        <a:off x="772252" y="3162734"/>
        <a:ext cx="5259735" cy="486688"/>
      </dsp:txXfrm>
    </dsp:sp>
    <dsp:sp modelId="{B41F9E23-4E4D-403F-A61A-0E7A3A59339F}">
      <dsp:nvSpPr>
        <dsp:cNvPr id="0" name=""/>
        <dsp:cNvSpPr/>
      </dsp:nvSpPr>
      <dsp:spPr>
        <a:xfrm>
          <a:off x="468072" y="3101898"/>
          <a:ext cx="608360" cy="608360"/>
        </a:xfrm>
        <a:prstGeom prst="ellipse">
          <a:avLst/>
        </a:prstGeom>
        <a:blipFill rotWithShape="0">
          <a:blip xmlns:r="http://schemas.openxmlformats.org/officeDocument/2006/relationships" r:embed="rId2"/>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61AED7-5BC3-41DA-80E2-0B98255DA736}">
      <dsp:nvSpPr>
        <dsp:cNvPr id="0" name=""/>
        <dsp:cNvSpPr/>
      </dsp:nvSpPr>
      <dsp:spPr>
        <a:xfrm>
          <a:off x="371917" y="3892674"/>
          <a:ext cx="5660069" cy="486688"/>
        </a:xfrm>
        <a:prstGeom prst="rect">
          <a:avLst/>
        </a:prstGeom>
        <a:solidFill>
          <a:srgbClr val="2B559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6309" tIns="66040" rIns="66040" bIns="66040" numCol="1" spcCol="1270" anchor="ctr" anchorCtr="0">
          <a:noAutofit/>
        </a:bodyPr>
        <a:lstStyle/>
        <a:p>
          <a:pPr marL="0" lvl="0" indent="0" algn="l" defTabSz="1155700">
            <a:lnSpc>
              <a:spcPct val="90000"/>
            </a:lnSpc>
            <a:spcBef>
              <a:spcPct val="0"/>
            </a:spcBef>
            <a:spcAft>
              <a:spcPct val="35000"/>
            </a:spcAft>
            <a:buNone/>
          </a:pPr>
          <a:r>
            <a:rPr lang="en-US" sz="2600" kern="1200" dirty="0"/>
            <a:t>Q/A</a:t>
          </a:r>
        </a:p>
      </dsp:txBody>
      <dsp:txXfrm>
        <a:off x="371917" y="3892674"/>
        <a:ext cx="5660069" cy="486688"/>
      </dsp:txXfrm>
    </dsp:sp>
    <dsp:sp modelId="{AD90515E-B2F9-497F-BCAA-40B1F4BEB815}">
      <dsp:nvSpPr>
        <dsp:cNvPr id="0" name=""/>
        <dsp:cNvSpPr/>
      </dsp:nvSpPr>
      <dsp:spPr>
        <a:xfrm>
          <a:off x="67737" y="3831838"/>
          <a:ext cx="608360" cy="608360"/>
        </a:xfrm>
        <a:prstGeom prst="ellipse">
          <a:avLst/>
        </a:prstGeom>
        <a:blipFill rotWithShape="0">
          <a:blip xmlns:r="http://schemas.openxmlformats.org/officeDocument/2006/relationships" r:embed="rId2"/>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324B623-D5B1-4C15-839B-4C9DC49C1FCE}" type="datetimeFigureOut">
              <a:rPr lang="en-US" smtClean="0"/>
              <a:pPr/>
              <a:t>11/12/2017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D7A600-0476-4F90-B467-B0C0B06FC3AC}" type="slidenum">
              <a:rPr lang="en-US" smtClean="0"/>
              <a:pPr/>
              <a:t>‹#›</a:t>
            </a:fld>
            <a:endParaRPr lang="en-US" dirty="0"/>
          </a:p>
        </p:txBody>
      </p:sp>
    </p:spTree>
    <p:extLst>
      <p:ext uri="{BB962C8B-B14F-4D97-AF65-F5344CB8AC3E}">
        <p14:creationId xmlns:p14="http://schemas.microsoft.com/office/powerpoint/2010/main" val="595588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BB82BF-AFFF-4DE8-8536-BF5960A967C5}" type="datetimeFigureOut">
              <a:rPr lang="en-US" smtClean="0"/>
              <a:pPr/>
              <a:t>11/12/2017</a:t>
            </a:fld>
            <a:endParaRPr lang="en-US" dirty="0"/>
          </a:p>
        </p:txBody>
      </p:sp>
      <p:sp>
        <p:nvSpPr>
          <p:cNvPr id="4" name="Slide Image Placeholder 3"/>
          <p:cNvSpPr>
            <a:spLocks noGrp="1" noRot="1" noChangeAspect="1"/>
          </p:cNvSpPr>
          <p:nvPr>
            <p:ph type="sldImg" idx="2"/>
          </p:nvPr>
        </p:nvSpPr>
        <p:spPr>
          <a:xfrm>
            <a:off x="1028700" y="685800"/>
            <a:ext cx="48006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882E14-7B1B-4F59-9598-260F91090861}" type="slidenum">
              <a:rPr lang="en-US" smtClean="0"/>
              <a:pPr/>
              <a:t>‹#›</a:t>
            </a:fld>
            <a:endParaRPr lang="en-US" dirty="0"/>
          </a:p>
        </p:txBody>
      </p:sp>
    </p:spTree>
    <p:extLst>
      <p:ext uri="{BB962C8B-B14F-4D97-AF65-F5344CB8AC3E}">
        <p14:creationId xmlns:p14="http://schemas.microsoft.com/office/powerpoint/2010/main" val="603833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882E14-7B1B-4F59-9598-260F91090861}" type="slidenum">
              <a:rPr lang="en-US" smtClean="0"/>
              <a:pPr/>
              <a:t>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1244" name="think-cell Slide" r:id="rId4" imgW="360" imgH="360" progId="TCLayout.ActiveDocument.1">
                  <p:embed/>
                </p:oleObj>
              </mc:Choice>
              <mc:Fallback>
                <p:oleObj name="think-cell Slide" r:id="rId4" imgW="360" imgH="360" progId="TCLayout.ActiveDocument.1">
                  <p:embed/>
                  <p:pic>
                    <p:nvPicPr>
                      <p:cNvPr id="0" name="Picture 2"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itle 1"/>
          <p:cNvSpPr>
            <a:spLocks noGrp="1"/>
          </p:cNvSpPr>
          <p:nvPr>
            <p:ph type="title" hasCustomPrompt="1"/>
          </p:nvPr>
        </p:nvSpPr>
        <p:spPr>
          <a:xfrm>
            <a:off x="567429" y="3933796"/>
            <a:ext cx="4125575" cy="1184784"/>
          </a:xfrm>
        </p:spPr>
        <p:txBody>
          <a:bodyPr anchor="t">
            <a:normAutofit/>
          </a:bodyPr>
          <a:lstStyle>
            <a:lvl1pPr algn="l">
              <a:lnSpc>
                <a:spcPts val="2800"/>
              </a:lnSpc>
              <a:defRPr sz="2800" b="1" cap="none" baseline="0">
                <a:solidFill>
                  <a:srgbClr val="237BC2"/>
                </a:solidFill>
              </a:defRPr>
            </a:lvl1pPr>
          </a:lstStyle>
          <a:p>
            <a:r>
              <a:rPr lang="en-US" dirty="0"/>
              <a:t>Click To Edit Master Title Style</a:t>
            </a:r>
          </a:p>
        </p:txBody>
      </p:sp>
      <p:sp>
        <p:nvSpPr>
          <p:cNvPr id="9" name="Text Placeholder 2"/>
          <p:cNvSpPr>
            <a:spLocks noGrp="1"/>
          </p:cNvSpPr>
          <p:nvPr>
            <p:ph type="body" idx="1" hasCustomPrompt="1"/>
          </p:nvPr>
        </p:nvSpPr>
        <p:spPr>
          <a:xfrm>
            <a:off x="567429" y="5118580"/>
            <a:ext cx="4125575" cy="487852"/>
          </a:xfrm>
        </p:spPr>
        <p:txBody>
          <a:bodyPr anchor="b">
            <a:normAutofit/>
          </a:bodyPr>
          <a:lstStyle>
            <a:lvl1pPr marL="0" indent="0">
              <a:buNone/>
              <a:defRPr sz="1600">
                <a:solidFill>
                  <a:srgbClr val="2EA93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Presentation Subtitle</a:t>
            </a:r>
          </a:p>
        </p:txBody>
      </p:sp>
      <p:sp>
        <p:nvSpPr>
          <p:cNvPr id="10" name="Date Placeholder 6"/>
          <p:cNvSpPr>
            <a:spLocks noGrp="1"/>
          </p:cNvSpPr>
          <p:nvPr>
            <p:ph type="dt" sz="half" idx="10"/>
          </p:nvPr>
        </p:nvSpPr>
        <p:spPr>
          <a:xfrm>
            <a:off x="567429" y="5660640"/>
            <a:ext cx="4125575" cy="442433"/>
          </a:xfrm>
          <a:prstGeom prst="rect">
            <a:avLst/>
          </a:prstGeom>
        </p:spPr>
        <p:txBody>
          <a:bodyPr/>
          <a:lstStyle>
            <a:lvl1pPr>
              <a:defRPr sz="1600" b="0" cap="none">
                <a:solidFill>
                  <a:srgbClr val="2EA939"/>
                </a:solidFill>
              </a:defRPr>
            </a:lvl1pPr>
          </a:lstStyle>
          <a:p>
            <a:r>
              <a:rPr lang="en-US" dirty="0"/>
              <a:t>June 5, 2015</a:t>
            </a:r>
          </a:p>
        </p:txBody>
      </p:sp>
      <p:pic>
        <p:nvPicPr>
          <p:cNvPr id="11" name="Picture 10" descr="478480777.jpg"/>
          <p:cNvPicPr>
            <a:picLocks noChangeAspect="1"/>
          </p:cNvPicPr>
          <p:nvPr userDrawn="1"/>
        </p:nvPicPr>
        <p:blipFill rotWithShape="1">
          <a:blip r:embed="rId6" cstate="print">
            <a:extLst>
              <a:ext uri="{28A0092B-C50C-407E-A947-70E740481C1C}">
                <a14:useLocalDpi xmlns:a14="http://schemas.microsoft.com/office/drawing/2010/main" val="0"/>
              </a:ext>
            </a:extLst>
          </a:blip>
          <a:srcRect t="18589" b="21084"/>
          <a:stretch/>
        </p:blipFill>
        <p:spPr>
          <a:xfrm>
            <a:off x="0" y="-1"/>
            <a:ext cx="9602788" cy="3862149"/>
          </a:xfrm>
          <a:prstGeom prst="rect">
            <a:avLst/>
          </a:prstGeom>
        </p:spPr>
      </p:pic>
      <p:pic>
        <p:nvPicPr>
          <p:cNvPr id="13" name="Picture 12" descr="allergan_ppt_graphic.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1463372"/>
            <a:ext cx="9602788" cy="2398776"/>
          </a:xfrm>
          <a:prstGeom prst="rect">
            <a:avLst/>
          </a:prstGeom>
        </p:spPr>
      </p:pic>
      <p:pic>
        <p:nvPicPr>
          <p:cNvPr id="14" name="Picture 13" descr="Allergan_h_c.png"/>
          <p:cNvPicPr>
            <a:picLocks noChangeAspect="1"/>
          </p:cNvPicPr>
          <p:nvPr userDrawn="1"/>
        </p:nvPicPr>
        <p:blipFill>
          <a:blip r:embed="rId8" cstate="print">
            <a:extLst>
              <a:ext uri="{28A0092B-C50C-407E-A947-70E740481C1C}">
                <a14:useLocalDpi xmlns:a14="http://schemas.microsoft.com/office/drawing/2010/main" val="0"/>
              </a:ext>
            </a:extLst>
          </a:blip>
          <a:srcRect r="4439"/>
          <a:stretch>
            <a:fillRect/>
          </a:stretch>
        </p:blipFill>
        <p:spPr>
          <a:xfrm>
            <a:off x="6141175" y="5699352"/>
            <a:ext cx="2851219" cy="7501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10459" name="think-cell Slide" r:id="rId4" imgW="360" imgH="360" progId="TCLayout.ActiveDocument.1">
                  <p:embed/>
                </p:oleObj>
              </mc:Choice>
              <mc:Fallback>
                <p:oleObj name="think-cell Slide" r:id="rId4" imgW="360" imgH="360" progId="TCLayout.ActiveDocument.1">
                  <p:embed/>
                  <p:pic>
                    <p:nvPicPr>
                      <p:cNvPr id="0" name="Picture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 Placeholder 3"/>
          <p:cNvSpPr>
            <a:spLocks noGrp="1"/>
          </p:cNvSpPr>
          <p:nvPr>
            <p:ph type="body" sz="quarter" idx="10"/>
          </p:nvPr>
        </p:nvSpPr>
        <p:spPr>
          <a:xfrm>
            <a:off x="457200" y="1508760"/>
            <a:ext cx="8686800" cy="4617720"/>
          </a:xfrm>
        </p:spPr>
        <p:txBody>
          <a:bodyPr/>
          <a:lstStyle>
            <a:lvl4pPr>
              <a:buFont typeface="Arial" pitchFamily="34" charset="0"/>
              <a:buChar cha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with bullets">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9435" name="think-cell Slide" r:id="rId4" imgW="360" imgH="360" progId="TCLayout.ActiveDocument.1">
                  <p:embed/>
                </p:oleObj>
              </mc:Choice>
              <mc:Fallback>
                <p:oleObj name="think-cell Slide" r:id="rId4" imgW="360" imgH="360" progId="TCLayout.ActiveDocument.1">
                  <p:embed/>
                  <p:pic>
                    <p:nvPicPr>
                      <p:cNvPr id="0" name="Picture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p:txBody>
          <a:bodyPr/>
          <a:lstStyle/>
          <a:p>
            <a:r>
              <a:rPr lang="en-US" dirty="0"/>
              <a:t>Click to edit master title style</a:t>
            </a:r>
          </a:p>
        </p:txBody>
      </p:sp>
      <p:sp>
        <p:nvSpPr>
          <p:cNvPr id="4" name="Text Placeholder 3"/>
          <p:cNvSpPr>
            <a:spLocks noGrp="1"/>
          </p:cNvSpPr>
          <p:nvPr>
            <p:ph type="body" sz="quarter" idx="10"/>
          </p:nvPr>
        </p:nvSpPr>
        <p:spPr>
          <a:xfrm>
            <a:off x="457200" y="1508760"/>
            <a:ext cx="8686800" cy="4617720"/>
          </a:xfrm>
        </p:spPr>
        <p:txBody>
          <a:bodyPr lIns="0" tIns="0" rIns="0" bIns="0"/>
          <a:lstStyle>
            <a:lvl1pPr marL="0" indent="-173736">
              <a:spcBef>
                <a:spcPts val="384"/>
              </a:spcBef>
              <a:buClr>
                <a:schemeClr val="tx2"/>
              </a:buClr>
              <a:buFont typeface="Arial" pitchFamily="34" charset="0"/>
              <a:buChar char="•"/>
              <a:defRPr b="0"/>
            </a:lvl1pPr>
            <a:lvl2pPr marL="623888" indent="-217488">
              <a:buFont typeface="Arial" pitchFamily="34" charset="0"/>
              <a:buChar char="–"/>
              <a:defRPr/>
            </a:lvl2pPr>
            <a:lvl3pPr marL="1081088" indent="-228600">
              <a:buFont typeface="Arial" pitchFamily="34" charset="0"/>
              <a:buChar char="•"/>
              <a:defRPr/>
            </a:lvl3pPr>
            <a:lvl4pPr marL="1545336" indent="-228600">
              <a:buFont typeface="Arial" pitchFamily="34" charset="0"/>
              <a:buChar char="–"/>
              <a:defRPr/>
            </a:lvl4pPr>
            <a:lvl5pPr>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8411" name="think-cell Slide" r:id="rId4" imgW="360" imgH="360" progId="TCLayout.ActiveDocument.1">
                  <p:embed/>
                </p:oleObj>
              </mc:Choice>
              <mc:Fallback>
                <p:oleObj name="think-cell Slide" r:id="rId4" imgW="360" imgH="360" progId="TCLayout.ActiveDocument.1">
                  <p:embed/>
                  <p:pic>
                    <p:nvPicPr>
                      <p:cNvPr id="0" name="Picture 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p:txBody>
          <a:body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8"/>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spid="_x0000_s2268" name="think-cell Slide" r:id="rId9" imgW="360" imgH="360" progId="TCLayout.ActiveDocument.1">
                  <p:embed/>
                </p:oleObj>
              </mc:Choice>
              <mc:Fallback>
                <p:oleObj name="think-cell Slide" r:id="rId9" imgW="360" imgH="360" progId="TCLayout.ActiveDocument.1">
                  <p:embed/>
                  <p:pic>
                    <p:nvPicPr>
                      <p:cNvPr id="0" name="Picture 2" hidden="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a:xfrm>
            <a:off x="457200" y="162000"/>
            <a:ext cx="8690400" cy="831600"/>
          </a:xfrm>
          <a:prstGeom prst="rect">
            <a:avLst/>
          </a:prstGeom>
        </p:spPr>
        <p:txBody>
          <a:bodyPr vert="horz" lIns="0" tIns="45720" rIns="0" bIns="45720" rtlCol="0" anchor="b" anchorCtr="0">
            <a:noAutofit/>
          </a:bodyPr>
          <a:lstStyle/>
          <a:p>
            <a:r>
              <a:rPr lang="en-US" dirty="0"/>
              <a:t>Click to edit master title style</a:t>
            </a:r>
          </a:p>
        </p:txBody>
      </p:sp>
      <p:sp>
        <p:nvSpPr>
          <p:cNvPr id="3" name="Text Placeholder 2"/>
          <p:cNvSpPr>
            <a:spLocks noGrp="1"/>
          </p:cNvSpPr>
          <p:nvPr>
            <p:ph type="body" idx="1"/>
          </p:nvPr>
        </p:nvSpPr>
        <p:spPr>
          <a:xfrm>
            <a:off x="460800" y="1508400"/>
            <a:ext cx="8690400" cy="46152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Box 9"/>
          <p:cNvSpPr txBox="1"/>
          <p:nvPr/>
        </p:nvSpPr>
        <p:spPr>
          <a:xfrm>
            <a:off x="460800" y="6580846"/>
            <a:ext cx="269990" cy="201957"/>
          </a:xfrm>
          <a:prstGeom prst="rect">
            <a:avLst/>
          </a:prstGeom>
        </p:spPr>
        <p:txBody>
          <a:bodyPr vert="horz" lIns="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fld id="{8FDC6993-5875-43F1-AB5B-56FAFD3221C9}" type="slidenum">
              <a:rPr lang="en-US" sz="900" b="0" kern="1200" noProof="0" smtClean="0">
                <a:solidFill>
                  <a:srgbClr val="237BC2"/>
                </a:solidFill>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lang="en-US" sz="900" b="0" kern="1200" noProof="0" dirty="0">
              <a:solidFill>
                <a:srgbClr val="237BC2"/>
              </a:solidFill>
              <a:latin typeface="+mn-lt"/>
              <a:ea typeface="+mn-ea"/>
              <a:cs typeface="+mn-cs"/>
            </a:endParaRPr>
          </a:p>
        </p:txBody>
      </p:sp>
      <p:cxnSp>
        <p:nvCxnSpPr>
          <p:cNvPr id="12" name="Straight Connector 11"/>
          <p:cNvCxnSpPr/>
          <p:nvPr userDrawn="1"/>
        </p:nvCxnSpPr>
        <p:spPr>
          <a:xfrm>
            <a:off x="0" y="1050519"/>
            <a:ext cx="9602788" cy="0"/>
          </a:xfrm>
          <a:prstGeom prst="line">
            <a:avLst/>
          </a:prstGeom>
          <a:ln w="88900" cmpd="sng">
            <a:solidFill>
              <a:srgbClr val="2B5596"/>
            </a:solidFill>
          </a:ln>
          <a:effectLst/>
        </p:spPr>
        <p:style>
          <a:lnRef idx="2">
            <a:schemeClr val="accent1"/>
          </a:lnRef>
          <a:fillRef idx="0">
            <a:schemeClr val="accent1"/>
          </a:fillRef>
          <a:effectRef idx="1">
            <a:schemeClr val="accent1"/>
          </a:effectRef>
          <a:fontRef idx="minor">
            <a:schemeClr val="tx1"/>
          </a:fontRef>
        </p:style>
      </p:cxnSp>
      <p:pic>
        <p:nvPicPr>
          <p:cNvPr id="13" name="Picture 12"/>
          <p:cNvPicPr>
            <a:picLocks noChangeAspect="1" noChangeArrowheads="1"/>
          </p:cNvPicPr>
          <p:nvPr userDrawn="1"/>
        </p:nvPicPr>
        <p:blipFill>
          <a:blip r:embed="rId11" cstate="screen"/>
          <a:srcRect/>
          <a:stretch>
            <a:fillRect/>
          </a:stretch>
        </p:blipFill>
        <p:spPr bwMode="auto">
          <a:xfrm>
            <a:off x="7899400" y="6314100"/>
            <a:ext cx="1264500" cy="336266"/>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4" r:id="rId4"/>
    <p:sldLayoutId id="2147483655" r:id="rId5"/>
  </p:sldLayoutIdLst>
  <p:hf hdr="0" ftr="0" dt="0"/>
  <p:txStyles>
    <p:titleStyle>
      <a:lvl1pPr algn="l" defTabSz="914400" rtl="0" eaLnBrk="1" latinLnBrk="0" hangingPunct="1">
        <a:spcBef>
          <a:spcPct val="0"/>
        </a:spcBef>
        <a:buNone/>
        <a:defRPr sz="2400" b="1" kern="1200" baseline="0">
          <a:solidFill>
            <a:schemeClr val="tx2"/>
          </a:solidFill>
          <a:latin typeface="+mj-lt"/>
          <a:ea typeface="+mj-ea"/>
          <a:cs typeface="+mj-cs"/>
        </a:defRPr>
      </a:lvl1pPr>
    </p:titleStyle>
    <p:bodyStyle>
      <a:lvl1pPr marL="0" indent="0" algn="l" defTabSz="914400" rtl="0" eaLnBrk="1" latinLnBrk="0" hangingPunct="1">
        <a:spcBef>
          <a:spcPct val="20000"/>
        </a:spcBef>
        <a:buFontTx/>
        <a:buNone/>
        <a:defRPr sz="1600" b="1" i="0" kern="1200">
          <a:solidFill>
            <a:schemeClr val="tx1"/>
          </a:solidFill>
          <a:latin typeface="+mn-lt"/>
          <a:ea typeface="+mn-ea"/>
          <a:cs typeface="+mn-cs"/>
        </a:defRPr>
      </a:lvl1pPr>
      <a:lvl2pPr marL="457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2pPr>
      <a:lvl3pPr marL="9144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3pPr>
      <a:lvl4pPr marL="1376363" indent="-233362"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4pPr>
      <a:lvl5pPr marL="2058988" indent="-230188"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em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unisoccer.itemorder.com/sale"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leaguelineup.com/welcome.asp?url=unihighsoccer&amp;sid=784804798"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290730" y="4049487"/>
            <a:ext cx="8690400" cy="1767840"/>
          </a:xfrm>
        </p:spPr>
        <p:txBody>
          <a:bodyPr>
            <a:noAutofit/>
          </a:bodyPr>
          <a:lstStyle/>
          <a:p>
            <a:pPr algn="ctr"/>
            <a:br>
              <a:rPr lang="en-US" sz="4400" dirty="0"/>
            </a:br>
            <a:br>
              <a:rPr lang="en-US" sz="4400" dirty="0"/>
            </a:br>
            <a:r>
              <a:rPr lang="en-US" sz="4400" dirty="0"/>
              <a:t>Uni HS Girls Soccer: </a:t>
            </a:r>
            <a:br>
              <a:rPr lang="en-US" sz="4400" dirty="0"/>
            </a:br>
            <a:r>
              <a:rPr lang="en-US" sz="4400" dirty="0"/>
              <a:t>Parent Night</a:t>
            </a:r>
            <a:br>
              <a:rPr lang="en-US" sz="4400" dirty="0"/>
            </a:br>
            <a:r>
              <a:rPr lang="en-US" sz="4400" dirty="0"/>
              <a:t>Nov 13, 2017</a:t>
            </a:r>
            <a:br>
              <a:rPr lang="en-US" sz="4400" dirty="0"/>
            </a:br>
            <a:br>
              <a:rPr lang="en-US" sz="4400" dirty="0"/>
            </a:br>
            <a:r>
              <a:rPr lang="en-US" sz="4400" dirty="0"/>
              <a:t> </a:t>
            </a:r>
            <a:r>
              <a:rPr lang="en-US" sz="9600" dirty="0">
                <a:latin typeface="Britannic Bold" panose="020B0903060703020204" pitchFamily="34" charset="0"/>
              </a:rPr>
              <a:t>WELCOME!!</a:t>
            </a:r>
            <a:endParaRPr lang="en-US" sz="4400" dirty="0"/>
          </a:p>
        </p:txBody>
      </p:sp>
      <p:pic>
        <p:nvPicPr>
          <p:cNvPr id="4" name="Picture 3"/>
          <p:cNvPicPr>
            <a:picLocks noChangeAspect="1"/>
          </p:cNvPicPr>
          <p:nvPr/>
        </p:nvPicPr>
        <p:blipFill>
          <a:blip r:embed="rId4"/>
          <a:stretch>
            <a:fillRect/>
          </a:stretch>
        </p:blipFill>
        <p:spPr>
          <a:xfrm>
            <a:off x="1571617" y="452741"/>
            <a:ext cx="6128627" cy="1093135"/>
          </a:xfrm>
          <a:prstGeom prst="rect">
            <a:avLst/>
          </a:prstGeom>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algn="ctr" latinLnBrk="1" hangingPunct="0">
              <a:defRPr/>
            </a:pPr>
            <a:r>
              <a:rPr lang="en-US" sz="2400" kern="0" dirty="0">
                <a:solidFill>
                  <a:srgbClr val="FFFFFF"/>
                </a:solidFill>
                <a:latin typeface="Calibri" panose="020F0502020204030204" pitchFamily="34" charset="0"/>
                <a:ea typeface="Arial"/>
                <a:cs typeface="Arial"/>
                <a:sym typeface="Arial"/>
              </a:rPr>
              <a:t>Sprit Wear</a:t>
            </a:r>
          </a:p>
        </p:txBody>
      </p:sp>
      <p:sp>
        <p:nvSpPr>
          <p:cNvPr id="4" name="Text Placeholder 1"/>
          <p:cNvSpPr txBox="1">
            <a:spLocks/>
          </p:cNvSpPr>
          <p:nvPr/>
        </p:nvSpPr>
        <p:spPr bwMode="auto">
          <a:xfrm>
            <a:off x="669018" y="818606"/>
            <a:ext cx="8297862" cy="5205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lvl="0"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Web site: </a:t>
            </a:r>
            <a:r>
              <a:rPr lang="it-IT" u="sng" dirty="0">
                <a:hlinkClick r:id="rId2"/>
              </a:rPr>
              <a:t>https://unisoccer.itemorder.co m/sale</a:t>
            </a:r>
            <a:endParaRPr lang="it-IT" u="sng" dirty="0"/>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p:txBody>
      </p:sp>
      <p:pic>
        <p:nvPicPr>
          <p:cNvPr id="2" name="Picture 1"/>
          <p:cNvPicPr>
            <a:picLocks noChangeAspect="1"/>
          </p:cNvPicPr>
          <p:nvPr/>
        </p:nvPicPr>
        <p:blipFill>
          <a:blip r:embed="rId3"/>
          <a:stretch>
            <a:fillRect/>
          </a:stretch>
        </p:blipFill>
        <p:spPr>
          <a:xfrm>
            <a:off x="404812" y="1165045"/>
            <a:ext cx="8826274" cy="5401218"/>
          </a:xfrm>
          <a:prstGeom prst="rect">
            <a:avLst/>
          </a:prstGeom>
          <a:scene3d>
            <a:camera prst="orthographicFront"/>
            <a:lightRig rig="threePt" dir="t"/>
          </a:scene3d>
          <a:sp3d>
            <a:bevelT prst="slope"/>
          </a:sp3d>
        </p:spPr>
      </p:pic>
    </p:spTree>
    <p:extLst>
      <p:ext uri="{BB962C8B-B14F-4D97-AF65-F5344CB8AC3E}">
        <p14:creationId xmlns:p14="http://schemas.microsoft.com/office/powerpoint/2010/main" val="3647097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algn="ctr" latinLnBrk="1" hangingPunct="0">
              <a:defRPr/>
            </a:pPr>
            <a:r>
              <a:rPr lang="en-US" sz="2400" kern="0" dirty="0">
                <a:solidFill>
                  <a:srgbClr val="FFFFFF"/>
                </a:solidFill>
                <a:latin typeface="Calibri" panose="020F0502020204030204" pitchFamily="34" charset="0"/>
                <a:ea typeface="Arial"/>
                <a:cs typeface="Arial"/>
                <a:sym typeface="Arial"/>
              </a:rPr>
              <a:t>Misc. Items &amp; Logistics</a:t>
            </a:r>
          </a:p>
        </p:txBody>
      </p:sp>
      <p:sp>
        <p:nvSpPr>
          <p:cNvPr id="4" name="Text Placeholder 1"/>
          <p:cNvSpPr txBox="1">
            <a:spLocks/>
          </p:cNvSpPr>
          <p:nvPr/>
        </p:nvSpPr>
        <p:spPr bwMode="auto">
          <a:xfrm>
            <a:off x="423862" y="827315"/>
            <a:ext cx="8720138" cy="4478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a:buFont typeface="Arial" panose="020B0604020202020204" pitchFamily="34" charset="0"/>
              <a:buChar char="•"/>
            </a:pPr>
            <a:r>
              <a:rPr lang="en-US" sz="2400" dirty="0">
                <a:solidFill>
                  <a:schemeClr val="tx2"/>
                </a:solidFill>
                <a:latin typeface="Calibri"/>
                <a:ea typeface="+mn-ea"/>
                <a:cs typeface="+mn-cs"/>
              </a:rPr>
              <a:t>Each of the teams are managed by a volunteer team parent team manager</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b="1" i="1" u="sng" dirty="0">
                <a:solidFill>
                  <a:schemeClr val="tx2"/>
                </a:solidFill>
                <a:latin typeface="Calibri"/>
                <a:ea typeface="+mn-ea"/>
                <a:cs typeface="+mn-cs"/>
              </a:rPr>
              <a:t>URGENT: We need team managers to volunteer for the JV and FS teams</a:t>
            </a:r>
          </a:p>
          <a:p>
            <a:pPr>
              <a:buFont typeface="Arial" panose="020B0604020202020204" pitchFamily="34" charset="0"/>
              <a:buChar char="•"/>
            </a:pPr>
            <a:endParaRPr lang="en-US" sz="2400" b="1" i="1" u="sng" dirty="0">
              <a:solidFill>
                <a:schemeClr val="tx2"/>
              </a:solidFill>
              <a:latin typeface="Calibri"/>
              <a:ea typeface="+mn-ea"/>
              <a:cs typeface="+mn-cs"/>
            </a:endParaRPr>
          </a:p>
          <a:p>
            <a:pPr>
              <a:buFont typeface="Arial" panose="020B0604020202020204" pitchFamily="34" charset="0"/>
              <a:buChar char="•"/>
            </a:pPr>
            <a:r>
              <a:rPr lang="en-US" sz="2400" dirty="0">
                <a:solidFill>
                  <a:schemeClr val="tx2"/>
                </a:solidFill>
                <a:latin typeface="Calibri"/>
                <a:ea typeface="+mn-ea"/>
                <a:cs typeface="+mn-cs"/>
              </a:rPr>
              <a:t>Most communication to parents will be coming from the team manager</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dirty="0">
                <a:solidFill>
                  <a:schemeClr val="tx2"/>
                </a:solidFill>
                <a:latin typeface="Calibri"/>
                <a:ea typeface="+mn-ea"/>
                <a:cs typeface="+mn-cs"/>
              </a:rPr>
              <a:t>Please volunteer to support the work of the designated team manager and any open positions within the Booster club</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dirty="0">
                <a:solidFill>
                  <a:schemeClr val="tx2"/>
                </a:solidFill>
                <a:latin typeface="Calibri"/>
                <a:ea typeface="+mn-ea"/>
                <a:cs typeface="+mn-cs"/>
              </a:rPr>
              <a:t>Fundraising outside of parent donations: on an as needed basis</a:t>
            </a:r>
          </a:p>
          <a:p>
            <a:endParaRPr lang="en-US" sz="2000" dirty="0">
              <a:solidFill>
                <a:schemeClr val="tx2"/>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87637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algn="ctr" latinLnBrk="1" hangingPunct="0">
              <a:defRPr/>
            </a:pPr>
            <a:r>
              <a:rPr lang="en-US" sz="2400" kern="0" dirty="0">
                <a:solidFill>
                  <a:srgbClr val="FFFFFF"/>
                </a:solidFill>
                <a:latin typeface="Calibri" panose="020F0502020204030204" pitchFamily="34" charset="0"/>
                <a:ea typeface="Arial"/>
                <a:cs typeface="Arial"/>
                <a:sym typeface="Arial"/>
              </a:rPr>
              <a:t>Misc. Items &amp; Logistics</a:t>
            </a:r>
          </a:p>
        </p:txBody>
      </p:sp>
      <p:sp>
        <p:nvSpPr>
          <p:cNvPr id="4" name="Text Placeholder 1"/>
          <p:cNvSpPr txBox="1">
            <a:spLocks/>
          </p:cNvSpPr>
          <p:nvPr/>
        </p:nvSpPr>
        <p:spPr bwMode="auto">
          <a:xfrm>
            <a:off x="423862" y="722813"/>
            <a:ext cx="8720138" cy="4478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a:buFont typeface="Arial" panose="020B0604020202020204" pitchFamily="34" charset="0"/>
              <a:buChar char="•"/>
            </a:pPr>
            <a:r>
              <a:rPr lang="en-US" sz="2400" b="1" dirty="0">
                <a:solidFill>
                  <a:schemeClr val="tx2"/>
                </a:solidFill>
                <a:effectLst>
                  <a:outerShdw blurRad="38100" dist="38100" dir="2700000" algn="tl">
                    <a:srgbClr val="000000">
                      <a:alpha val="43137"/>
                    </a:srgbClr>
                  </a:outerShdw>
                </a:effectLst>
                <a:latin typeface="Calibri"/>
                <a:ea typeface="+mn-ea"/>
                <a:cs typeface="+mn-cs"/>
              </a:rPr>
              <a:t>TEAM DINNERS!!!! - </a:t>
            </a:r>
            <a:r>
              <a:rPr lang="en-US" sz="2400" dirty="0">
                <a:solidFill>
                  <a:schemeClr val="tx2"/>
                </a:solidFill>
                <a:latin typeface="Calibri"/>
                <a:ea typeface="+mn-ea"/>
                <a:cs typeface="+mn-cs"/>
              </a:rPr>
              <a:t>~10 on Wed 6:30PM-8:30PM at a hosting family or families house. Team dinners are one of the highlights of the program for the girls</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b="1" dirty="0">
                <a:solidFill>
                  <a:schemeClr val="tx2"/>
                </a:solidFill>
                <a:effectLst>
                  <a:outerShdw blurRad="38100" dist="38100" dir="2700000" algn="tl">
                    <a:srgbClr val="000000">
                      <a:alpha val="43137"/>
                    </a:srgbClr>
                  </a:outerShdw>
                </a:effectLst>
                <a:latin typeface="Calibri"/>
                <a:ea typeface="+mn-ea"/>
                <a:cs typeface="+mn-cs"/>
              </a:rPr>
              <a:t>Secret Sisters – </a:t>
            </a:r>
            <a:r>
              <a:rPr lang="en-US" sz="2400" dirty="0">
                <a:solidFill>
                  <a:schemeClr val="tx2"/>
                </a:solidFill>
                <a:latin typeface="Calibri"/>
                <a:ea typeface="+mn-ea"/>
                <a:cs typeface="+mn-cs"/>
              </a:rPr>
              <a:t>Gift exchange throughout the season</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b="1" dirty="0">
                <a:solidFill>
                  <a:schemeClr val="tx2"/>
                </a:solidFill>
                <a:effectLst>
                  <a:outerShdw blurRad="38100" dist="38100" dir="2700000" algn="tl">
                    <a:srgbClr val="000000">
                      <a:alpha val="43137"/>
                    </a:srgbClr>
                  </a:outerShdw>
                </a:effectLst>
                <a:latin typeface="Calibri"/>
                <a:ea typeface="+mn-ea"/>
                <a:cs typeface="+mn-cs"/>
              </a:rPr>
              <a:t>Night games (parent participation) – </a:t>
            </a:r>
            <a:r>
              <a:rPr lang="en-US" sz="2400" dirty="0">
                <a:solidFill>
                  <a:schemeClr val="tx2"/>
                </a:solidFill>
                <a:latin typeface="Calibri"/>
                <a:ea typeface="+mn-ea"/>
                <a:cs typeface="+mn-cs"/>
              </a:rPr>
              <a:t>Please make every effort to attend night games and afternoon games. The season and their time in high school and the soccer program flies by.</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b="1" dirty="0">
                <a:solidFill>
                  <a:schemeClr val="tx2"/>
                </a:solidFill>
                <a:effectLst>
                  <a:outerShdw blurRad="38100" dist="38100" dir="2700000" algn="tl">
                    <a:srgbClr val="000000">
                      <a:alpha val="43137"/>
                    </a:srgbClr>
                  </a:outerShdw>
                </a:effectLst>
                <a:latin typeface="Calibri"/>
                <a:ea typeface="+mn-ea"/>
                <a:cs typeface="+mn-cs"/>
              </a:rPr>
              <a:t>Bus waiver – </a:t>
            </a:r>
            <a:r>
              <a:rPr lang="en-US" sz="2400" dirty="0">
                <a:solidFill>
                  <a:schemeClr val="tx2"/>
                </a:solidFill>
                <a:latin typeface="Calibri"/>
                <a:ea typeface="+mn-ea"/>
                <a:cs typeface="+mn-cs"/>
              </a:rPr>
              <a:t>Can be signed a the beginning of the season if a parent needs to pick up their player instead of team bus ride</a:t>
            </a:r>
          </a:p>
          <a:p>
            <a:pPr>
              <a:buFont typeface="Arial" panose="020B0604020202020204" pitchFamily="34" charset="0"/>
              <a:buChar char="•"/>
            </a:pPr>
            <a:endParaRPr lang="en-US" sz="2400" dirty="0">
              <a:solidFill>
                <a:schemeClr val="tx2"/>
              </a:solidFill>
              <a:latin typeface="Calibri"/>
              <a:ea typeface="+mn-ea"/>
              <a:cs typeface="+mn-cs"/>
            </a:endParaRPr>
          </a:p>
          <a:p>
            <a:pPr>
              <a:buFont typeface="Arial" panose="020B0604020202020204" pitchFamily="34" charset="0"/>
              <a:buChar char="•"/>
            </a:pPr>
            <a:r>
              <a:rPr lang="en-US" sz="2400" b="1" dirty="0">
                <a:solidFill>
                  <a:schemeClr val="tx2"/>
                </a:solidFill>
                <a:effectLst>
                  <a:outerShdw blurRad="38100" dist="38100" dir="2700000" algn="tl">
                    <a:srgbClr val="000000">
                      <a:alpha val="43137"/>
                    </a:srgbClr>
                  </a:outerShdw>
                </a:effectLst>
                <a:latin typeface="Calibri"/>
              </a:rPr>
              <a:t> Trainer fees - Covered</a:t>
            </a:r>
            <a:endParaRPr lang="en-US" sz="2400" dirty="0">
              <a:solidFill>
                <a:schemeClr val="tx2"/>
              </a:solidFill>
              <a:latin typeface="Calibri"/>
              <a:ea typeface="+mn-ea"/>
              <a:cs typeface="+mn-cs"/>
            </a:endParaRPr>
          </a:p>
          <a:p>
            <a:endParaRPr lang="en-US" sz="2000" dirty="0">
              <a:solidFill>
                <a:schemeClr val="tx2"/>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64832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725703" y="801189"/>
            <a:ext cx="8297862" cy="466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685800" lvl="3" indent="0">
              <a:buNone/>
            </a:pPr>
            <a:r>
              <a:rPr lang="en-US" sz="2400" b="1" dirty="0">
                <a:solidFill>
                  <a:schemeClr val="tx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Varsity:</a:t>
            </a:r>
            <a:endParaRPr lang="en-US" sz="2400" b="1" dirty="0">
              <a:solidFill>
                <a:schemeClr val="tx2"/>
              </a:solidFill>
              <a:latin typeface="Calibri" panose="020F0502020204030204" pitchFamily="34" charset="0"/>
              <a:cs typeface="Calibri" panose="020F0502020204030204" pitchFamily="34" charset="0"/>
            </a:endParaRPr>
          </a:p>
          <a:p>
            <a:pPr marL="2240279" lvl="5" indent="0">
              <a:buNone/>
            </a:pPr>
            <a:r>
              <a:rPr lang="en-US" sz="2400" b="1" dirty="0">
                <a:solidFill>
                  <a:schemeClr val="tx1"/>
                </a:solidFill>
                <a:latin typeface="Calibri" panose="020F0502020204030204" pitchFamily="34" charset="0"/>
                <a:cs typeface="Calibri" panose="020F0502020204030204" pitchFamily="34" charset="0"/>
              </a:rPr>
              <a:t>Ignacio (Nacho) Cid</a:t>
            </a:r>
          </a:p>
          <a:p>
            <a:pPr marL="2240279" lvl="5" indent="0">
              <a:buNone/>
            </a:pPr>
            <a:r>
              <a:rPr lang="en-US" sz="2400" b="1" dirty="0" err="1">
                <a:solidFill>
                  <a:schemeClr val="tx1"/>
                </a:solidFill>
                <a:latin typeface="Calibri" panose="020F0502020204030204" pitchFamily="34" charset="0"/>
                <a:cs typeface="Calibri" panose="020F0502020204030204" pitchFamily="34" charset="0"/>
              </a:rPr>
              <a:t>Terryn</a:t>
            </a:r>
            <a:r>
              <a:rPr lang="en-US" sz="2400" b="1" dirty="0">
                <a:solidFill>
                  <a:schemeClr val="tx1"/>
                </a:solidFill>
                <a:latin typeface="Calibri" panose="020F0502020204030204" pitchFamily="34" charset="0"/>
                <a:cs typeface="Calibri" panose="020F0502020204030204" pitchFamily="34" charset="0"/>
              </a:rPr>
              <a:t> </a:t>
            </a:r>
            <a:r>
              <a:rPr lang="en-US" sz="2400" b="1" dirty="0" err="1">
                <a:solidFill>
                  <a:schemeClr val="tx1"/>
                </a:solidFill>
                <a:latin typeface="Calibri" panose="020F0502020204030204" pitchFamily="34" charset="0"/>
                <a:cs typeface="Calibri" panose="020F0502020204030204" pitchFamily="34" charset="0"/>
              </a:rPr>
              <a:t>Soelberg</a:t>
            </a:r>
            <a:endParaRPr lang="en-US" sz="2400" b="1" dirty="0">
              <a:solidFill>
                <a:schemeClr val="tx1"/>
              </a:solidFill>
              <a:latin typeface="Calibri" panose="020F0502020204030204" pitchFamily="34" charset="0"/>
              <a:cs typeface="Calibri" panose="020F0502020204030204" pitchFamily="34" charset="0"/>
            </a:endParaRPr>
          </a:p>
          <a:p>
            <a:pPr marL="2240279" lvl="5" indent="0">
              <a:buNone/>
            </a:pPr>
            <a:r>
              <a:rPr lang="en-US" sz="2400" b="1" dirty="0">
                <a:solidFill>
                  <a:schemeClr val="tx1"/>
                </a:solidFill>
                <a:latin typeface="Calibri" panose="020F0502020204030204" pitchFamily="34" charset="0"/>
                <a:cs typeface="Calibri" panose="020F0502020204030204" pitchFamily="34" charset="0"/>
              </a:rPr>
              <a:t>Emily </a:t>
            </a:r>
            <a:r>
              <a:rPr lang="en-US" sz="2400" b="1" dirty="0" err="1">
                <a:solidFill>
                  <a:schemeClr val="tx1"/>
                </a:solidFill>
                <a:latin typeface="Calibri" panose="020F0502020204030204" pitchFamily="34" charset="0"/>
                <a:cs typeface="Calibri" panose="020F0502020204030204" pitchFamily="34" charset="0"/>
              </a:rPr>
              <a:t>Elkendier</a:t>
            </a:r>
            <a:endParaRPr lang="en-US" sz="2400" b="1" dirty="0">
              <a:solidFill>
                <a:schemeClr val="tx1"/>
              </a:solidFill>
              <a:latin typeface="Calibri" panose="020F0502020204030204" pitchFamily="34" charset="0"/>
              <a:cs typeface="Calibri" panose="020F0502020204030204" pitchFamily="34" charset="0"/>
            </a:endParaRPr>
          </a:p>
          <a:p>
            <a:pPr marL="685800" lvl="3" indent="0">
              <a:buNone/>
            </a:pPr>
            <a:endParaRPr lang="en-US" sz="2400" b="1" dirty="0">
              <a:solidFill>
                <a:schemeClr val="tx2"/>
              </a:solidFill>
              <a:latin typeface="Calibri" panose="020F0502020204030204" pitchFamily="34" charset="0"/>
              <a:cs typeface="Calibri" panose="020F0502020204030204" pitchFamily="34" charset="0"/>
            </a:endParaRPr>
          </a:p>
          <a:p>
            <a:pPr marL="685800" lvl="3" indent="0">
              <a:buNone/>
            </a:pPr>
            <a:r>
              <a:rPr lang="en-US" sz="2400" b="1" dirty="0">
                <a:solidFill>
                  <a:schemeClr val="tx2"/>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Junior Varsity:</a:t>
            </a:r>
            <a:endParaRPr lang="en-US" sz="2400" b="1" dirty="0">
              <a:solidFill>
                <a:schemeClr val="tx1"/>
              </a:solidFill>
              <a:latin typeface="Calibri" panose="020F0502020204030204" pitchFamily="34" charset="0"/>
              <a:cs typeface="Calibri" panose="020F0502020204030204" pitchFamily="34" charset="0"/>
            </a:endParaRPr>
          </a:p>
          <a:p>
            <a:pPr marL="2240279" lvl="5" indent="0">
              <a:buNone/>
            </a:pPr>
            <a:r>
              <a:rPr lang="en-US" sz="2400" b="1" dirty="0">
                <a:solidFill>
                  <a:schemeClr val="tx1"/>
                </a:solidFill>
                <a:latin typeface="Calibri" panose="020F0502020204030204" pitchFamily="34" charset="0"/>
                <a:cs typeface="Calibri" panose="020F0502020204030204" pitchFamily="34" charset="0"/>
              </a:rPr>
              <a:t>Jade Gabriel</a:t>
            </a:r>
          </a:p>
          <a:p>
            <a:pPr marL="685800" lvl="3" indent="0">
              <a:buNone/>
            </a:pPr>
            <a:endParaRPr lang="en-US" sz="2400" b="1" dirty="0">
              <a:solidFill>
                <a:schemeClr val="tx2"/>
              </a:solidFill>
              <a:latin typeface="Calibri" panose="020F0502020204030204" pitchFamily="34" charset="0"/>
              <a:cs typeface="Calibri" panose="020F0502020204030204" pitchFamily="34" charset="0"/>
            </a:endParaRPr>
          </a:p>
          <a:p>
            <a:pPr marL="685800" lvl="3" indent="0">
              <a:buNone/>
            </a:pPr>
            <a:r>
              <a:rPr lang="en-US" sz="2400" b="1" kern="0" dirty="0">
                <a:solidFill>
                  <a:schemeClr val="accent4"/>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Freshman/Sophomore:</a:t>
            </a:r>
            <a:br>
              <a:rPr lang="en-US" sz="2400" b="1" dirty="0">
                <a:solidFill>
                  <a:schemeClr val="tx1"/>
                </a:solidFill>
                <a:latin typeface="Calibri" panose="020F0502020204030204" pitchFamily="34" charset="0"/>
                <a:cs typeface="Calibri" panose="020F0502020204030204" pitchFamily="34" charset="0"/>
              </a:rPr>
            </a:br>
            <a:r>
              <a:rPr lang="en-US" sz="2400" b="1" dirty="0">
                <a:solidFill>
                  <a:schemeClr val="tx1"/>
                </a:solidFill>
                <a:latin typeface="Calibri" panose="020F0502020204030204" pitchFamily="34" charset="0"/>
                <a:cs typeface="Calibri" panose="020F0502020204030204" pitchFamily="34" charset="0"/>
              </a:rPr>
              <a:t>                        Alexa Winder</a:t>
            </a:r>
            <a:endParaRPr lang="en-US" sz="2400" b="1" kern="0" dirty="0">
              <a:solidFill>
                <a:schemeClr val="tx1"/>
              </a:solidFill>
              <a:latin typeface="Calibri" panose="020F0502020204030204" pitchFamily="34" charset="0"/>
              <a:cs typeface="Calibri" panose="020F0502020204030204" pitchFamily="34" charset="0"/>
            </a:endParaRPr>
          </a:p>
          <a:p>
            <a:pPr marL="685800" lvl="3" indent="0">
              <a:buNone/>
            </a:pPr>
            <a:endParaRPr lang="en-US" sz="2400" kern="0" dirty="0">
              <a:solidFill>
                <a:schemeClr val="accent4"/>
              </a:solidFill>
              <a:latin typeface="Calibri" panose="020F0502020204030204" pitchFamily="34" charset="0"/>
            </a:endParaRPr>
          </a:p>
          <a:p>
            <a:pPr marL="685800" lvl="3" indent="0">
              <a:buNone/>
            </a:pPr>
            <a:endParaRPr lang="en-US" sz="2400" kern="0" dirty="0">
              <a:solidFill>
                <a:schemeClr val="accent4"/>
              </a:solidFill>
              <a:latin typeface="Calibri" panose="020F0502020204030204" pitchFamily="34" charset="0"/>
            </a:endParaRPr>
          </a:p>
        </p:txBody>
      </p:sp>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428328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725703" y="1430358"/>
            <a:ext cx="8297862" cy="3875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914400" lvl="4" indent="0">
              <a:spcBef>
                <a:spcPts val="600"/>
              </a:spcBef>
              <a:spcAft>
                <a:spcPts val="600"/>
              </a:spcAft>
              <a:buSzTx/>
              <a:buNone/>
              <a:defRPr/>
            </a:pPr>
            <a:endParaRPr lang="en-US" sz="2400" kern="0" dirty="0">
              <a:solidFill>
                <a:schemeClr val="accent4"/>
              </a:solidFill>
              <a:latin typeface="Calibri" panose="020F0502020204030204" pitchFamily="34" charset="0"/>
            </a:endParaRPr>
          </a:p>
        </p:txBody>
      </p:sp>
      <p:pic>
        <p:nvPicPr>
          <p:cNvPr id="2" name="Picture 1"/>
          <p:cNvPicPr>
            <a:picLocks noChangeAspect="1"/>
          </p:cNvPicPr>
          <p:nvPr/>
        </p:nvPicPr>
        <p:blipFill>
          <a:blip r:embed="rId2"/>
          <a:stretch>
            <a:fillRect/>
          </a:stretch>
        </p:blipFill>
        <p:spPr>
          <a:xfrm>
            <a:off x="2301684" y="426720"/>
            <a:ext cx="4999419" cy="6431280"/>
          </a:xfrm>
          <a:prstGeom prst="rect">
            <a:avLst/>
          </a:prstGeom>
        </p:spPr>
      </p:pic>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 Ignacio (Nacho) Cid</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216738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386069" y="925261"/>
            <a:ext cx="8297862" cy="3875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914400" lvl="4" indent="0">
              <a:spcBef>
                <a:spcPts val="600"/>
              </a:spcBef>
              <a:spcAft>
                <a:spcPts val="600"/>
              </a:spcAft>
              <a:buSzTx/>
              <a:buNone/>
              <a:defRPr/>
            </a:pPr>
            <a:r>
              <a:rPr lang="en-US" kern="0" dirty="0">
                <a:solidFill>
                  <a:schemeClr val="accent4"/>
                </a:solidFill>
                <a:latin typeface="Calibri" panose="020F0502020204030204" pitchFamily="34" charset="0"/>
              </a:rPr>
              <a:t>Emily </a:t>
            </a:r>
            <a:r>
              <a:rPr lang="en-US" kern="0" dirty="0" err="1">
                <a:solidFill>
                  <a:schemeClr val="accent4"/>
                </a:solidFill>
                <a:latin typeface="Calibri" panose="020F0502020204030204" pitchFamily="34" charset="0"/>
              </a:rPr>
              <a:t>Elkendier</a:t>
            </a:r>
            <a:r>
              <a:rPr lang="en-US" kern="0" dirty="0">
                <a:solidFill>
                  <a:schemeClr val="accent4"/>
                </a:solidFill>
                <a:latin typeface="Calibri" panose="020F0502020204030204" pitchFamily="34" charset="0"/>
              </a:rPr>
              <a:t> (Coach E) grew up in Appleton, Wisconsin where her family still resides.  Even early in life, Coach E was passionate about soccer she played 8 years of Club soccer, competing from U10-u17.  Her love of soccer continued in high school where she played 3 years on her high school team. In her Junior year, Emily was selected for her varsity team and earned her letter. Unfortunately, her soccer career was cut short, when she was sidelined her during her senior year due to health issues. Her love of soccer never faded, however, and that has led to her coaching career.</a:t>
            </a:r>
          </a:p>
          <a:p>
            <a:pPr marL="914400" lvl="4" indent="0">
              <a:spcBef>
                <a:spcPts val="600"/>
              </a:spcBef>
              <a:spcAft>
                <a:spcPts val="600"/>
              </a:spcAft>
              <a:buSzTx/>
              <a:buNone/>
              <a:defRPr/>
            </a:pPr>
            <a:r>
              <a:rPr lang="en-US" kern="0" dirty="0">
                <a:solidFill>
                  <a:schemeClr val="accent4"/>
                </a:solidFill>
                <a:latin typeface="Calibri" panose="020F0502020204030204" pitchFamily="34" charset="0"/>
              </a:rPr>
              <a:t>At the age of 21, Emily moved to Southern California to pursue a career as an interpreter for the Deaf.  This led her to University High School in 2002, and her work as a paraprofessional interpreter in the regional Deaf and Hard of Hearing Program. While working at Uni, Emily's passion for soccer was rekindled and she joined the coaching staff.</a:t>
            </a:r>
          </a:p>
          <a:p>
            <a:pPr marL="914400" lvl="4" indent="0">
              <a:spcBef>
                <a:spcPts val="600"/>
              </a:spcBef>
              <a:spcAft>
                <a:spcPts val="600"/>
              </a:spcAft>
              <a:buSzTx/>
              <a:buNone/>
              <a:defRPr/>
            </a:pPr>
            <a:r>
              <a:rPr lang="en-US" kern="0" dirty="0">
                <a:solidFill>
                  <a:schemeClr val="accent4"/>
                </a:solidFill>
                <a:latin typeface="Calibri" panose="020F0502020204030204" pitchFamily="34" charset="0"/>
              </a:rPr>
              <a:t>Emily has been a part of the coaching staff at UNI High since 2007. She started out coaching the JV team, and quickly became an integral part of the varsity coaching staff.  Coach E is currently the assistant coach for the girls’ varsity team, but her responsibilities do not end there. She works hard to support all the soccer teams at UNI as well as the coaches.  She loves watching the girls she works with grow as athletes, and looks forward to a great season!</a:t>
            </a:r>
          </a:p>
        </p:txBody>
      </p:sp>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 Emily </a:t>
            </a:r>
            <a:r>
              <a:rPr lang="en-US" sz="2400" kern="0" dirty="0" err="1">
                <a:solidFill>
                  <a:schemeClr val="bg1"/>
                </a:solidFill>
                <a:latin typeface="Calibri" panose="020F0502020204030204" pitchFamily="34" charset="0"/>
                <a:ea typeface="Arial"/>
                <a:cs typeface="Arial"/>
                <a:sym typeface="Arial"/>
              </a:rPr>
              <a:t>Elkendier</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325803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612491" y="809898"/>
            <a:ext cx="8297862" cy="4643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Playing History</a:t>
            </a:r>
          </a:p>
          <a:p>
            <a:pPr marL="914400" lvl="4" indent="0">
              <a:spcBef>
                <a:spcPts val="600"/>
              </a:spcBef>
              <a:spcAft>
                <a:spcPts val="600"/>
              </a:spcAft>
              <a:buSzTx/>
              <a:buNone/>
              <a:defRPr/>
            </a:pP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a:t>
            </a:r>
            <a:r>
              <a:rPr lang="en-US" sz="1300" kern="0" dirty="0" err="1">
                <a:solidFill>
                  <a:schemeClr val="accent4"/>
                </a:solidFill>
                <a:latin typeface="Calibri" panose="020F0502020204030204" pitchFamily="34" charset="0"/>
              </a:rPr>
              <a:t>Soelberg</a:t>
            </a:r>
            <a:r>
              <a:rPr lang="en-US" sz="1300" kern="0" dirty="0">
                <a:solidFill>
                  <a:schemeClr val="accent4"/>
                </a:solidFill>
                <a:latin typeface="Calibri" panose="020F0502020204030204" pitchFamily="34" charset="0"/>
              </a:rPr>
              <a:t> grew up playing soccer in Bakersfield, CA.  She played four years of varsity soccer for Highland High and won two CIF titles there.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went on to play 2 years at Bakersfield College where she was captain both her freshman and sophomore year. She led not only her team but the conference in goals and was ranked in the top twenty  for points in the state of California. She helped lead her team to State playoffs both years and scored the winning goal in the Junior College Showcase Tournament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was named all conference first team for two years, and was voted best attacker her freshman year and MVP her sophomore year.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went on to finish her college career at BYU-Hawaii where she again was the team’s top scorer. She was PAC west player of the week, named all conference second team and helped her team make it to regionals. </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Coaching History</a:t>
            </a:r>
          </a:p>
          <a:p>
            <a:pPr marL="914400" lvl="4" indent="0">
              <a:spcBef>
                <a:spcPts val="600"/>
              </a:spcBef>
              <a:spcAft>
                <a:spcPts val="600"/>
              </a:spcAft>
              <a:buSzTx/>
              <a:buNone/>
              <a:defRPr/>
            </a:pP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a:t>
            </a:r>
            <a:r>
              <a:rPr lang="en-US" sz="1300" kern="0" dirty="0" err="1">
                <a:solidFill>
                  <a:schemeClr val="accent4"/>
                </a:solidFill>
                <a:latin typeface="Calibri" panose="020F0502020204030204" pitchFamily="34" charset="0"/>
              </a:rPr>
              <a:t>Soelberg</a:t>
            </a:r>
            <a:r>
              <a:rPr lang="en-US" sz="1300" kern="0" dirty="0">
                <a:solidFill>
                  <a:schemeClr val="accent4"/>
                </a:solidFill>
                <a:latin typeface="Calibri" panose="020F0502020204030204" pitchFamily="34" charset="0"/>
              </a:rPr>
              <a:t> began her coaching career in Hawaii were she coached the </a:t>
            </a:r>
            <a:r>
              <a:rPr lang="en-US" sz="1300" kern="0" dirty="0" err="1">
                <a:solidFill>
                  <a:schemeClr val="accent4"/>
                </a:solidFill>
                <a:latin typeface="Calibri" panose="020F0502020204030204" pitchFamily="34" charset="0"/>
              </a:rPr>
              <a:t>Kahuku</a:t>
            </a:r>
            <a:r>
              <a:rPr lang="en-US" sz="1300" kern="0" dirty="0">
                <a:solidFill>
                  <a:schemeClr val="accent4"/>
                </a:solidFill>
                <a:latin typeface="Calibri" panose="020F0502020204030204" pitchFamily="34" charset="0"/>
              </a:rPr>
              <a:t> High girls varsity team. She then moved back to Bakersfield and was the assistant coach at her alma mater, Bakersfield College. She coached club for South Valley Thunder and South’s High girls varsity team. She has also spent the last four summers coaching soccer camps at Berkshire Soccer Academy.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just completed her third season at Santa Ana College as assistant women’s soccer coach. She currently coaches club soccer for the </a:t>
            </a:r>
            <a:r>
              <a:rPr lang="en-US" sz="1300" kern="0" dirty="0" err="1">
                <a:solidFill>
                  <a:schemeClr val="accent4"/>
                </a:solidFill>
                <a:latin typeface="Calibri" panose="020F0502020204030204" pitchFamily="34" charset="0"/>
              </a:rPr>
              <a:t>Pateadores</a:t>
            </a:r>
            <a:r>
              <a:rPr lang="en-US" sz="1300" kern="0" dirty="0">
                <a:solidFill>
                  <a:schemeClr val="accent4"/>
                </a:solidFill>
                <a:latin typeface="Calibri" panose="020F0502020204030204" pitchFamily="34" charset="0"/>
              </a:rPr>
              <a:t> Soccer club and is looking forward to this season with University High.</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Personal </a:t>
            </a:r>
          </a:p>
          <a:p>
            <a:pPr marL="914400" lvl="4" indent="0">
              <a:spcBef>
                <a:spcPts val="600"/>
              </a:spcBef>
              <a:spcAft>
                <a:spcPts val="600"/>
              </a:spcAft>
              <a:buSzTx/>
              <a:buNone/>
              <a:defRPr/>
            </a:pP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a:t>
            </a:r>
            <a:r>
              <a:rPr lang="en-US" sz="1300" kern="0" dirty="0" err="1">
                <a:solidFill>
                  <a:schemeClr val="accent4"/>
                </a:solidFill>
                <a:latin typeface="Calibri" panose="020F0502020204030204" pitchFamily="34" charset="0"/>
              </a:rPr>
              <a:t>Soelberg</a:t>
            </a:r>
            <a:r>
              <a:rPr lang="en-US" sz="1300" kern="0" dirty="0">
                <a:solidFill>
                  <a:schemeClr val="accent4"/>
                </a:solidFill>
                <a:latin typeface="Calibri" panose="020F0502020204030204" pitchFamily="34" charset="0"/>
              </a:rPr>
              <a:t>  grew up in Bakersfield California were her family still resides. She has an older sister and an identical twin sister. She is a proud aunt to Olivia, Cole and Carter.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moved to Huntington Beach to attend grad school and graduated with her master’s in Kinesiology from California State Long Beach. She is currently a professor at Santa Ana College where she teaches the activity classes. </a:t>
            </a:r>
            <a:r>
              <a:rPr lang="en-US" sz="1300" kern="0" dirty="0" err="1">
                <a:solidFill>
                  <a:schemeClr val="accent4"/>
                </a:solidFill>
                <a:latin typeface="Calibri" panose="020F0502020204030204" pitchFamily="34" charset="0"/>
              </a:rPr>
              <a:t>Terryn</a:t>
            </a:r>
            <a:r>
              <a:rPr lang="en-US" sz="1300" kern="0" dirty="0">
                <a:solidFill>
                  <a:schemeClr val="accent4"/>
                </a:solidFill>
                <a:latin typeface="Calibri" panose="020F0502020204030204" pitchFamily="34" charset="0"/>
              </a:rPr>
              <a:t> still loves to play soccer and plays indoor whenever her schedule allows it. She also enjoys surfing when the waves aren’t too big. </a:t>
            </a:r>
          </a:p>
        </p:txBody>
      </p:sp>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 </a:t>
            </a:r>
            <a:r>
              <a:rPr lang="en-US" sz="2400" kern="0" dirty="0" err="1">
                <a:solidFill>
                  <a:schemeClr val="bg1"/>
                </a:solidFill>
                <a:latin typeface="Calibri" panose="020F0502020204030204" pitchFamily="34" charset="0"/>
                <a:ea typeface="Arial"/>
                <a:cs typeface="Arial"/>
                <a:sym typeface="Arial"/>
              </a:rPr>
              <a:t>Terryn</a:t>
            </a:r>
            <a:r>
              <a:rPr lang="en-US" sz="2400" kern="0" dirty="0">
                <a:solidFill>
                  <a:schemeClr val="bg1"/>
                </a:solidFill>
                <a:latin typeface="Calibri" panose="020F0502020204030204" pitchFamily="34" charset="0"/>
                <a:ea typeface="Arial"/>
                <a:cs typeface="Arial"/>
                <a:sym typeface="Arial"/>
              </a:rPr>
              <a:t> </a:t>
            </a:r>
            <a:r>
              <a:rPr lang="en-US" sz="2400" kern="0" dirty="0" err="1">
                <a:solidFill>
                  <a:schemeClr val="bg1"/>
                </a:solidFill>
                <a:latin typeface="Calibri" panose="020F0502020204030204" pitchFamily="34" charset="0"/>
                <a:ea typeface="Arial"/>
                <a:cs typeface="Arial"/>
                <a:sym typeface="Arial"/>
              </a:rPr>
              <a:t>Soelberg</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233128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725703" y="725260"/>
            <a:ext cx="8297862" cy="5422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Playing History</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Jade </a:t>
            </a:r>
            <a:r>
              <a:rPr lang="en-US" sz="1300" kern="0" dirty="0" err="1">
                <a:solidFill>
                  <a:schemeClr val="accent4"/>
                </a:solidFill>
                <a:latin typeface="Calibri" panose="020F0502020204030204" pitchFamily="34" charset="0"/>
              </a:rPr>
              <a:t>Grabiel</a:t>
            </a:r>
            <a:r>
              <a:rPr lang="en-US" sz="1300" kern="0" dirty="0">
                <a:solidFill>
                  <a:schemeClr val="accent4"/>
                </a:solidFill>
                <a:latin typeface="Calibri" panose="020F0502020204030204" pitchFamily="34" charset="0"/>
              </a:rPr>
              <a:t> grew up playing in Mission Viejo. Jade played club soccer from the ages 7-18 years old at United FC and at Irvine Strikers. Jade played at the highest level, gold, during her club years. She went to many different tournaments and won most of them. During her club years she attended state cup and nationals. She won one state cup title and got to the finals of nationals three times in a row. From the years 2012-2016, Jade attended Tesoro High School and was the on girl’s JV soccer team. Her successful years in club soccer got her a scholarship to Vanguard University in Costa Mesa. As a player at Vanguard we won GSAC conference in 2017 and GSAC tournament in 2016 and 2017. She didn’t play her first two years at Vanguard due to knee injuries. This past year she tore her </a:t>
            </a:r>
            <a:r>
              <a:rPr lang="en-US" sz="1300" kern="0" dirty="0" err="1">
                <a:solidFill>
                  <a:schemeClr val="accent4"/>
                </a:solidFill>
                <a:latin typeface="Calibri" panose="020F0502020204030204" pitchFamily="34" charset="0"/>
              </a:rPr>
              <a:t>Acl</a:t>
            </a:r>
            <a:r>
              <a:rPr lang="en-US" sz="1300" kern="0" dirty="0">
                <a:solidFill>
                  <a:schemeClr val="accent4"/>
                </a:solidFill>
                <a:latin typeface="Calibri" panose="020F0502020204030204" pitchFamily="34" charset="0"/>
              </a:rPr>
              <a:t>, </a:t>
            </a:r>
            <a:r>
              <a:rPr lang="en-US" sz="1300" kern="0" dirty="0" err="1">
                <a:solidFill>
                  <a:schemeClr val="accent4"/>
                </a:solidFill>
                <a:latin typeface="Calibri" panose="020F0502020204030204" pitchFamily="34" charset="0"/>
              </a:rPr>
              <a:t>Mcl</a:t>
            </a:r>
            <a:r>
              <a:rPr lang="en-US" sz="1300" kern="0" dirty="0">
                <a:solidFill>
                  <a:schemeClr val="accent4"/>
                </a:solidFill>
                <a:latin typeface="Calibri" panose="020F0502020204030204" pitchFamily="34" charset="0"/>
              </a:rPr>
              <a:t> and medial meniscus while playing in a game. </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Coaching Career</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Jade has been a coach for two years. She started off at Marina High School girl’s JV coach and is now at University High School. As she was at Marina High School her team went 9-3 as a record for season. She also does private trainings with some of the girls from her old team. She wants to continue to coach at University High School, as well as join a club team to start coaching youth girls’ soccer teams. </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Personal</a:t>
            </a:r>
          </a:p>
          <a:p>
            <a:pPr marL="914400" lvl="4" indent="0">
              <a:spcBef>
                <a:spcPts val="600"/>
              </a:spcBef>
              <a:spcAft>
                <a:spcPts val="600"/>
              </a:spcAft>
              <a:buSzTx/>
              <a:buNone/>
              <a:defRPr/>
            </a:pPr>
            <a:r>
              <a:rPr lang="en-US" sz="1300" kern="0" dirty="0">
                <a:solidFill>
                  <a:schemeClr val="accent4"/>
                </a:solidFill>
                <a:latin typeface="Calibri" panose="020F0502020204030204" pitchFamily="34" charset="0"/>
              </a:rPr>
              <a:t>Jade </a:t>
            </a:r>
            <a:r>
              <a:rPr lang="en-US" sz="1300" kern="0" dirty="0" err="1">
                <a:solidFill>
                  <a:schemeClr val="accent4"/>
                </a:solidFill>
                <a:latin typeface="Calibri" panose="020F0502020204030204" pitchFamily="34" charset="0"/>
              </a:rPr>
              <a:t>Grabiel</a:t>
            </a:r>
            <a:r>
              <a:rPr lang="en-US" sz="1300" kern="0" dirty="0">
                <a:solidFill>
                  <a:schemeClr val="accent4"/>
                </a:solidFill>
                <a:latin typeface="Calibri" panose="020F0502020204030204" pitchFamily="34" charset="0"/>
              </a:rPr>
              <a:t> is the daughter of Keith and Noemi </a:t>
            </a:r>
            <a:r>
              <a:rPr lang="en-US" sz="1300" kern="0" dirty="0" err="1">
                <a:solidFill>
                  <a:schemeClr val="accent4"/>
                </a:solidFill>
                <a:latin typeface="Calibri" panose="020F0502020204030204" pitchFamily="34" charset="0"/>
              </a:rPr>
              <a:t>Grabiel</a:t>
            </a:r>
            <a:r>
              <a:rPr lang="en-US" sz="1300" kern="0" dirty="0">
                <a:solidFill>
                  <a:schemeClr val="accent4"/>
                </a:solidFill>
                <a:latin typeface="Calibri" panose="020F0502020204030204" pitchFamily="34" charset="0"/>
              </a:rPr>
              <a:t>. She was born on March 16th 1998, in Laguna Hills. She has one sibling named Kyle. Her parents would come out to all of her soccer games to support. She is planning on getting her Bachelor’s degree in Kinesiology from Vanguard University. Then she plans on getting her Masters in Athletic Training at Cal State Fullerton. During the summer Jade spends most of her time volunteering at the Pageant of the Masters in Laguna Beach. She has been in the show for 14 years now. It is a family thing to do in the summer, as both her mother and father are in the show as well. She likes to go on hikes, go to the beach, spend time with her dog Zeus and play soccer on her free time with teammates. Jade plans on staying at University High School for many seasons. </a:t>
            </a:r>
          </a:p>
        </p:txBody>
      </p:sp>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 Jade </a:t>
            </a:r>
            <a:r>
              <a:rPr lang="en-US" sz="2400" kern="0" dirty="0" err="1">
                <a:solidFill>
                  <a:schemeClr val="bg1"/>
                </a:solidFill>
                <a:latin typeface="Calibri" panose="020F0502020204030204" pitchFamily="34" charset="0"/>
                <a:ea typeface="Arial"/>
                <a:cs typeface="Arial"/>
                <a:sym typeface="Arial"/>
              </a:rPr>
              <a:t>Grabiel</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73805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1"/>
          <p:cNvSpPr txBox="1">
            <a:spLocks/>
          </p:cNvSpPr>
          <p:nvPr/>
        </p:nvSpPr>
        <p:spPr bwMode="auto">
          <a:xfrm>
            <a:off x="272857" y="1021055"/>
            <a:ext cx="8297862" cy="3875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914400" lvl="4" indent="0">
              <a:spcBef>
                <a:spcPts val="600"/>
              </a:spcBef>
              <a:spcAft>
                <a:spcPts val="600"/>
              </a:spcAft>
              <a:buSzTx/>
              <a:buNone/>
              <a:defRPr/>
            </a:pPr>
            <a:r>
              <a:rPr lang="en-US" sz="1300" dirty="0">
                <a:solidFill>
                  <a:schemeClr val="tx2"/>
                </a:solidFill>
                <a:latin typeface="Calibri" panose="020F0502020204030204" pitchFamily="34" charset="0"/>
                <a:cs typeface="Calibri" panose="020F0502020204030204" pitchFamily="34" charset="0"/>
              </a:rPr>
              <a:t>Alexa Winder was born on April 21, 1994 in San Francisco California. She has two younger siblings Sierra and Sam. When Alexa was six, her and her family moved to Irvine. </a:t>
            </a:r>
          </a:p>
          <a:p>
            <a:pPr marL="914400" lvl="4" indent="0">
              <a:spcBef>
                <a:spcPts val="600"/>
              </a:spcBef>
              <a:spcAft>
                <a:spcPts val="600"/>
              </a:spcAft>
              <a:buSzTx/>
              <a:buNone/>
              <a:defRPr/>
            </a:pPr>
            <a:r>
              <a:rPr lang="en-US" sz="1300" dirty="0">
                <a:solidFill>
                  <a:schemeClr val="tx2"/>
                </a:solidFill>
                <a:latin typeface="Calibri" panose="020F0502020204030204" pitchFamily="34" charset="0"/>
                <a:cs typeface="Calibri" panose="020F0502020204030204" pitchFamily="34" charset="0"/>
              </a:rPr>
              <a:t>Alexa attended University High School from 2009-2013. She played club soccer from the age of 7-18 for two clubs </a:t>
            </a:r>
            <a:r>
              <a:rPr lang="en-US" sz="1300" dirty="0" err="1">
                <a:solidFill>
                  <a:schemeClr val="tx2"/>
                </a:solidFill>
                <a:latin typeface="Calibri" panose="020F0502020204030204" pitchFamily="34" charset="0"/>
                <a:cs typeface="Calibri" panose="020F0502020204030204" pitchFamily="34" charset="0"/>
              </a:rPr>
              <a:t>Pateadores</a:t>
            </a:r>
            <a:r>
              <a:rPr lang="en-US" sz="1300" dirty="0">
                <a:solidFill>
                  <a:schemeClr val="tx2"/>
                </a:solidFill>
                <a:latin typeface="Calibri" panose="020F0502020204030204" pitchFamily="34" charset="0"/>
                <a:cs typeface="Calibri" panose="020F0502020204030204" pitchFamily="34" charset="0"/>
              </a:rPr>
              <a:t> and Newport Beach Slammers ECNL. Alexa played her freshman year of college at Saddleback Community College. Where she earned First Team All-Conference selections and Female Athlete of the Year. After completing her first college season she had a career ending knee surgery. </a:t>
            </a:r>
          </a:p>
          <a:p>
            <a:pPr marL="914400" lvl="4" indent="0">
              <a:spcBef>
                <a:spcPts val="600"/>
              </a:spcBef>
              <a:spcAft>
                <a:spcPts val="600"/>
              </a:spcAft>
              <a:buSzTx/>
              <a:buNone/>
              <a:defRPr/>
            </a:pPr>
            <a:r>
              <a:rPr lang="en-US" sz="1300" dirty="0">
                <a:solidFill>
                  <a:schemeClr val="tx2"/>
                </a:solidFill>
                <a:latin typeface="Calibri" panose="020F0502020204030204" pitchFamily="34" charset="0"/>
                <a:cs typeface="Calibri" panose="020F0502020204030204" pitchFamily="34" charset="0"/>
              </a:rPr>
              <a:t>Alexa got her Bachelor's Degree in nursing from Cal State Long Beach. This will be her 5th season coaching for the girls soccer program at University High School</a:t>
            </a:r>
            <a:r>
              <a:rPr lang="en-US" sz="1300" dirty="0">
                <a:solidFill>
                  <a:schemeClr val="tx2"/>
                </a:solidFill>
              </a:rPr>
              <a:t>. </a:t>
            </a:r>
          </a:p>
          <a:p>
            <a:pPr marL="914400" lvl="4" indent="0">
              <a:spcBef>
                <a:spcPts val="600"/>
              </a:spcBef>
              <a:spcAft>
                <a:spcPts val="600"/>
              </a:spcAft>
              <a:buSzTx/>
              <a:buNone/>
              <a:defRPr/>
            </a:pPr>
            <a:endParaRPr lang="en-US" sz="1400" kern="0" dirty="0">
              <a:solidFill>
                <a:schemeClr val="accent4"/>
              </a:solidFill>
              <a:latin typeface="Calibri" panose="020F0502020204030204" pitchFamily="34" charset="0"/>
            </a:endParaRPr>
          </a:p>
        </p:txBody>
      </p:sp>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kern="0" dirty="0">
                <a:solidFill>
                  <a:schemeClr val="bg1"/>
                </a:solidFill>
                <a:latin typeface="Calibri" panose="020F0502020204030204" pitchFamily="34" charset="0"/>
                <a:ea typeface="Arial"/>
                <a:cs typeface="Arial"/>
                <a:sym typeface="Arial"/>
              </a:rPr>
              <a:t>Coach Introduction: Alexa Winder</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Tree>
    <p:extLst>
      <p:ext uri="{BB962C8B-B14F-4D97-AF65-F5344CB8AC3E}">
        <p14:creationId xmlns:p14="http://schemas.microsoft.com/office/powerpoint/2010/main" val="94809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C:\Users\hayden_eugene\AppData\Local\Microsoft\Windows\Temporary Internet Files\Content.IE5\V8GNW3DG\questions-and-answer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5537" y="1999072"/>
            <a:ext cx="4001162"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p:cNvSpPr txBox="1">
            <a:spLocks/>
          </p:cNvSpPr>
          <p:nvPr/>
        </p:nvSpPr>
        <p:spPr>
          <a:xfrm>
            <a:off x="457200" y="1600200"/>
            <a:ext cx="7620000" cy="4800600"/>
          </a:xfrm>
          <a:prstGeom prst="rect">
            <a:avLst/>
          </a:prstGeom>
        </p:spPr>
        <p:txBody>
          <a:bodyPr/>
          <a:lstStyle>
            <a:lvl1pPr marL="0" indent="0" algn="l" defTabSz="914400" rtl="0" eaLnBrk="1" latinLnBrk="0" hangingPunct="1">
              <a:spcBef>
                <a:spcPct val="20000"/>
              </a:spcBef>
              <a:buFontTx/>
              <a:buNone/>
              <a:defRPr sz="1600" b="1" i="0" kern="1200">
                <a:solidFill>
                  <a:schemeClr val="tx1"/>
                </a:solidFill>
                <a:latin typeface="+mn-lt"/>
                <a:ea typeface="+mn-ea"/>
                <a:cs typeface="+mn-cs"/>
              </a:defRPr>
            </a:lvl1pPr>
            <a:lvl2pPr marL="457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2pPr>
            <a:lvl3pPr marL="9144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3pPr>
            <a:lvl4pPr marL="1376363" indent="-233362"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4pPr>
            <a:lvl5pPr marL="2058988" indent="-230188"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p:txBody>
      </p:sp>
      <p:pic>
        <p:nvPicPr>
          <p:cNvPr id="3" name="Picture 2"/>
          <p:cNvPicPr>
            <a:picLocks noChangeAspect="1"/>
          </p:cNvPicPr>
          <p:nvPr/>
        </p:nvPicPr>
        <p:blipFill>
          <a:blip r:embed="rId3"/>
          <a:stretch>
            <a:fillRect/>
          </a:stretch>
        </p:blipFill>
        <p:spPr>
          <a:xfrm>
            <a:off x="1683062" y="618538"/>
            <a:ext cx="6127011" cy="1097375"/>
          </a:xfrm>
          <a:prstGeom prst="rect">
            <a:avLst/>
          </a:prstGeom>
        </p:spPr>
      </p:pic>
    </p:spTree>
    <p:extLst>
      <p:ext uri="{BB962C8B-B14F-4D97-AF65-F5344CB8AC3E}">
        <p14:creationId xmlns:p14="http://schemas.microsoft.com/office/powerpoint/2010/main" val="3287685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2000"/>
            <a:ext cx="8690400" cy="831600"/>
          </a:xfrm>
        </p:spPr>
        <p:txBody>
          <a:bodyPr/>
          <a:lstStyle/>
          <a:p>
            <a:pPr algn="ctr"/>
            <a:r>
              <a:rPr lang="en-US" dirty="0"/>
              <a:t>Agenda</a:t>
            </a:r>
          </a:p>
        </p:txBody>
      </p:sp>
      <p:graphicFrame>
        <p:nvGraphicFramePr>
          <p:cNvPr id="4" name="Diagram 3"/>
          <p:cNvGraphicFramePr/>
          <p:nvPr>
            <p:extLst>
              <p:ext uri="{D42A27DB-BD31-4B8C-83A1-F6EECF244321}">
                <p14:modId xmlns:p14="http://schemas.microsoft.com/office/powerpoint/2010/main" val="1490230004"/>
              </p:ext>
            </p:extLst>
          </p:nvPr>
        </p:nvGraphicFramePr>
        <p:xfrm>
          <a:off x="1524000" y="1397000"/>
          <a:ext cx="6096000" cy="462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6166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noProof="0" dirty="0">
                <a:solidFill>
                  <a:schemeClr val="bg1"/>
                </a:solidFill>
                <a:sym typeface="Arial"/>
              </a:rPr>
              <a:t>Introduction</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
        <p:nvSpPr>
          <p:cNvPr id="4" name="Text Placeholder 1"/>
          <p:cNvSpPr txBox="1">
            <a:spLocks/>
          </p:cNvSpPr>
          <p:nvPr/>
        </p:nvSpPr>
        <p:spPr bwMode="auto">
          <a:xfrm>
            <a:off x="484094" y="635726"/>
            <a:ext cx="8964707" cy="4669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a:buFont typeface="Arial" panose="020B0604020202020204" pitchFamily="34" charset="0"/>
              <a:buChar char="•"/>
            </a:pPr>
            <a:endParaRPr lang="en-US" sz="2800" dirty="0">
              <a:solidFill>
                <a:schemeClr val="tx2"/>
              </a:solidFill>
              <a:latin typeface="Calibri" panose="020F0502020204030204" pitchFamily="34" charset="0"/>
            </a:endParaRPr>
          </a:p>
          <a:p>
            <a:pPr>
              <a:buFont typeface="Arial" panose="020B0604020202020204" pitchFamily="34" charset="0"/>
              <a:buChar char="•"/>
            </a:pPr>
            <a:r>
              <a:rPr lang="en-US" sz="2800" dirty="0">
                <a:solidFill>
                  <a:schemeClr val="tx2"/>
                </a:solidFill>
                <a:latin typeface="Calibri" panose="020F0502020204030204" pitchFamily="34" charset="0"/>
              </a:rPr>
              <a:t>The University High School Girls Soccer program fields 3 teams: V, JV, FS</a:t>
            </a:r>
          </a:p>
          <a:p>
            <a:pPr>
              <a:buFont typeface="Arial" panose="020B0604020202020204" pitchFamily="34" charset="0"/>
              <a:buChar char="•"/>
            </a:pPr>
            <a:endParaRPr lang="en-US" sz="2800" dirty="0">
              <a:solidFill>
                <a:schemeClr val="tx2"/>
              </a:solidFill>
              <a:latin typeface="Calibri" panose="020F0502020204030204" pitchFamily="34" charset="0"/>
            </a:endParaRPr>
          </a:p>
          <a:p>
            <a:pPr>
              <a:buFont typeface="Arial" panose="020B0604020202020204" pitchFamily="34" charset="0"/>
              <a:buChar char="•"/>
            </a:pPr>
            <a:r>
              <a:rPr lang="en-US" sz="2800" dirty="0">
                <a:solidFill>
                  <a:schemeClr val="tx2"/>
                </a:solidFill>
                <a:latin typeface="Calibri" panose="020F0502020204030204" pitchFamily="34" charset="0"/>
              </a:rPr>
              <a:t>We will have ~70 players in the program this year</a:t>
            </a:r>
          </a:p>
          <a:p>
            <a:pPr>
              <a:buFont typeface="Arial" panose="020B0604020202020204" pitchFamily="34" charset="0"/>
              <a:buChar char="•"/>
            </a:pPr>
            <a:endParaRPr lang="en-US" sz="2800" kern="0" dirty="0">
              <a:solidFill>
                <a:schemeClr val="tx2"/>
              </a:solidFill>
              <a:latin typeface="Calibri" panose="020F0502020204030204" pitchFamily="34" charset="0"/>
            </a:endParaRPr>
          </a:p>
          <a:p>
            <a:pPr>
              <a:buFont typeface="Arial" panose="020B0604020202020204" pitchFamily="34" charset="0"/>
              <a:buChar char="•"/>
            </a:pPr>
            <a:r>
              <a:rPr lang="en-US" sz="2800" kern="0" dirty="0">
                <a:solidFill>
                  <a:schemeClr val="tx2"/>
                </a:solidFill>
                <a:latin typeface="Calibri" panose="020F0502020204030204" pitchFamily="34" charset="0"/>
              </a:rPr>
              <a:t>The program is largely parent supported through donations which make up ~90% of the funding</a:t>
            </a:r>
          </a:p>
          <a:p>
            <a:pPr>
              <a:buFont typeface="Arial" panose="020B0604020202020204" pitchFamily="34" charset="0"/>
              <a:buChar char="•"/>
            </a:pPr>
            <a:endParaRPr lang="en-US" sz="2800" b="1" i="1" u="sng" kern="0" dirty="0">
              <a:solidFill>
                <a:schemeClr val="tx2"/>
              </a:solidFill>
              <a:latin typeface="Calibri" panose="020F0502020204030204" pitchFamily="34" charset="0"/>
            </a:endParaRPr>
          </a:p>
          <a:p>
            <a:pPr>
              <a:buFont typeface="Arial" panose="020B0604020202020204" pitchFamily="34" charset="0"/>
              <a:buChar char="•"/>
            </a:pPr>
            <a:r>
              <a:rPr lang="en-US" sz="2800" b="1" i="1" u="sng" kern="0" dirty="0">
                <a:solidFill>
                  <a:schemeClr val="tx2"/>
                </a:solidFill>
                <a:latin typeface="Calibri" panose="020F0502020204030204" pitchFamily="34" charset="0"/>
              </a:rPr>
              <a:t>There would be no Uni HS Girls Soccer without parent donations and the work of the Girls Soccer Boosters Club!!!</a:t>
            </a:r>
          </a:p>
          <a:p>
            <a:endParaRPr lang="en-US" sz="2200" kern="0" dirty="0">
              <a:solidFill>
                <a:schemeClr val="tx2"/>
              </a:solidFill>
              <a:latin typeface="Calibri" panose="020F0502020204030204" pitchFamily="34" charset="0"/>
            </a:endParaRPr>
          </a:p>
          <a:p>
            <a:pPr lvl="2" indent="-342900">
              <a:spcBef>
                <a:spcPts val="600"/>
              </a:spcBef>
              <a:spcAft>
                <a:spcPts val="600"/>
              </a:spcAft>
              <a:buSzTx/>
              <a:buFont typeface="Arial" panose="020B0604020202020204" pitchFamily="34" charset="0"/>
              <a:buChar char="•"/>
              <a:defRPr/>
            </a:pPr>
            <a:endParaRPr kumimoji="0" lang="en-US" sz="2400" u="none" strike="noStrike" kern="0" cap="none" spc="0" normalizeH="0" noProof="0" dirty="0">
              <a:ln>
                <a:noFill/>
              </a:ln>
              <a:solidFill>
                <a:schemeClr val="accent4"/>
              </a:solidFill>
              <a:effectLst/>
              <a:uLnTx/>
              <a:uFillTx/>
              <a:latin typeface="Calibri" panose="020F0502020204030204" pitchFamily="34" charset="0"/>
              <a:sym typeface="Arial Bold" pitchFamily="34" charset="0"/>
            </a:endParaRPr>
          </a:p>
        </p:txBody>
      </p:sp>
    </p:spTree>
    <p:extLst>
      <p:ext uri="{BB962C8B-B14F-4D97-AF65-F5344CB8AC3E}">
        <p14:creationId xmlns:p14="http://schemas.microsoft.com/office/powerpoint/2010/main" val="4230302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noProof="0" dirty="0">
                <a:solidFill>
                  <a:schemeClr val="bg1"/>
                </a:solidFill>
                <a:sym typeface="Arial"/>
              </a:rPr>
              <a:t>Introduction (cont’d)</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
        <p:nvSpPr>
          <p:cNvPr id="4" name="Text Placeholder 1"/>
          <p:cNvSpPr txBox="1">
            <a:spLocks/>
          </p:cNvSpPr>
          <p:nvPr/>
        </p:nvSpPr>
        <p:spPr bwMode="auto">
          <a:xfrm>
            <a:off x="484094" y="635726"/>
            <a:ext cx="8964707" cy="4669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0" indent="0"/>
            <a:r>
              <a:rPr lang="en-US" sz="2200" b="1" kern="0" dirty="0">
                <a:solidFill>
                  <a:schemeClr val="tx2"/>
                </a:solidFill>
                <a:latin typeface="Calibri" panose="020F0502020204030204" pitchFamily="34" charset="0"/>
              </a:rPr>
              <a:t>Uni HS Girls Soccer Boosters Club </a:t>
            </a:r>
          </a:p>
          <a:p>
            <a:pPr>
              <a:spcBef>
                <a:spcPts val="0"/>
              </a:spcBef>
              <a:buFont typeface="Arial" panose="020B0604020202020204" pitchFamily="34" charset="0"/>
              <a:buChar char="•"/>
            </a:pPr>
            <a:endParaRPr lang="en-US" sz="2200" kern="0" dirty="0">
              <a:solidFill>
                <a:schemeClr val="tx2"/>
              </a:solidFill>
              <a:latin typeface="Calibri" panose="020F0502020204030204" pitchFamily="34" charset="0"/>
            </a:endParaRPr>
          </a:p>
          <a:p>
            <a:pPr>
              <a:buFont typeface="Arial" panose="020B0604020202020204" pitchFamily="34" charset="0"/>
              <a:buChar char="•"/>
            </a:pPr>
            <a:r>
              <a:rPr lang="en-US" sz="2200" kern="0" dirty="0">
                <a:solidFill>
                  <a:schemeClr val="tx2"/>
                </a:solidFill>
                <a:latin typeface="Calibri" panose="020F0502020204030204" pitchFamily="34" charset="0"/>
              </a:rPr>
              <a:t>The </a:t>
            </a:r>
            <a:r>
              <a:rPr lang="en-US" sz="2200" dirty="0">
                <a:solidFill>
                  <a:schemeClr val="tx2"/>
                </a:solidFill>
                <a:latin typeface="Calibri" panose="020F0502020204030204" pitchFamily="34" charset="0"/>
                <a:cs typeface="Calibri" panose="020F0502020204030204" pitchFamily="34" charset="0"/>
              </a:rPr>
              <a:t>University High School Girls Soccer Booster Club </a:t>
            </a:r>
            <a:r>
              <a:rPr lang="en-US" sz="2200" kern="0" dirty="0">
                <a:solidFill>
                  <a:schemeClr val="tx2"/>
                </a:solidFill>
                <a:latin typeface="Calibri" panose="020F0502020204030204" pitchFamily="34" charset="0"/>
              </a:rPr>
              <a:t>is an all-volunteer non-profit organization  which helps support the teams by coordinating the support provided by parents to guarantee a high-quality soccer program.</a:t>
            </a:r>
          </a:p>
          <a:p>
            <a:pPr>
              <a:spcBef>
                <a:spcPts val="0"/>
              </a:spcBef>
              <a:buFont typeface="Arial" panose="020B0604020202020204" pitchFamily="34" charset="0"/>
              <a:buChar char="•"/>
            </a:pPr>
            <a:endParaRPr lang="en-US" sz="2200" kern="0" dirty="0">
              <a:solidFill>
                <a:schemeClr val="tx2"/>
              </a:solidFill>
              <a:latin typeface="Calibri" panose="020F0502020204030204" pitchFamily="34" charset="0"/>
            </a:endParaRPr>
          </a:p>
          <a:p>
            <a:pPr>
              <a:buFont typeface="Arial" panose="020B0604020202020204" pitchFamily="34" charset="0"/>
              <a:buChar char="•"/>
            </a:pPr>
            <a:r>
              <a:rPr lang="en-US" sz="2200" dirty="0">
                <a:solidFill>
                  <a:schemeClr val="tx2"/>
                </a:solidFill>
                <a:latin typeface="Calibri" panose="020F0502020204030204" pitchFamily="34" charset="0"/>
                <a:cs typeface="Calibri" panose="020F0502020204030204" pitchFamily="34" charset="0"/>
              </a:rPr>
              <a:t>The University High School Girls Soccer Booster Club is incorporated and structured as a non-profit 501(c)3 organization. This means that the Booster Club contributions are, most likely, tax deductible (consult a tax professional for your particular circumstance). Your copy of the registration form serves as your receipt.</a:t>
            </a:r>
          </a:p>
          <a:p>
            <a:pPr>
              <a:spcBef>
                <a:spcPts val="0"/>
              </a:spcBef>
              <a:buFont typeface="Arial" panose="020B0604020202020204" pitchFamily="34" charset="0"/>
              <a:buChar char="•"/>
            </a:pPr>
            <a:endParaRPr lang="en-US" sz="2200" dirty="0">
              <a:solidFill>
                <a:schemeClr val="tx2"/>
              </a:solidFill>
              <a:latin typeface="Calibri" panose="020F0502020204030204" pitchFamily="34" charset="0"/>
              <a:cs typeface="Calibri" panose="020F0502020204030204" pitchFamily="34" charset="0"/>
            </a:endParaRPr>
          </a:p>
          <a:p>
            <a:pPr>
              <a:buFont typeface="Arial" panose="020B0604020202020204" pitchFamily="34" charset="0"/>
              <a:buChar char="•"/>
            </a:pPr>
            <a:r>
              <a:rPr lang="en-US" sz="2200" kern="0" dirty="0">
                <a:solidFill>
                  <a:schemeClr val="tx2"/>
                </a:solidFill>
                <a:latin typeface="Calibri" panose="020F0502020204030204" pitchFamily="34" charset="0"/>
              </a:rPr>
              <a:t>Collection of donations and distribution of funds is organized by the Uni HS Girls Soccer Boosters Club</a:t>
            </a:r>
            <a:endParaRPr lang="en-US" sz="2200" kern="0" dirty="0">
              <a:solidFill>
                <a:schemeClr val="tx2"/>
              </a:solidFill>
              <a:latin typeface="Calibri" panose="020F0502020204030204" pitchFamily="34" charset="0"/>
              <a:cs typeface="Calibri" panose="020F0502020204030204" pitchFamily="34" charset="0"/>
            </a:endParaRPr>
          </a:p>
          <a:p>
            <a:pPr>
              <a:spcBef>
                <a:spcPts val="0"/>
              </a:spcBef>
              <a:buFont typeface="Arial" panose="020B0604020202020204" pitchFamily="34" charset="0"/>
              <a:buChar char="•"/>
            </a:pPr>
            <a:endParaRPr lang="en-US" sz="2200" kern="0" dirty="0">
              <a:solidFill>
                <a:schemeClr val="tx2"/>
              </a:solidFill>
              <a:latin typeface="Calibri" panose="020F0502020204030204" pitchFamily="34" charset="0"/>
            </a:endParaRPr>
          </a:p>
          <a:p>
            <a:pPr>
              <a:buFont typeface="Arial" panose="020B0604020202020204" pitchFamily="34" charset="0"/>
              <a:buChar char="•"/>
            </a:pPr>
            <a:r>
              <a:rPr lang="en-US" sz="2200" kern="0" dirty="0">
                <a:solidFill>
                  <a:schemeClr val="tx2"/>
                </a:solidFill>
                <a:latin typeface="Calibri" panose="020F0502020204030204" pitchFamily="34" charset="0"/>
              </a:rPr>
              <a:t>We need the help of parent volunteers, as well as financial donations to help support the needs of the teams.</a:t>
            </a:r>
          </a:p>
          <a:p>
            <a:endParaRPr lang="en-US" sz="2200" kern="0" dirty="0">
              <a:solidFill>
                <a:schemeClr val="tx2"/>
              </a:solidFill>
              <a:latin typeface="Calibri" panose="020F0502020204030204" pitchFamily="34" charset="0"/>
            </a:endParaRPr>
          </a:p>
          <a:p>
            <a:pPr lvl="2" indent="-342900">
              <a:spcBef>
                <a:spcPts val="600"/>
              </a:spcBef>
              <a:spcAft>
                <a:spcPts val="600"/>
              </a:spcAft>
              <a:buSzTx/>
              <a:buFont typeface="Arial" panose="020B0604020202020204" pitchFamily="34" charset="0"/>
              <a:buChar char="•"/>
              <a:defRPr/>
            </a:pPr>
            <a:endParaRPr kumimoji="0" lang="en-US" sz="2400" u="none" strike="noStrike" kern="0" cap="none" spc="0" normalizeH="0" noProof="0" dirty="0">
              <a:ln>
                <a:noFill/>
              </a:ln>
              <a:solidFill>
                <a:schemeClr val="accent4"/>
              </a:solidFill>
              <a:effectLst/>
              <a:uLnTx/>
              <a:uFillTx/>
              <a:latin typeface="Calibri" panose="020F0502020204030204" pitchFamily="34" charset="0"/>
              <a:sym typeface="Arial Bold" pitchFamily="34" charset="0"/>
            </a:endParaRPr>
          </a:p>
        </p:txBody>
      </p:sp>
    </p:spTree>
    <p:extLst>
      <p:ext uri="{BB962C8B-B14F-4D97-AF65-F5344CB8AC3E}">
        <p14:creationId xmlns:p14="http://schemas.microsoft.com/office/powerpoint/2010/main" val="1392074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noProof="0" dirty="0">
                <a:solidFill>
                  <a:schemeClr val="bg1"/>
                </a:solidFill>
                <a:sym typeface="Arial"/>
              </a:rPr>
              <a:t>Introduction (cont’d)</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
        <p:nvSpPr>
          <p:cNvPr id="4" name="Text Placeholder 1"/>
          <p:cNvSpPr txBox="1">
            <a:spLocks/>
          </p:cNvSpPr>
          <p:nvPr/>
        </p:nvSpPr>
        <p:spPr bwMode="auto">
          <a:xfrm>
            <a:off x="852256" y="635726"/>
            <a:ext cx="7124796" cy="4669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0" indent="0" algn="ctr"/>
            <a:r>
              <a:rPr lang="en-US" sz="2200" kern="0" dirty="0">
                <a:solidFill>
                  <a:schemeClr val="tx2"/>
                </a:solidFill>
                <a:latin typeface="Calibri" panose="020F0502020204030204" pitchFamily="34" charset="0"/>
              </a:rPr>
              <a:t>The Girls Soccer Booster Club 2017/2018</a:t>
            </a:r>
          </a:p>
          <a:p>
            <a:pPr>
              <a:buFont typeface="Arial" panose="020B0604020202020204" pitchFamily="34" charset="0"/>
              <a:buChar char="•"/>
            </a:pPr>
            <a:endParaRPr lang="en-US" sz="2200" kern="0" dirty="0">
              <a:solidFill>
                <a:schemeClr val="tx2"/>
              </a:solidFill>
              <a:latin typeface="Calibri" panose="020F0502020204030204" pitchFamily="34" charset="0"/>
            </a:endParaRPr>
          </a:p>
          <a:p>
            <a:pPr lvl="2" indent="-342900">
              <a:spcBef>
                <a:spcPts val="600"/>
              </a:spcBef>
              <a:spcAft>
                <a:spcPts val="600"/>
              </a:spcAft>
              <a:buSzTx/>
              <a:buFont typeface="Arial" panose="020B0604020202020204" pitchFamily="34" charset="0"/>
              <a:buChar char="•"/>
              <a:defRPr/>
            </a:pPr>
            <a:endParaRPr kumimoji="0" lang="en-US" sz="2400" u="none" strike="noStrike" kern="0" cap="none" spc="0" normalizeH="0" noProof="0" dirty="0">
              <a:ln>
                <a:noFill/>
              </a:ln>
              <a:solidFill>
                <a:schemeClr val="accent4"/>
              </a:solidFill>
              <a:effectLst/>
              <a:uLnTx/>
              <a:uFillTx/>
              <a:latin typeface="Calibri" panose="020F0502020204030204" pitchFamily="34" charset="0"/>
              <a:sym typeface="Arial Bold" pitchFamily="34" charset="0"/>
            </a:endParaRPr>
          </a:p>
        </p:txBody>
      </p:sp>
      <p:pic>
        <p:nvPicPr>
          <p:cNvPr id="11" name="Picture 10"/>
          <p:cNvPicPr>
            <a:picLocks noChangeAspect="1"/>
          </p:cNvPicPr>
          <p:nvPr/>
        </p:nvPicPr>
        <p:blipFill>
          <a:blip r:embed="rId2"/>
          <a:stretch>
            <a:fillRect/>
          </a:stretch>
        </p:blipFill>
        <p:spPr>
          <a:xfrm>
            <a:off x="1906368" y="1163682"/>
            <a:ext cx="5559863" cy="5105401"/>
          </a:xfrm>
          <a:prstGeom prst="rect">
            <a:avLst/>
          </a:prstGeom>
        </p:spPr>
      </p:pic>
    </p:spTree>
    <p:extLst>
      <p:ext uri="{BB962C8B-B14F-4D97-AF65-F5344CB8AC3E}">
        <p14:creationId xmlns:p14="http://schemas.microsoft.com/office/powerpoint/2010/main" val="3710053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noProof="0" dirty="0">
                <a:solidFill>
                  <a:schemeClr val="bg1"/>
                </a:solidFill>
                <a:sym typeface="Arial"/>
              </a:rPr>
              <a:t>Introduction (cont’d)</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
        <p:nvSpPr>
          <p:cNvPr id="4" name="Text Placeholder 1"/>
          <p:cNvSpPr txBox="1">
            <a:spLocks/>
          </p:cNvSpPr>
          <p:nvPr/>
        </p:nvSpPr>
        <p:spPr bwMode="auto">
          <a:xfrm>
            <a:off x="484094" y="792480"/>
            <a:ext cx="8964707" cy="515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a:buFont typeface="Arial" panose="020B0604020202020204" pitchFamily="34" charset="0"/>
              <a:buChar char="•"/>
            </a:pPr>
            <a:r>
              <a:rPr lang="en-US" sz="2200" kern="0" dirty="0">
                <a:solidFill>
                  <a:schemeClr val="tx2"/>
                </a:solidFill>
                <a:latin typeface="Calibri" panose="020F0502020204030204" pitchFamily="34" charset="0"/>
              </a:rPr>
              <a:t>This year, the Boosters are requesting donations of $350 from each player. (Examples from other schools CDM=$750; </a:t>
            </a:r>
            <a:r>
              <a:rPr lang="en-US" sz="2200" kern="0" dirty="0" err="1">
                <a:solidFill>
                  <a:schemeClr val="tx2"/>
                </a:solidFill>
                <a:latin typeface="Calibri" panose="020F0502020204030204" pitchFamily="34" charset="0"/>
              </a:rPr>
              <a:t>JSerra</a:t>
            </a:r>
            <a:r>
              <a:rPr lang="en-US" sz="2200" kern="0" dirty="0">
                <a:solidFill>
                  <a:schemeClr val="tx2"/>
                </a:solidFill>
                <a:latin typeface="Calibri" panose="020F0502020204030204" pitchFamily="34" charset="0"/>
              </a:rPr>
              <a:t>=$3000)</a:t>
            </a:r>
          </a:p>
          <a:p>
            <a:pPr marL="0" indent="0"/>
            <a:endParaRPr lang="fr-FR" sz="2200" kern="0" dirty="0">
              <a:solidFill>
                <a:schemeClr val="tx2"/>
              </a:solidFill>
              <a:latin typeface="Calibri" panose="020F0502020204030204" pitchFamily="34" charset="0"/>
            </a:endParaRPr>
          </a:p>
          <a:p>
            <a:pPr marL="0" indent="0" algn="ctr"/>
            <a:r>
              <a:rPr lang="fr-FR" sz="2200" b="1" kern="0" dirty="0">
                <a:solidFill>
                  <a:schemeClr val="tx2"/>
                </a:solidFill>
                <a:effectLst>
                  <a:outerShdw blurRad="38100" dist="38100" dir="2700000" algn="tl">
                    <a:srgbClr val="000000">
                      <a:alpha val="43137"/>
                    </a:srgbClr>
                  </a:outerShdw>
                </a:effectLst>
                <a:latin typeface="Calibri" panose="020F0502020204030204" pitchFamily="34" charset="0"/>
              </a:rPr>
              <a:t>The best soccer deal in </a:t>
            </a:r>
            <a:r>
              <a:rPr lang="fr-FR" sz="2200" b="1" kern="0" dirty="0" err="1">
                <a:solidFill>
                  <a:schemeClr val="tx2"/>
                </a:solidFill>
                <a:effectLst>
                  <a:outerShdw blurRad="38100" dist="38100" dir="2700000" algn="tl">
                    <a:srgbClr val="000000">
                      <a:alpha val="43137"/>
                    </a:srgbClr>
                  </a:outerShdw>
                </a:effectLst>
                <a:latin typeface="Calibri" panose="020F0502020204030204" pitchFamily="34" charset="0"/>
              </a:rPr>
              <a:t>town</a:t>
            </a:r>
            <a:r>
              <a:rPr lang="fr-FR" sz="2200" b="1" kern="0" dirty="0">
                <a:solidFill>
                  <a:schemeClr val="tx2"/>
                </a:solidFill>
                <a:effectLst>
                  <a:outerShdw blurRad="38100" dist="38100" dir="2700000" algn="tl">
                    <a:srgbClr val="000000">
                      <a:alpha val="43137"/>
                    </a:srgbClr>
                  </a:outerShdw>
                </a:effectLst>
                <a:latin typeface="Calibri" panose="020F0502020204030204" pitchFamily="34" charset="0"/>
              </a:rPr>
              <a:t>: $350 for a 20-game </a:t>
            </a:r>
            <a:r>
              <a:rPr lang="fr-FR" sz="2200" b="1" kern="0" dirty="0" err="1">
                <a:solidFill>
                  <a:schemeClr val="tx2"/>
                </a:solidFill>
                <a:effectLst>
                  <a:outerShdw blurRad="38100" dist="38100" dir="2700000" algn="tl">
                    <a:srgbClr val="000000">
                      <a:alpha val="43137"/>
                    </a:srgbClr>
                  </a:outerShdw>
                </a:effectLst>
                <a:latin typeface="Calibri" panose="020F0502020204030204" pitchFamily="34" charset="0"/>
              </a:rPr>
              <a:t>season</a:t>
            </a:r>
            <a:r>
              <a:rPr lang="fr-FR" sz="2200" b="1" kern="0" dirty="0">
                <a:solidFill>
                  <a:schemeClr val="tx2"/>
                </a:solidFill>
                <a:effectLst>
                  <a:outerShdw blurRad="38100" dist="38100" dir="2700000" algn="tl">
                    <a:srgbClr val="000000">
                      <a:alpha val="43137"/>
                    </a:srgbClr>
                  </a:outerShdw>
                </a:effectLst>
                <a:latin typeface="Calibri" panose="020F0502020204030204" pitchFamily="34" charset="0"/>
              </a:rPr>
              <a:t>!</a:t>
            </a:r>
          </a:p>
          <a:p>
            <a:pPr marL="0" indent="0"/>
            <a:endParaRPr lang="fr-FR" sz="2200" kern="0" dirty="0">
              <a:solidFill>
                <a:schemeClr val="tx2"/>
              </a:solidFill>
              <a:latin typeface="Calibri" panose="020F0502020204030204" pitchFamily="34" charset="0"/>
            </a:endParaRPr>
          </a:p>
          <a:p>
            <a:pPr>
              <a:buFont typeface="Arial" panose="020B0604020202020204" pitchFamily="34" charset="0"/>
              <a:buChar char="•"/>
            </a:pPr>
            <a:r>
              <a:rPr lang="en-US" sz="2200" kern="0" dirty="0">
                <a:solidFill>
                  <a:schemeClr val="tx2"/>
                </a:solidFill>
                <a:latin typeface="Calibri" panose="020F0502020204030204" pitchFamily="34" charset="0"/>
              </a:rPr>
              <a:t>Please fill out the Registration Form (File: "UHS Girls Soccer Player registration 2017.docx") completely and please use one of the two options below:</a:t>
            </a:r>
            <a:br>
              <a:rPr lang="en-US" sz="2200" kern="0" dirty="0">
                <a:solidFill>
                  <a:schemeClr val="tx2"/>
                </a:solidFill>
                <a:latin typeface="Calibri" panose="020F0502020204030204" pitchFamily="34" charset="0"/>
              </a:rPr>
            </a:br>
            <a:endParaRPr lang="en-US" sz="2200" kern="0" dirty="0">
              <a:solidFill>
                <a:schemeClr val="tx2"/>
              </a:solidFill>
              <a:latin typeface="Calibri" panose="020F0502020204030204" pitchFamily="34" charset="0"/>
            </a:endParaRPr>
          </a:p>
          <a:p>
            <a:pPr lvl="2">
              <a:buFont typeface="Wingdings" panose="05000000000000000000" pitchFamily="2" charset="2"/>
              <a:buChar char="Ø"/>
            </a:pPr>
            <a:r>
              <a:rPr lang="en-US" sz="2200" kern="0" dirty="0">
                <a:solidFill>
                  <a:schemeClr val="tx2"/>
                </a:solidFill>
                <a:latin typeface="Calibri" panose="020F0502020204030204" pitchFamily="34" charset="0"/>
              </a:rPr>
              <a:t>Use a </a:t>
            </a:r>
            <a:r>
              <a:rPr lang="en-US" sz="2200" b="1" u="sng" kern="0" dirty="0">
                <a:solidFill>
                  <a:schemeClr val="tx2"/>
                </a:solidFill>
                <a:latin typeface="Calibri" panose="020F0502020204030204" pitchFamily="34" charset="0"/>
              </a:rPr>
              <a:t>check </a:t>
            </a:r>
            <a:r>
              <a:rPr lang="en-US" sz="2200" kern="0" dirty="0">
                <a:solidFill>
                  <a:schemeClr val="tx2"/>
                </a:solidFill>
                <a:latin typeface="Calibri" panose="020F0502020204030204" pitchFamily="34" charset="0"/>
              </a:rPr>
              <a:t>for your donation payable to “University High School Girls Soccer Boosters” </a:t>
            </a:r>
          </a:p>
          <a:p>
            <a:pPr algn="ctr"/>
            <a:r>
              <a:rPr lang="en-US" sz="2200" kern="0" dirty="0">
                <a:solidFill>
                  <a:schemeClr val="tx2"/>
                </a:solidFill>
                <a:latin typeface="Calibri" panose="020F0502020204030204" pitchFamily="34" charset="0"/>
              </a:rPr>
              <a:t>OR</a:t>
            </a:r>
          </a:p>
          <a:p>
            <a:pPr lvl="2">
              <a:buFont typeface="Wingdings" panose="05000000000000000000" pitchFamily="2" charset="2"/>
              <a:buChar char="Ø"/>
            </a:pPr>
            <a:r>
              <a:rPr lang="en-US" sz="2200" kern="0" dirty="0">
                <a:solidFill>
                  <a:schemeClr val="tx2"/>
                </a:solidFill>
                <a:latin typeface="Calibri" panose="020F0502020204030204" pitchFamily="34" charset="0"/>
              </a:rPr>
              <a:t>Use a </a:t>
            </a:r>
            <a:r>
              <a:rPr lang="en-US" sz="2200" b="1" u="sng" kern="0" dirty="0">
                <a:solidFill>
                  <a:schemeClr val="tx2"/>
                </a:solidFill>
                <a:latin typeface="Calibri" panose="020F0502020204030204" pitchFamily="34" charset="0"/>
              </a:rPr>
              <a:t>credit card </a:t>
            </a:r>
            <a:r>
              <a:rPr lang="en-US" sz="2200" kern="0" dirty="0">
                <a:solidFill>
                  <a:schemeClr val="tx2"/>
                </a:solidFill>
                <a:latin typeface="Calibri" panose="020F0502020204030204" pitchFamily="34" charset="0"/>
              </a:rPr>
              <a:t>and we will accept onsite credit card payments</a:t>
            </a:r>
          </a:p>
          <a:p>
            <a:endParaRPr lang="en-US" sz="2200" kern="0" dirty="0">
              <a:solidFill>
                <a:schemeClr val="tx2"/>
              </a:solidFill>
              <a:latin typeface="Calibri" panose="020F0502020204030204" pitchFamily="34" charset="0"/>
            </a:endParaRPr>
          </a:p>
          <a:p>
            <a:pPr lvl="2" indent="-342900">
              <a:spcBef>
                <a:spcPts val="600"/>
              </a:spcBef>
              <a:spcAft>
                <a:spcPts val="600"/>
              </a:spcAft>
              <a:buSzTx/>
              <a:buFont typeface="Arial" panose="020B0604020202020204" pitchFamily="34" charset="0"/>
              <a:buChar char="•"/>
              <a:defRPr/>
            </a:pPr>
            <a:endParaRPr kumimoji="0" lang="en-US" sz="2400" u="none" strike="noStrike" kern="0" cap="none" spc="0" normalizeH="0" noProof="0" dirty="0">
              <a:ln>
                <a:noFill/>
              </a:ln>
              <a:solidFill>
                <a:schemeClr val="accent4"/>
              </a:solidFill>
              <a:effectLst/>
              <a:uLnTx/>
              <a:uFillTx/>
              <a:latin typeface="Calibri" panose="020F0502020204030204" pitchFamily="34" charset="0"/>
              <a:sym typeface="Arial Bold" pitchFamily="34" charset="0"/>
            </a:endParaRPr>
          </a:p>
        </p:txBody>
      </p:sp>
    </p:spTree>
    <p:extLst>
      <p:ext uri="{BB962C8B-B14F-4D97-AF65-F5344CB8AC3E}">
        <p14:creationId xmlns:p14="http://schemas.microsoft.com/office/powerpoint/2010/main" val="269618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lvl="0" algn="ctr" latinLnBrk="1" hangingPunct="0">
              <a:defRPr/>
            </a:pPr>
            <a:r>
              <a:rPr lang="en-US" sz="2400" noProof="0" dirty="0">
                <a:solidFill>
                  <a:schemeClr val="bg1"/>
                </a:solidFill>
                <a:sym typeface="Arial"/>
              </a:rPr>
              <a:t>Introduction (cont’d)</a:t>
            </a:r>
            <a:endParaRPr kumimoji="0" lang="en-US" sz="2400" b="0" i="0" u="none" strike="noStrike" kern="0" cap="none" spc="0" normalizeH="0" baseline="0" noProof="0" dirty="0">
              <a:ln>
                <a:noFill/>
              </a:ln>
              <a:solidFill>
                <a:schemeClr val="bg1"/>
              </a:solidFill>
              <a:effectLst/>
              <a:uLnTx/>
              <a:uFillTx/>
              <a:latin typeface="Calibri" panose="020F0502020204030204" pitchFamily="34" charset="0"/>
              <a:ea typeface="Arial"/>
              <a:cs typeface="Arial"/>
              <a:sym typeface="Arial"/>
            </a:endParaRPr>
          </a:p>
        </p:txBody>
      </p:sp>
      <p:sp>
        <p:nvSpPr>
          <p:cNvPr id="4" name="Text Placeholder 1"/>
          <p:cNvSpPr txBox="1">
            <a:spLocks/>
          </p:cNvSpPr>
          <p:nvPr/>
        </p:nvSpPr>
        <p:spPr bwMode="auto">
          <a:xfrm>
            <a:off x="484094" y="792480"/>
            <a:ext cx="8964707" cy="515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marL="0" indent="0"/>
            <a:r>
              <a:rPr lang="en-US" sz="2400" kern="0" dirty="0">
                <a:solidFill>
                  <a:schemeClr val="tx2"/>
                </a:solidFill>
                <a:latin typeface="Calibri" panose="020F0502020204030204" pitchFamily="34" charset="0"/>
              </a:rPr>
              <a:t>Your donation helps to fund expenses for the soccer season in several areas: </a:t>
            </a:r>
          </a:p>
          <a:p>
            <a:pPr lvl="2">
              <a:buFont typeface="Arial" panose="020B0604020202020204" pitchFamily="34" charset="0"/>
              <a:buChar char="•"/>
            </a:pPr>
            <a:r>
              <a:rPr lang="en-US" sz="2400" kern="0" dirty="0">
                <a:solidFill>
                  <a:schemeClr val="tx2"/>
                </a:solidFill>
                <a:latin typeface="Calibri" panose="020F0502020204030204" pitchFamily="34" charset="0"/>
              </a:rPr>
              <a:t>trainers</a:t>
            </a:r>
          </a:p>
          <a:p>
            <a:pPr lvl="2">
              <a:buFont typeface="Arial" panose="020B0604020202020204" pitchFamily="34" charset="0"/>
              <a:buChar char="•"/>
            </a:pPr>
            <a:r>
              <a:rPr lang="en-US" sz="2400" kern="0" dirty="0">
                <a:solidFill>
                  <a:schemeClr val="tx2"/>
                </a:solidFill>
                <a:latin typeface="Calibri" panose="020F0502020204030204" pitchFamily="34" charset="0"/>
              </a:rPr>
              <a:t>assistant coaches </a:t>
            </a:r>
          </a:p>
          <a:p>
            <a:pPr lvl="2">
              <a:buFont typeface="Arial" panose="020B0604020202020204" pitchFamily="34" charset="0"/>
              <a:buChar char="•"/>
            </a:pPr>
            <a:r>
              <a:rPr lang="en-US" sz="2400" kern="0" dirty="0">
                <a:solidFill>
                  <a:schemeClr val="tx2"/>
                </a:solidFill>
                <a:latin typeface="Calibri" panose="020F0502020204030204" pitchFamily="34" charset="0"/>
              </a:rPr>
              <a:t>uniforms </a:t>
            </a:r>
          </a:p>
          <a:p>
            <a:pPr lvl="2">
              <a:buFont typeface="Arial" panose="020B0604020202020204" pitchFamily="34" charset="0"/>
              <a:buChar char="•"/>
            </a:pPr>
            <a:r>
              <a:rPr lang="en-US" sz="2400" kern="0" dirty="0">
                <a:solidFill>
                  <a:schemeClr val="tx2"/>
                </a:solidFill>
                <a:latin typeface="Calibri" panose="020F0502020204030204" pitchFamily="34" charset="0"/>
              </a:rPr>
              <a:t>practice apparel </a:t>
            </a:r>
          </a:p>
          <a:p>
            <a:pPr lvl="2">
              <a:buFont typeface="Arial" panose="020B0604020202020204" pitchFamily="34" charset="0"/>
              <a:buChar char="•"/>
            </a:pPr>
            <a:r>
              <a:rPr lang="en-US" sz="2400" kern="0" dirty="0">
                <a:solidFill>
                  <a:schemeClr val="tx2"/>
                </a:solidFill>
                <a:latin typeface="Calibri" panose="020F0502020204030204" pitchFamily="34" charset="0"/>
              </a:rPr>
              <a:t>team supplies </a:t>
            </a:r>
          </a:p>
          <a:p>
            <a:pPr lvl="2">
              <a:buFont typeface="Arial" panose="020B0604020202020204" pitchFamily="34" charset="0"/>
              <a:buChar char="•"/>
            </a:pPr>
            <a:r>
              <a:rPr lang="en-US" sz="2400" kern="0" dirty="0">
                <a:solidFill>
                  <a:schemeClr val="tx2"/>
                </a:solidFill>
                <a:latin typeface="Calibri" panose="020F0502020204030204" pitchFamily="34" charset="0"/>
              </a:rPr>
              <a:t>end of season banquet underwriting</a:t>
            </a:r>
          </a:p>
          <a:p>
            <a:pPr lvl="2">
              <a:buFont typeface="Arial" panose="020B0604020202020204" pitchFamily="34" charset="0"/>
              <a:buChar char="•"/>
            </a:pPr>
            <a:r>
              <a:rPr lang="en-US" sz="2400" kern="0" dirty="0">
                <a:solidFill>
                  <a:schemeClr val="tx2"/>
                </a:solidFill>
                <a:latin typeface="Calibri" panose="020F0502020204030204" pitchFamily="34" charset="0"/>
              </a:rPr>
              <a:t>new equipment: balls, nets, cones, </a:t>
            </a:r>
            <a:r>
              <a:rPr lang="en-US" sz="2400" kern="0" dirty="0" err="1">
                <a:solidFill>
                  <a:schemeClr val="tx2"/>
                </a:solidFill>
                <a:latin typeface="Calibri" panose="020F0502020204030204" pitchFamily="34" charset="0"/>
              </a:rPr>
              <a:t>pinnies</a:t>
            </a:r>
            <a:r>
              <a:rPr lang="en-US" sz="2400" kern="0" dirty="0">
                <a:solidFill>
                  <a:schemeClr val="tx2"/>
                </a:solidFill>
                <a:latin typeface="Calibri" panose="020F0502020204030204" pitchFamily="34" charset="0"/>
              </a:rPr>
              <a:t> and tents</a:t>
            </a:r>
          </a:p>
          <a:p>
            <a:pPr lvl="2">
              <a:buFont typeface="Arial" panose="020B0604020202020204" pitchFamily="34" charset="0"/>
              <a:buChar char="•"/>
            </a:pPr>
            <a:r>
              <a:rPr lang="en-US" sz="2400" kern="0" dirty="0">
                <a:solidFill>
                  <a:schemeClr val="tx2"/>
                </a:solidFill>
                <a:latin typeface="Calibri" panose="020F0502020204030204" pitchFamily="34" charset="0"/>
              </a:rPr>
              <a:t>..and other items</a:t>
            </a:r>
            <a:endParaRPr lang="en-US" sz="2200" kern="0" dirty="0">
              <a:solidFill>
                <a:schemeClr val="tx2"/>
              </a:solidFill>
              <a:latin typeface="Calibri" panose="020F0502020204030204" pitchFamily="34" charset="0"/>
            </a:endParaRPr>
          </a:p>
          <a:p>
            <a:pPr lvl="2" indent="-342900">
              <a:spcBef>
                <a:spcPts val="600"/>
              </a:spcBef>
              <a:spcAft>
                <a:spcPts val="600"/>
              </a:spcAft>
              <a:buSzTx/>
              <a:buFont typeface="Arial" panose="020B0604020202020204" pitchFamily="34" charset="0"/>
              <a:buChar char="•"/>
              <a:defRPr/>
            </a:pPr>
            <a:endParaRPr kumimoji="0" lang="en-US" sz="2400" u="none" strike="noStrike" kern="0" cap="none" spc="0" normalizeH="0" noProof="0" dirty="0">
              <a:ln>
                <a:noFill/>
              </a:ln>
              <a:solidFill>
                <a:schemeClr val="accent4"/>
              </a:solidFill>
              <a:effectLst/>
              <a:uLnTx/>
              <a:uFillTx/>
              <a:latin typeface="Calibri" panose="020F0502020204030204" pitchFamily="34" charset="0"/>
              <a:sym typeface="Arial Bold" pitchFamily="34" charset="0"/>
            </a:endParaRPr>
          </a:p>
        </p:txBody>
      </p:sp>
    </p:spTree>
    <p:extLst>
      <p:ext uri="{BB962C8B-B14F-4D97-AF65-F5344CB8AC3E}">
        <p14:creationId xmlns:p14="http://schemas.microsoft.com/office/powerpoint/2010/main" val="202298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algn="ctr" latinLnBrk="1" hangingPunct="0">
              <a:defRPr/>
            </a:pPr>
            <a:r>
              <a:rPr lang="en-US" sz="2400" kern="0" dirty="0">
                <a:solidFill>
                  <a:srgbClr val="FFFFFF"/>
                </a:solidFill>
                <a:latin typeface="Calibri" panose="020F0502020204030204" pitchFamily="34" charset="0"/>
                <a:ea typeface="Arial"/>
                <a:cs typeface="Arial"/>
                <a:sym typeface="Arial"/>
              </a:rPr>
              <a:t>Program Description</a:t>
            </a:r>
          </a:p>
        </p:txBody>
      </p:sp>
      <p:sp>
        <p:nvSpPr>
          <p:cNvPr id="4" name="Text Placeholder 1"/>
          <p:cNvSpPr txBox="1">
            <a:spLocks/>
          </p:cNvSpPr>
          <p:nvPr/>
        </p:nvSpPr>
        <p:spPr bwMode="auto">
          <a:xfrm>
            <a:off x="537369" y="818606"/>
            <a:ext cx="8297862" cy="5205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lvl="0"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The UNI High School Girls Soccer Program has qualified for CIF the last 2 seasons</a:t>
            </a:r>
          </a:p>
          <a:p>
            <a:pPr lvl="0"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In the 2016/2017 season Uni HS Girls Varsity made it to the 3</a:t>
            </a:r>
            <a:r>
              <a:rPr lang="en-US" sz="2000" baseline="30000" dirty="0">
                <a:solidFill>
                  <a:schemeClr val="tx2"/>
                </a:solidFill>
                <a:latin typeface="Calibri"/>
                <a:ea typeface="+mn-ea"/>
                <a:cs typeface="+mn-cs"/>
              </a:rPr>
              <a:t>rd</a:t>
            </a:r>
            <a:r>
              <a:rPr lang="en-US" sz="2000" dirty="0">
                <a:solidFill>
                  <a:schemeClr val="tx2"/>
                </a:solidFill>
                <a:latin typeface="Calibri"/>
                <a:ea typeface="+mn-ea"/>
                <a:cs typeface="+mn-cs"/>
              </a:rPr>
              <a:t> round of CIF. </a:t>
            </a:r>
            <a:r>
              <a:rPr lang="en-US" sz="2000" b="1" i="1" dirty="0">
                <a:solidFill>
                  <a:schemeClr val="tx2"/>
                </a:solidFill>
                <a:latin typeface="Calibri"/>
                <a:ea typeface="+mn-ea"/>
                <a:cs typeface="+mn-cs"/>
              </a:rPr>
              <a:t>This was the best result of the Varsity program in 20+ years!</a:t>
            </a:r>
          </a:p>
          <a:p>
            <a:pPr lvl="0"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The coaching staff/Booster club goal is to build on the successes of the last two seasons</a:t>
            </a:r>
          </a:p>
          <a:p>
            <a:pPr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The season runs from Nov 15, 2017 to Feb 8, 2018. </a:t>
            </a:r>
            <a:r>
              <a:rPr lang="en-US" sz="2000" dirty="0">
                <a:solidFill>
                  <a:schemeClr val="tx2"/>
                </a:solidFill>
                <a:latin typeface="Calibri"/>
              </a:rPr>
              <a:t>Qualification for CIF may extend the season</a:t>
            </a:r>
          </a:p>
          <a:p>
            <a:pPr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rPr>
              <a:t>Schedules are posted on Uni HS Soccer website: </a:t>
            </a:r>
            <a:r>
              <a:rPr lang="en-US" sz="2000" dirty="0">
                <a:solidFill>
                  <a:schemeClr val="tx2"/>
                </a:solidFill>
                <a:latin typeface="Calibri"/>
                <a:hlinkClick r:id="rId2"/>
              </a:rPr>
              <a:t>http://www.leaguelineup.com/welcome.asp?url=unihighsoccer&amp;sid=784804798</a:t>
            </a:r>
            <a:r>
              <a:rPr lang="en-US" sz="2000" dirty="0">
                <a:solidFill>
                  <a:schemeClr val="tx2"/>
                </a:solidFill>
                <a:latin typeface="Calibri"/>
              </a:rPr>
              <a:t> </a:t>
            </a:r>
          </a:p>
          <a:p>
            <a:pPr indent="-228600" eaLnBrk="1" fontAlgn="auto" hangingPunct="1">
              <a:spcBef>
                <a:spcPct val="20000"/>
              </a:spcBef>
              <a:spcAft>
                <a:spcPts val="0"/>
              </a:spcAft>
              <a:buClr>
                <a:srgbClr val="A9A57C"/>
              </a:buClr>
              <a:buFont typeface="Arial" pitchFamily="34" charset="0"/>
              <a:buChar char="•"/>
            </a:pPr>
            <a:r>
              <a:rPr lang="en-US" sz="2000" b="1" dirty="0">
                <a:solidFill>
                  <a:schemeClr val="tx2"/>
                </a:solidFill>
                <a:latin typeface="Calibri"/>
              </a:rPr>
              <a:t>NO PRE-SEASON TOURNAMENTS!!!</a:t>
            </a:r>
          </a:p>
          <a:p>
            <a:pPr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rPr>
              <a:t>League games follow a Tue/Thu schedule usually</a:t>
            </a:r>
          </a:p>
          <a:p>
            <a:pPr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At the end of the season there is Girls Soccer Banquet jointly for all 3 teams (Usually at a location at Mariners Church)</a:t>
            </a:r>
          </a:p>
          <a:p>
            <a:pPr indent="-228600" eaLnBrk="1" fontAlgn="auto" hangingPunct="1">
              <a:spcBef>
                <a:spcPct val="20000"/>
              </a:spcBef>
              <a:spcAft>
                <a:spcPts val="0"/>
              </a:spcAft>
              <a:buClr>
                <a:srgbClr val="A9A57C"/>
              </a:buClr>
              <a:buFont typeface="Arial" pitchFamily="34" charset="0"/>
              <a:buChar char="•"/>
            </a:pPr>
            <a:r>
              <a:rPr lang="en-US" sz="2000" dirty="0">
                <a:solidFill>
                  <a:schemeClr val="tx2"/>
                </a:solidFill>
                <a:latin typeface="Calibri"/>
                <a:ea typeface="+mn-ea"/>
                <a:cs typeface="+mn-cs"/>
              </a:rPr>
              <a:t>The Banquet includes a video montage of photos for each team so please take pictures during the season…good ones!</a:t>
            </a: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p:txBody>
      </p:sp>
    </p:spTree>
    <p:extLst>
      <p:ext uri="{BB962C8B-B14F-4D97-AF65-F5344CB8AC3E}">
        <p14:creationId xmlns:p14="http://schemas.microsoft.com/office/powerpoint/2010/main" val="2726998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676400" y="0"/>
            <a:ext cx="6019800" cy="551088"/>
          </a:xfrm>
          <a:prstGeom prst="rect">
            <a:avLst/>
          </a:prstGeom>
          <a:solidFill>
            <a:schemeClr val="accent3">
              <a:lumMod val="75000"/>
            </a:schemeClr>
          </a:solidFill>
          <a:ln w="12700" cap="flat">
            <a:noFill/>
            <a:miter lim="400000"/>
          </a:ln>
          <a:effectLst>
            <a:glow rad="63500">
              <a:srgbClr val="43B02A">
                <a:satMod val="175000"/>
                <a:alpha val="40000"/>
              </a:srgbClr>
            </a:glow>
          </a:effectLst>
        </p:spPr>
        <p:txBody>
          <a:bodyPr spcFirstLastPara="1" lIns="89999" tIns="89999" rIns="89999" bIns="89999" spcCol="38100">
            <a:spAutoFit/>
          </a:bodyPr>
          <a:lstStyle/>
          <a:p>
            <a:pPr algn="ctr" latinLnBrk="1" hangingPunct="0">
              <a:defRPr/>
            </a:pPr>
            <a:r>
              <a:rPr lang="en-US" sz="2400" kern="0" dirty="0">
                <a:solidFill>
                  <a:srgbClr val="FFFFFF"/>
                </a:solidFill>
                <a:latin typeface="Calibri" panose="020F0502020204030204" pitchFamily="34" charset="0"/>
                <a:ea typeface="Arial"/>
                <a:cs typeface="Arial"/>
                <a:sym typeface="Arial"/>
              </a:rPr>
              <a:t>Sprit Wear</a:t>
            </a:r>
          </a:p>
        </p:txBody>
      </p:sp>
      <p:sp>
        <p:nvSpPr>
          <p:cNvPr id="4" name="Text Placeholder 1"/>
          <p:cNvSpPr txBox="1">
            <a:spLocks/>
          </p:cNvSpPr>
          <p:nvPr/>
        </p:nvSpPr>
        <p:spPr bwMode="auto">
          <a:xfrm>
            <a:off x="537369" y="818606"/>
            <a:ext cx="8297862" cy="5205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ts val="300"/>
              </a:spcBef>
              <a:spcAft>
                <a:spcPct val="0"/>
              </a:spcAft>
              <a:defRPr sz="1600">
                <a:solidFill>
                  <a:srgbClr val="53565A"/>
                </a:solidFill>
                <a:latin typeface="Arial Bold"/>
                <a:ea typeface="Arial Bold"/>
                <a:cs typeface="Arial Bold"/>
                <a:sym typeface="Arial Bold" pitchFamily="34" charset="0"/>
              </a:defRPr>
            </a:lvl1pPr>
            <a:lvl2pPr marL="457200" indent="-228600" algn="l" rtl="0" eaLnBrk="0" fontAlgn="base" hangingPunct="0">
              <a:spcBef>
                <a:spcPts val="300"/>
              </a:spcBef>
              <a:spcAft>
                <a:spcPct val="0"/>
              </a:spcAft>
              <a:buSzPct val="125000"/>
              <a:buChar char="▪"/>
              <a:defRPr sz="1600">
                <a:solidFill>
                  <a:srgbClr val="53565A"/>
                </a:solidFill>
                <a:latin typeface="Arial Bold"/>
                <a:ea typeface="Arial Bold"/>
                <a:cs typeface="Arial Bold"/>
                <a:sym typeface="Arial Bold" pitchFamily="34" charset="0"/>
              </a:defRPr>
            </a:lvl2pPr>
            <a:lvl3pPr marL="6858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3pPr>
            <a:lvl4pPr marL="914400" indent="-231775" algn="l" rtl="0" eaLnBrk="0" fontAlgn="base" hangingPunct="0">
              <a:spcBef>
                <a:spcPts val="300"/>
              </a:spcBef>
              <a:spcAft>
                <a:spcPct val="0"/>
              </a:spcAft>
              <a:buSzPct val="120000"/>
              <a:buChar char="▫"/>
              <a:defRPr sz="1600">
                <a:solidFill>
                  <a:srgbClr val="53565A"/>
                </a:solidFill>
                <a:latin typeface="Arial Bold"/>
                <a:ea typeface="Arial Bold"/>
                <a:cs typeface="Arial Bold"/>
                <a:sym typeface="Arial Bold" pitchFamily="34" charset="0"/>
              </a:defRPr>
            </a:lvl4pPr>
            <a:lvl5pPr marL="1143000" indent="-228600" algn="l" rtl="0" eaLnBrk="0" fontAlgn="base" hangingPunct="0">
              <a:spcBef>
                <a:spcPts val="300"/>
              </a:spcBef>
              <a:spcAft>
                <a:spcPct val="0"/>
              </a:spcAft>
              <a:buSzPct val="100000"/>
              <a:buChar char="–"/>
              <a:defRPr sz="1600">
                <a:solidFill>
                  <a:srgbClr val="53565A"/>
                </a:solidFill>
                <a:latin typeface="Arial Bold"/>
                <a:ea typeface="Arial Bold"/>
                <a:cs typeface="Arial Bold"/>
                <a:sym typeface="Arial Bold" pitchFamily="34" charset="0"/>
              </a:defRPr>
            </a:lvl5pPr>
            <a:lvl6pPr marL="2468879" indent="-182879">
              <a:spcBef>
                <a:spcPts val="300"/>
              </a:spcBef>
              <a:buSzPct val="100000"/>
              <a:buChar char="•"/>
              <a:defRPr sz="1600">
                <a:solidFill>
                  <a:srgbClr val="53565A"/>
                </a:solidFill>
                <a:latin typeface="Arial Bold"/>
                <a:ea typeface="Arial Bold"/>
                <a:cs typeface="Arial Bold"/>
                <a:sym typeface="Arial Bold"/>
              </a:defRPr>
            </a:lvl6pPr>
            <a:lvl7pPr marL="2926079" indent="-182879">
              <a:spcBef>
                <a:spcPts val="300"/>
              </a:spcBef>
              <a:buSzPct val="100000"/>
              <a:buChar char="•"/>
              <a:defRPr sz="1600">
                <a:solidFill>
                  <a:srgbClr val="53565A"/>
                </a:solidFill>
                <a:latin typeface="Arial Bold"/>
                <a:ea typeface="Arial Bold"/>
                <a:cs typeface="Arial Bold"/>
                <a:sym typeface="Arial Bold"/>
              </a:defRPr>
            </a:lvl7pPr>
            <a:lvl8pPr marL="3383279" indent="-182879">
              <a:spcBef>
                <a:spcPts val="300"/>
              </a:spcBef>
              <a:buSzPct val="100000"/>
              <a:buChar char="•"/>
              <a:defRPr sz="1600">
                <a:solidFill>
                  <a:srgbClr val="53565A"/>
                </a:solidFill>
                <a:latin typeface="Arial Bold"/>
                <a:ea typeface="Arial Bold"/>
                <a:cs typeface="Arial Bold"/>
                <a:sym typeface="Arial Bold"/>
              </a:defRPr>
            </a:lvl8pPr>
            <a:lvl9pPr marL="3840479" indent="-182879">
              <a:spcBef>
                <a:spcPts val="300"/>
              </a:spcBef>
              <a:buSzPct val="100000"/>
              <a:buChar char="•"/>
              <a:defRPr sz="1600">
                <a:solidFill>
                  <a:srgbClr val="53565A"/>
                </a:solidFill>
                <a:latin typeface="Arial Bold"/>
                <a:ea typeface="Arial Bold"/>
                <a:cs typeface="Arial Bold"/>
                <a:sym typeface="Arial Bold"/>
              </a:defRPr>
            </a:lvl9pPr>
          </a:lstStyle>
          <a:p>
            <a:pPr lvl="0" indent="-228600" eaLnBrk="1" fontAlgn="auto" hangingPunct="1">
              <a:spcBef>
                <a:spcPct val="20000"/>
              </a:spcBef>
              <a:spcAft>
                <a:spcPts val="0"/>
              </a:spcAft>
              <a:buClr>
                <a:srgbClr val="A9A57C"/>
              </a:buClr>
              <a:buFont typeface="Arial" pitchFamily="34" charset="0"/>
              <a:buChar char="•"/>
            </a:pPr>
            <a:r>
              <a:rPr lang="en-US" sz="2400" dirty="0">
                <a:solidFill>
                  <a:schemeClr val="tx2"/>
                </a:solidFill>
                <a:latin typeface="Calibri"/>
                <a:ea typeface="+mn-ea"/>
                <a:cs typeface="+mn-cs"/>
              </a:rPr>
              <a:t>Spirit Wear can be ordered online.</a:t>
            </a: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r>
              <a:rPr lang="en-US" sz="2400" dirty="0">
                <a:solidFill>
                  <a:schemeClr val="tx2"/>
                </a:solidFill>
                <a:latin typeface="Calibri"/>
                <a:ea typeface="+mn-ea"/>
                <a:cs typeface="+mn-cs"/>
              </a:rPr>
              <a:t>We have some samples on display</a:t>
            </a: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r>
              <a:rPr lang="en-US" sz="2400" dirty="0">
                <a:solidFill>
                  <a:schemeClr val="tx2"/>
                </a:solidFill>
                <a:latin typeface="Calibri"/>
                <a:ea typeface="+mn-ea"/>
                <a:cs typeface="+mn-cs"/>
              </a:rPr>
              <a:t>We sell the spirit wear at cost. Spirit wear is not a current source of funding for the program</a:t>
            </a: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r>
              <a:rPr lang="en-US" sz="2400" dirty="0">
                <a:solidFill>
                  <a:schemeClr val="tx2"/>
                </a:solidFill>
                <a:latin typeface="Calibri"/>
                <a:ea typeface="+mn-ea"/>
                <a:cs typeface="+mn-cs"/>
              </a:rPr>
              <a:t>Placing your orders by Sunday November 19</a:t>
            </a:r>
            <a:r>
              <a:rPr lang="en-US" sz="2400" baseline="30000" dirty="0">
                <a:solidFill>
                  <a:schemeClr val="tx2"/>
                </a:solidFill>
                <a:latin typeface="Calibri"/>
                <a:ea typeface="+mn-ea"/>
                <a:cs typeface="+mn-cs"/>
              </a:rPr>
              <a:t>th</a:t>
            </a:r>
            <a:r>
              <a:rPr lang="en-US" sz="2400" dirty="0">
                <a:solidFill>
                  <a:schemeClr val="tx2"/>
                </a:solidFill>
                <a:latin typeface="Calibri"/>
                <a:ea typeface="+mn-ea"/>
                <a:cs typeface="+mn-cs"/>
              </a:rPr>
              <a:t> will allow for the fastest turnaround time plus FREE DELIVERY to Uni High</a:t>
            </a: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000" dirty="0">
              <a:solidFill>
                <a:schemeClr val="tx2"/>
              </a:solidFill>
              <a:latin typeface="Calibri"/>
              <a:ea typeface="+mn-ea"/>
              <a:cs typeface="+mn-cs"/>
            </a:endParaRPr>
          </a:p>
          <a:p>
            <a:pPr lvl="0" indent="-228600" eaLnBrk="1" fontAlgn="auto" hangingPunct="1">
              <a:spcBef>
                <a:spcPct val="20000"/>
              </a:spcBef>
              <a:spcAft>
                <a:spcPts val="0"/>
              </a:spcAft>
              <a:buClr>
                <a:srgbClr val="A9A57C"/>
              </a:buClr>
              <a:buFont typeface="Arial" pitchFamily="34" charset="0"/>
              <a:buChar char="•"/>
            </a:pPr>
            <a:endParaRPr lang="en-US" sz="2400" dirty="0">
              <a:solidFill>
                <a:schemeClr val="tx2"/>
              </a:solidFill>
              <a:latin typeface="Calibri"/>
              <a:ea typeface="+mn-ea"/>
              <a:cs typeface="+mn-cs"/>
            </a:endParaRPr>
          </a:p>
        </p:txBody>
      </p:sp>
    </p:spTree>
    <p:extLst>
      <p:ext uri="{BB962C8B-B14F-4D97-AF65-F5344CB8AC3E}">
        <p14:creationId xmlns:p14="http://schemas.microsoft.com/office/powerpoint/2010/main" val="33689815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_IDX" val="2"/>
  <p:tag name="THINKCELLPRESENTATIONDONOTDELETE" val="&lt;?xml version=&quot;1.0&quot; encoding=&quot;UTF-16&quot; standalone=&quot;yes&quot;?&gt;&#10;&lt;root reqver=&quot;21047&quot;&gt;&lt;version val=&quot;23252&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m/%#d/%Y&lt;/m_strFormatTime&gt;&lt;/m_precDefaultDate&gt;&lt;m_precDefaultYear/&gt;&lt;m_precDefaultQuarter/&gt;&lt;m_precDefaultMonth/&gt;&lt;m_precDefaultWeek/&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SLIDESTYLE" val="CoverPage"/>
</p:tagLst>
</file>

<file path=ppt/theme/theme1.xml><?xml version="1.0" encoding="utf-8"?>
<a:theme xmlns:a="http://schemas.openxmlformats.org/drawingml/2006/main" name="Blank">
  <a:themeElements>
    <a:clrScheme name="Allergan">
      <a:dk1>
        <a:srgbClr val="000000"/>
      </a:dk1>
      <a:lt1>
        <a:srgbClr val="FFFFFF"/>
      </a:lt1>
      <a:dk2>
        <a:srgbClr val="2B5596"/>
      </a:dk2>
      <a:lt2>
        <a:srgbClr val="808080"/>
      </a:lt2>
      <a:accent1>
        <a:srgbClr val="E2E2E2"/>
      </a:accent1>
      <a:accent2>
        <a:srgbClr val="EE661A"/>
      </a:accent2>
      <a:accent3>
        <a:srgbClr val="2B5596"/>
      </a:accent3>
      <a:accent4>
        <a:srgbClr val="2B5596"/>
      </a:accent4>
      <a:accent5>
        <a:srgbClr val="EEEEEE"/>
      </a:accent5>
      <a:accent6>
        <a:srgbClr val="B2C7CA"/>
      </a:accent6>
      <a:hlink>
        <a:srgbClr val="2B5596"/>
      </a:hlink>
      <a:folHlink>
        <a:srgbClr val="43AF29"/>
      </a:folHlink>
    </a:clrScheme>
    <a:fontScheme name="Standard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effectLst/>
      </a:spPr>
      <a:bodyPr tIns="90000" bIns="90000" rtlCol="0" anchor="ctr" anchorCtr="0"/>
      <a:lstStyle>
        <a:defPPr algn="ctr">
          <a:defRPr sz="1400" dirty="0" smtClean="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tIns="90000" bIns="90000" rtlCol="0">
        <a:spAutoFit/>
      </a:bodyPr>
      <a:lstStyle>
        <a:defPPr algn="ctr">
          <a:defRPr sz="1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A3B8D186D15464990CD5312F277C503" ma:contentTypeVersion="3" ma:contentTypeDescription="Create a new document." ma:contentTypeScope="" ma:versionID="fbee2aa34dc4afb23a96fbaef393ca62">
  <xsd:schema xmlns:xsd="http://www.w3.org/2001/XMLSchema" xmlns:p="http://schemas.microsoft.com/office/2006/metadata/properties" targetNamespace="http://schemas.microsoft.com/office/2006/metadata/properties" ma:root="true" ma:fieldsID="7d000aa15e2ab2accd4d1af39d255a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082C7CC-1923-4BF7-BAF6-1BF6059EE9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F350657-83F3-401C-BE6E-5F1637139C83}">
  <ds:schemaRefs>
    <ds:schemaRef ds:uri="http://schemas.microsoft.com/sharepoint/v3/contenttype/forms"/>
  </ds:schemaRefs>
</ds:datastoreItem>
</file>

<file path=customXml/itemProps3.xml><?xml version="1.0" encoding="utf-8"?>
<ds:datastoreItem xmlns:ds="http://schemas.openxmlformats.org/officeDocument/2006/customXml" ds:itemID="{30B4BF19-1D0A-40E5-B93B-F24E0A1440C1}">
  <ds:schemaRefs>
    <ds:schemaRef ds:uri="http://schemas.microsoft.com/office/2006/documentManagement/types"/>
    <ds:schemaRef ds:uri="http://schemas.microsoft.com/office/2006/metadata/properties"/>
    <ds:schemaRef ds:uri="http://purl.org/dc/dcmitype/"/>
    <ds:schemaRef ds:uri="http://purl.org/dc/elements/1.1/"/>
    <ds:schemaRef ds:uri="http://schemas.openxmlformats.org/package/2006/metadata/core-properti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2032</Words>
  <Application>Microsoft Office PowerPoint</Application>
  <PresentationFormat>Custom</PresentationFormat>
  <Paragraphs>127</Paragraphs>
  <Slides>19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Arial Bold</vt:lpstr>
      <vt:lpstr>Britannic Bold</vt:lpstr>
      <vt:lpstr>Calibri</vt:lpstr>
      <vt:lpstr>Wingdings</vt:lpstr>
      <vt:lpstr>Blank</vt:lpstr>
      <vt:lpstr>think-cell Slide</vt:lpstr>
      <vt:lpstr>  Uni HS Girls Soccer:  Parent Night Nov 13, 2017   WELCOME!!</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2012-07-16T21:02:51Z</dcterms:created>
  <dcterms:modified xsi:type="dcterms:W3CDTF">2017-11-14T00:25:37Z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rmat Name">
    <vt:lpwstr>110580-54 New Allergan_v3</vt:lpwstr>
  </property>
  <property fmtid="{D5CDD505-2E9C-101B-9397-08002B2CF9AE}" pid="3" name="Template Name">
    <vt:lpwstr>Letter Arial</vt:lpwstr>
  </property>
  <property fmtid="{D5CDD505-2E9C-101B-9397-08002B2CF9AE}" pid="4" name="_NewReviewCycle">
    <vt:lpwstr/>
  </property>
  <property fmtid="{D5CDD505-2E9C-101B-9397-08002B2CF9AE}" pid="5" name="ContentTypeId">
    <vt:lpwstr>0x010100CA3B8D186D15464990CD5312F277C503</vt:lpwstr>
  </property>
</Properties>
</file>