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65" r:id="rId5"/>
    <p:sldId id="264" r:id="rId6"/>
    <p:sldId id="263" r:id="rId7"/>
    <p:sldId id="266" r:id="rId8"/>
    <p:sldId id="267" r:id="rId9"/>
    <p:sldId id="268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2" r:id="rId41"/>
    <p:sldId id="301" r:id="rId42"/>
    <p:sldId id="261" r:id="rId43"/>
    <p:sldId id="262" r:id="rId44"/>
    <p:sldId id="260" r:id="rId45"/>
    <p:sldId id="257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1B03"/>
    <a:srgbClr val="533F36"/>
    <a:srgbClr val="443510"/>
    <a:srgbClr val="786F44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9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09CCB-32C8-4C7D-B2C0-C9C6BF6EF5C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2FB29-0085-4753-A7DA-3BC63A6CF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aberuthleague.org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1371600"/>
            <a:ext cx="655320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ASHAA  2 Official</a:t>
            </a:r>
          </a:p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Baseball Umpire Mechanics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4343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runners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685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4343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runners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715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685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1 -0.3111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1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0125 0.0055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21667 -0.20556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10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3333 L -0.00416 -0.2111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04167 -0.122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6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44444E-6 L -0.04583 0.0888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4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 -0.31111 L 0.125 -0.144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4343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912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runners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715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685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2.59259E-6 L -0.04895 -0.0504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25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05104 0.0273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4.44444E-6 L 0.14167 -0.26667 " pathEditMode="relative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1.11022E-16 L 0.14167 -0.10556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5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2.59259E-6 L 0.11667 2.59259E-6 " pathEditMode="relative" ptsTypes="AA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-4.44444E-6 C -0.04357 -0.05162 -0.08698 -0.103 -0.07812 -0.15092 C -0.06909 -0.19907 0.03195 -0.2655 0.05469 -0.28888 " pathEditMode="relative" rAng="0" ptsTypes="aaA">
                                      <p:cBhvr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14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6.66667E-6 -1.11111E-6 L -0.04167 0.05555 " pathEditMode="relative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4167 -0.10555 L 0.24167 -0.2277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6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16 -0.28334 L 0.1375 -0.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4" grpId="0" animBg="1"/>
      <p:bldP spid="29" grpId="0" animBg="1"/>
      <p:bldP spid="30" grpId="0" animBg="1"/>
      <p:bldP spid="25" grpId="0" animBg="1"/>
      <p:bldP spid="25" grpId="1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4343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285731" y="33708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3962400" y="4343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3886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4876800" y="3429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257800" y="3962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295400" y="2133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3886200" y="914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324600" y="2133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runners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Routine 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4290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685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53200" y="5334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U2 will pivot with the runner and lead him to second base</a:t>
            </a:r>
            <a:endParaRPr lang="en-US" dirty="0"/>
          </a:p>
        </p:txBody>
      </p:sp>
      <p:sp>
        <p:nvSpPr>
          <p:cNvPr id="44" name="Freeform 43"/>
          <p:cNvSpPr/>
          <p:nvPr/>
        </p:nvSpPr>
        <p:spPr>
          <a:xfrm>
            <a:off x="346364" y="235527"/>
            <a:ext cx="7661563" cy="4087091"/>
          </a:xfrm>
          <a:custGeom>
            <a:avLst/>
            <a:gdLst>
              <a:gd name="connsiteX0" fmla="*/ 5652654 w 7661563"/>
              <a:gd name="connsiteY0" fmla="*/ 4059382 h 4087091"/>
              <a:gd name="connsiteX1" fmla="*/ 5652654 w 7661563"/>
              <a:gd name="connsiteY1" fmla="*/ 4059382 h 4087091"/>
              <a:gd name="connsiteX2" fmla="*/ 5611091 w 7661563"/>
              <a:gd name="connsiteY2" fmla="*/ 3948546 h 4087091"/>
              <a:gd name="connsiteX3" fmla="*/ 5583381 w 7661563"/>
              <a:gd name="connsiteY3" fmla="*/ 3920837 h 4087091"/>
              <a:gd name="connsiteX4" fmla="*/ 5555672 w 7661563"/>
              <a:gd name="connsiteY4" fmla="*/ 3837709 h 4087091"/>
              <a:gd name="connsiteX5" fmla="*/ 5541818 w 7661563"/>
              <a:gd name="connsiteY5" fmla="*/ 3796146 h 4087091"/>
              <a:gd name="connsiteX6" fmla="*/ 5514109 w 7661563"/>
              <a:gd name="connsiteY6" fmla="*/ 3671455 h 4087091"/>
              <a:gd name="connsiteX7" fmla="*/ 5458691 w 7661563"/>
              <a:gd name="connsiteY7" fmla="*/ 3602182 h 4087091"/>
              <a:gd name="connsiteX8" fmla="*/ 4987636 w 7661563"/>
              <a:gd name="connsiteY8" fmla="*/ 3117273 h 4087091"/>
              <a:gd name="connsiteX9" fmla="*/ 4391891 w 7661563"/>
              <a:gd name="connsiteY9" fmla="*/ 2881746 h 4087091"/>
              <a:gd name="connsiteX10" fmla="*/ 3643745 w 7661563"/>
              <a:gd name="connsiteY10" fmla="*/ 2784764 h 4087091"/>
              <a:gd name="connsiteX11" fmla="*/ 3048000 w 7661563"/>
              <a:gd name="connsiteY11" fmla="*/ 2909455 h 4087091"/>
              <a:gd name="connsiteX12" fmla="*/ 2563091 w 7661563"/>
              <a:gd name="connsiteY12" fmla="*/ 3144982 h 4087091"/>
              <a:gd name="connsiteX13" fmla="*/ 2133600 w 7661563"/>
              <a:gd name="connsiteY13" fmla="*/ 3546764 h 4087091"/>
              <a:gd name="connsiteX14" fmla="*/ 1911927 w 7661563"/>
              <a:gd name="connsiteY14" fmla="*/ 4087091 h 4087091"/>
              <a:gd name="connsiteX15" fmla="*/ 0 w 7661563"/>
              <a:gd name="connsiteY15" fmla="*/ 2549237 h 4087091"/>
              <a:gd name="connsiteX16" fmla="*/ 484909 w 7661563"/>
              <a:gd name="connsiteY16" fmla="*/ 1607128 h 4087091"/>
              <a:gd name="connsiteX17" fmla="*/ 1177636 w 7661563"/>
              <a:gd name="connsiteY17" fmla="*/ 900546 h 4087091"/>
              <a:gd name="connsiteX18" fmla="*/ 2078181 w 7661563"/>
              <a:gd name="connsiteY18" fmla="*/ 374073 h 4087091"/>
              <a:gd name="connsiteX19" fmla="*/ 3048000 w 7661563"/>
              <a:gd name="connsiteY19" fmla="*/ 83128 h 4087091"/>
              <a:gd name="connsiteX20" fmla="*/ 4073236 w 7661563"/>
              <a:gd name="connsiteY20" fmla="*/ 0 h 4087091"/>
              <a:gd name="connsiteX21" fmla="*/ 5112327 w 7661563"/>
              <a:gd name="connsiteY21" fmla="*/ 193964 h 4087091"/>
              <a:gd name="connsiteX22" fmla="*/ 6137563 w 7661563"/>
              <a:gd name="connsiteY22" fmla="*/ 637309 h 4087091"/>
              <a:gd name="connsiteX23" fmla="*/ 6844145 w 7661563"/>
              <a:gd name="connsiteY23" fmla="*/ 1205346 h 4087091"/>
              <a:gd name="connsiteX24" fmla="*/ 7301345 w 7661563"/>
              <a:gd name="connsiteY24" fmla="*/ 1759528 h 4087091"/>
              <a:gd name="connsiteX25" fmla="*/ 7661563 w 7661563"/>
              <a:gd name="connsiteY25" fmla="*/ 2452255 h 4087091"/>
              <a:gd name="connsiteX26" fmla="*/ 5652654 w 7661563"/>
              <a:gd name="connsiteY26" fmla="*/ 4059382 h 408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661563" h="4087091">
                <a:moveTo>
                  <a:pt x="5652654" y="4059382"/>
                </a:moveTo>
                <a:lnTo>
                  <a:pt x="5652654" y="4059382"/>
                </a:lnTo>
                <a:cubicBezTo>
                  <a:pt x="5638800" y="4022437"/>
                  <a:pt x="5628737" y="3983838"/>
                  <a:pt x="5611091" y="3948546"/>
                </a:cubicBezTo>
                <a:cubicBezTo>
                  <a:pt x="5605249" y="3936863"/>
                  <a:pt x="5589223" y="3932520"/>
                  <a:pt x="5583381" y="3920837"/>
                </a:cubicBezTo>
                <a:cubicBezTo>
                  <a:pt x="5570319" y="3894712"/>
                  <a:pt x="5564908" y="3865418"/>
                  <a:pt x="5555672" y="3837709"/>
                </a:cubicBezTo>
                <a:cubicBezTo>
                  <a:pt x="5551054" y="3823855"/>
                  <a:pt x="5544219" y="3810551"/>
                  <a:pt x="5541818" y="3796146"/>
                </a:cubicBezTo>
                <a:cubicBezTo>
                  <a:pt x="5536497" y="3764223"/>
                  <a:pt x="5531161" y="3705560"/>
                  <a:pt x="5514109" y="3671455"/>
                </a:cubicBezTo>
                <a:cubicBezTo>
                  <a:pt x="5496632" y="3636500"/>
                  <a:pt x="5484464" y="3627955"/>
                  <a:pt x="5458691" y="3602182"/>
                </a:cubicBezTo>
                <a:lnTo>
                  <a:pt x="4987636" y="3117273"/>
                </a:lnTo>
                <a:lnTo>
                  <a:pt x="4391891" y="2881746"/>
                </a:lnTo>
                <a:lnTo>
                  <a:pt x="3643745" y="2784764"/>
                </a:lnTo>
                <a:lnTo>
                  <a:pt x="3048000" y="2909455"/>
                </a:lnTo>
                <a:lnTo>
                  <a:pt x="2563091" y="3144982"/>
                </a:lnTo>
                <a:lnTo>
                  <a:pt x="2133600" y="3546764"/>
                </a:lnTo>
                <a:lnTo>
                  <a:pt x="1911927" y="4087091"/>
                </a:lnTo>
                <a:lnTo>
                  <a:pt x="0" y="2549237"/>
                </a:lnTo>
                <a:lnTo>
                  <a:pt x="484909" y="1607128"/>
                </a:lnTo>
                <a:lnTo>
                  <a:pt x="1177636" y="900546"/>
                </a:lnTo>
                <a:lnTo>
                  <a:pt x="2078181" y="374073"/>
                </a:lnTo>
                <a:lnTo>
                  <a:pt x="3048000" y="83128"/>
                </a:lnTo>
                <a:lnTo>
                  <a:pt x="4073236" y="0"/>
                </a:lnTo>
                <a:lnTo>
                  <a:pt x="5112327" y="193964"/>
                </a:lnTo>
                <a:lnTo>
                  <a:pt x="6137563" y="637309"/>
                </a:lnTo>
                <a:lnTo>
                  <a:pt x="6844145" y="1205346"/>
                </a:lnTo>
                <a:lnTo>
                  <a:pt x="7301345" y="1759528"/>
                </a:lnTo>
                <a:lnTo>
                  <a:pt x="7661563" y="2452255"/>
                </a:lnTo>
                <a:lnTo>
                  <a:pt x="5652654" y="4059382"/>
                </a:lnTo>
                <a:close/>
              </a:path>
            </a:pathLst>
          </a:custGeom>
          <a:solidFill>
            <a:srgbClr val="7030A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2590800" y="1143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routine catches belong to  U1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2875 -0.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-27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96296E-6 L -0.01563 -0.0837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4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8.88889E-6 L -0.06666 -0.22222 " pathEditMode="relative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1875 -0.0666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3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509 C 0.00573 -0.01019 0.01129 -0.01065 0.01771 -0.01366 C 0.02153 -0.01551 0.025 -0.01898 0.029 -0.02014 C 0.06302 -0.02917 0.03455 -0.01806 0.05486 -0.02454 C 0.08091 -0.03287 0.10556 -0.04884 0.13212 -0.05463 C 0.13907 -0.06065 0.14323 -0.06134 0.15157 -0.0632 C 0.16598 -0.07269 0.1599 -0.06991 0.16927 -0.07384 C 0.17431 -0.08357 0.18195 -0.08843 0.18698 -0.09769 C 0.1915 -0.10602 0.19584 -0.11574 0.19827 -0.12547 C 0.19809 -0.13148 0.20469 -0.1882 0.19184 -0.20718 C 0.18438 -0.21806 0.17622 -0.22824 0.16771 -0.2375 C 0.16077 -0.24514 0.16441 -0.23773 0.15799 -0.24815 C 0.15625 -0.25093 0.15 -0.25834 0.15 -0.26111 " pathEditMode="relative" rAng="0" ptsTypes="ffffffffffffA">
                                      <p:cBhvr>
                                        <p:cTn id="2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5" grpId="0" animBg="1"/>
      <p:bldP spid="44" grpId="0" animBg="1"/>
      <p:bldP spid="4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172200" y="4343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No runners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Trouble fly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609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3893574" y="235974"/>
            <a:ext cx="4468761" cy="4026310"/>
          </a:xfrm>
          <a:custGeom>
            <a:avLst/>
            <a:gdLst>
              <a:gd name="connsiteX0" fmla="*/ 2477729 w 4468761"/>
              <a:gd name="connsiteY0" fmla="*/ 4026310 h 4026310"/>
              <a:gd name="connsiteX1" fmla="*/ 2168013 w 4468761"/>
              <a:gd name="connsiteY1" fmla="*/ 3406878 h 4026310"/>
              <a:gd name="connsiteX2" fmla="*/ 1563329 w 4468761"/>
              <a:gd name="connsiteY2" fmla="*/ 3008671 h 4026310"/>
              <a:gd name="connsiteX3" fmla="*/ 855407 w 4468761"/>
              <a:gd name="connsiteY3" fmla="*/ 2802194 h 4026310"/>
              <a:gd name="connsiteX4" fmla="*/ 486697 w 4468761"/>
              <a:gd name="connsiteY4" fmla="*/ 2802194 h 4026310"/>
              <a:gd name="connsiteX5" fmla="*/ 0 w 4468761"/>
              <a:gd name="connsiteY5" fmla="*/ 73742 h 4026310"/>
              <a:gd name="connsiteX6" fmla="*/ 929149 w 4468761"/>
              <a:gd name="connsiteY6" fmla="*/ 0 h 4026310"/>
              <a:gd name="connsiteX7" fmla="*/ 1740310 w 4468761"/>
              <a:gd name="connsiteY7" fmla="*/ 176981 h 4026310"/>
              <a:gd name="connsiteX8" fmla="*/ 2197510 w 4468761"/>
              <a:gd name="connsiteY8" fmla="*/ 294968 h 4026310"/>
              <a:gd name="connsiteX9" fmla="*/ 2920181 w 4468761"/>
              <a:gd name="connsiteY9" fmla="*/ 619432 h 4026310"/>
              <a:gd name="connsiteX10" fmla="*/ 3303639 w 4468761"/>
              <a:gd name="connsiteY10" fmla="*/ 870155 h 4026310"/>
              <a:gd name="connsiteX11" fmla="*/ 3893574 w 4468761"/>
              <a:gd name="connsiteY11" fmla="*/ 1401097 h 4026310"/>
              <a:gd name="connsiteX12" fmla="*/ 4321278 w 4468761"/>
              <a:gd name="connsiteY12" fmla="*/ 2050026 h 4026310"/>
              <a:gd name="connsiteX13" fmla="*/ 4468761 w 4468761"/>
              <a:gd name="connsiteY13" fmla="*/ 2433484 h 4026310"/>
              <a:gd name="connsiteX14" fmla="*/ 2477729 w 4468761"/>
              <a:gd name="connsiteY14" fmla="*/ 4026310 h 402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8761" h="4026310">
                <a:moveTo>
                  <a:pt x="2477729" y="4026310"/>
                </a:moveTo>
                <a:lnTo>
                  <a:pt x="2168013" y="3406878"/>
                </a:lnTo>
                <a:lnTo>
                  <a:pt x="1563329" y="3008671"/>
                </a:lnTo>
                <a:lnTo>
                  <a:pt x="855407" y="2802194"/>
                </a:lnTo>
                <a:lnTo>
                  <a:pt x="486697" y="2802194"/>
                </a:lnTo>
                <a:lnTo>
                  <a:pt x="0" y="73742"/>
                </a:lnTo>
                <a:lnTo>
                  <a:pt x="929149" y="0"/>
                </a:lnTo>
                <a:lnTo>
                  <a:pt x="1740310" y="176981"/>
                </a:lnTo>
                <a:lnTo>
                  <a:pt x="2197510" y="294968"/>
                </a:lnTo>
                <a:lnTo>
                  <a:pt x="2920181" y="619432"/>
                </a:lnTo>
                <a:lnTo>
                  <a:pt x="3303639" y="870155"/>
                </a:lnTo>
                <a:lnTo>
                  <a:pt x="3893574" y="1401097"/>
                </a:lnTo>
                <a:lnTo>
                  <a:pt x="4321278" y="2050026"/>
                </a:lnTo>
                <a:lnTo>
                  <a:pt x="4468761" y="2433484"/>
                </a:lnTo>
                <a:lnTo>
                  <a:pt x="2477729" y="402631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572000" y="1752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catch responsibility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9045 -0.05764 0.1809 -0.11528 0.20642 -0.15903 C 0.23195 -0.20278 0.19254 -0.23264 0.1533 -0.26227 " pathEditMode="relative" ptsTypes="aaA">
                                      <p:cBhvr>
                                        <p:cTn id="11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0.31666 -0.40001 " pathEditMode="relative" ptsTypes="AA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3437 0.0495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4514 -0.03587 -0.0901 -0.07175 -0.08073 -0.1162 C -0.07135 -0.16064 -0.00746 -0.21365 0.05642 -0.26666 " pathEditMode="relative" ptsTypes="a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77778E-6 L 0.1 -0.11112 " pathEditMode="relative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3" grpId="0" animBg="1"/>
      <p:bldP spid="25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6482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first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08333 -0.3 " pathEditMode="relative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-0.05833 -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15 -0.083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4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-0.04896 0.07176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3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8333 0.00347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2963E-6 C -0.03646 -0.04305 -0.07291 -0.08587 -0.08073 -0.12036 C -0.08854 -0.15485 -0.05243 -0.19212 -0.04687 -0.20647 " pathEditMode="relative" ptsTypes="a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8333 -0.3 L 0.00417 -0.2944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29445 L 0.1375 -0.15 " pathEditMode="relative" ptsTypes="AA"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0.08334 L 0.25 -0.2055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 animBg="1"/>
      <p:bldP spid="30" grpId="0" animBg="1"/>
      <p:bldP spid="25" grpId="0" animBg="1"/>
      <p:bldP spid="25" grpId="1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6482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first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through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3429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Runners try to advance two bases!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19583 -0.4277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-21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C 0.08472 -0.05 0.16944 -0.1 0.2 -0.13982 C 0.23055 -0.17963 0.18646 -0.22223 0.18385 -0.23866 " pathEditMode="relative" ptsTypes="aaA">
                                      <p:cBhvr>
                                        <p:cTn id="11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C -0.03646 -0.06019 -0.07275 -0.12014 -0.1033 -0.13982 C -0.13386 -0.15949 -0.15886 -0.13889 -0.18386 -0.11829 " pathEditMode="relative" ptsTypes="aaA">
                                      <p:cBhvr>
                                        <p:cTn id="13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66667E-6 -2.96296E-6 L 0.08437 0.0162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1.11111E-6 L -0.125 -0.16666 " pathEditMode="relative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2.22222E-6 L -0.06667 0.02222 " pathEditMode="relative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1" grpId="0" animBg="1"/>
      <p:bldP spid="25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352800" y="4648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495800" y="36576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2209800" y="2362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5146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first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through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5410200" y="4038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3810000" y="3657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3429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Runners try to advance two bases!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-0.1 -2.5925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0.00833 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4.44444E-6 L 0.04999 0.27778 " pathEditMode="relative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09167 0.105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5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1666 -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9" grpId="0" animBg="1"/>
      <p:bldP spid="25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6482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477000" y="1905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first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1917290" y="250723"/>
            <a:ext cx="5589639" cy="3347883"/>
          </a:xfrm>
          <a:custGeom>
            <a:avLst/>
            <a:gdLst>
              <a:gd name="connsiteX0" fmla="*/ 3996813 w 5589639"/>
              <a:gd name="connsiteY0" fmla="*/ 3347883 h 3347883"/>
              <a:gd name="connsiteX1" fmla="*/ 3362633 w 5589639"/>
              <a:gd name="connsiteY1" fmla="*/ 2934929 h 3347883"/>
              <a:gd name="connsiteX2" fmla="*/ 2610465 w 5589639"/>
              <a:gd name="connsiteY2" fmla="*/ 2787445 h 3347883"/>
              <a:gd name="connsiteX3" fmla="*/ 1946787 w 5589639"/>
              <a:gd name="connsiteY3" fmla="*/ 2846438 h 3347883"/>
              <a:gd name="connsiteX4" fmla="*/ 1268362 w 5589639"/>
              <a:gd name="connsiteY4" fmla="*/ 3141406 h 3347883"/>
              <a:gd name="connsiteX5" fmla="*/ 1106129 w 5589639"/>
              <a:gd name="connsiteY5" fmla="*/ 3318387 h 3347883"/>
              <a:gd name="connsiteX6" fmla="*/ 0 w 5589639"/>
              <a:gd name="connsiteY6" fmla="*/ 811161 h 3347883"/>
              <a:gd name="connsiteX7" fmla="*/ 914400 w 5589639"/>
              <a:gd name="connsiteY7" fmla="*/ 309716 h 3347883"/>
              <a:gd name="connsiteX8" fmla="*/ 1873045 w 5589639"/>
              <a:gd name="connsiteY8" fmla="*/ 73742 h 3347883"/>
              <a:gd name="connsiteX9" fmla="*/ 2684207 w 5589639"/>
              <a:gd name="connsiteY9" fmla="*/ 0 h 3347883"/>
              <a:gd name="connsiteX10" fmla="*/ 3451123 w 5589639"/>
              <a:gd name="connsiteY10" fmla="*/ 103238 h 3347883"/>
              <a:gd name="connsiteX11" fmla="*/ 4055807 w 5589639"/>
              <a:gd name="connsiteY11" fmla="*/ 280219 h 3347883"/>
              <a:gd name="connsiteX12" fmla="*/ 4660491 w 5589639"/>
              <a:gd name="connsiteY12" fmla="*/ 516193 h 3347883"/>
              <a:gd name="connsiteX13" fmla="*/ 5265175 w 5589639"/>
              <a:gd name="connsiteY13" fmla="*/ 914400 h 3347883"/>
              <a:gd name="connsiteX14" fmla="*/ 5589639 w 5589639"/>
              <a:gd name="connsiteY14" fmla="*/ 1238864 h 3347883"/>
              <a:gd name="connsiteX15" fmla="*/ 3996813 w 5589639"/>
              <a:gd name="connsiteY15" fmla="*/ 3347883 h 334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9639" h="3347883">
                <a:moveTo>
                  <a:pt x="3996813" y="3347883"/>
                </a:moveTo>
                <a:lnTo>
                  <a:pt x="3362633" y="2934929"/>
                </a:lnTo>
                <a:lnTo>
                  <a:pt x="2610465" y="2787445"/>
                </a:lnTo>
                <a:lnTo>
                  <a:pt x="1946787" y="2846438"/>
                </a:lnTo>
                <a:lnTo>
                  <a:pt x="1268362" y="3141406"/>
                </a:lnTo>
                <a:lnTo>
                  <a:pt x="1106129" y="3318387"/>
                </a:lnTo>
                <a:lnTo>
                  <a:pt x="0" y="811161"/>
                </a:lnTo>
                <a:lnTo>
                  <a:pt x="914400" y="309716"/>
                </a:lnTo>
                <a:lnTo>
                  <a:pt x="1873045" y="73742"/>
                </a:lnTo>
                <a:lnTo>
                  <a:pt x="2684207" y="0"/>
                </a:lnTo>
                <a:lnTo>
                  <a:pt x="3451123" y="103238"/>
                </a:lnTo>
                <a:lnTo>
                  <a:pt x="4055807" y="280219"/>
                </a:lnTo>
                <a:lnTo>
                  <a:pt x="4660491" y="516193"/>
                </a:lnTo>
                <a:lnTo>
                  <a:pt x="5265175" y="914400"/>
                </a:lnTo>
                <a:lnTo>
                  <a:pt x="5589639" y="1238864"/>
                </a:lnTo>
                <a:lnTo>
                  <a:pt x="3996813" y="3347883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276600" y="21336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5105400" y="4191000"/>
            <a:ext cx="1371600" cy="990600"/>
          </a:xfrm>
          <a:prstGeom prst="ellipse">
            <a:avLst/>
          </a:prstGeom>
          <a:solidFill>
            <a:schemeClr val="accent1"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105400" y="4495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tag-up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046 C -0.05868 -0.17246 -0.11701 -0.34537 -0.1342 -0.45324 C -0.15139 -0.56111 -0.1276 -0.60394 -0.10365 -0.64676 " pathEditMode="relative" ptsTypes="a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09166 -0.03333 " pathEditMode="relative" ptsTypes="AA">
                                      <p:cBhvr>
                                        <p:cTn id="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05417 0.0222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1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14167 -0.16666 " pathEditMode="relative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6 L 0.075 -0.08888 " pathEditMode="relative" ptsTypes="AA">
                                      <p:cBhvr>
                                        <p:cTn id="2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04167 -0.14444 " pathEditMode="relative" ptsTypes="AA">
                                      <p:cBhvr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6.66667E-6 L 0.25 -0.20001 " pathEditMode="relative" ptsTypes="AA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11022E-16 L -0.13333 -0.1388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6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-0.09896 -0.0060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-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65 -0.64676 L -0.0125 -0.3055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9" grpId="0" animBg="1"/>
      <p:bldP spid="29" grpId="0" animBg="1"/>
      <p:bldP spid="31" grpId="0" animBg="1"/>
      <p:bldP spid="32" grpId="0" animBg="1"/>
      <p:bldP spid="25" grpId="0" animBg="1"/>
      <p:bldP spid="20" grpId="0" animBg="1"/>
      <p:bldP spid="34" grpId="0" animBg="1"/>
      <p:bldP spid="36" grpId="0" build="allAtOnce"/>
      <p:bldP spid="38" grpId="0" animBg="1"/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6482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first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206181" y="1032387"/>
            <a:ext cx="3111909" cy="3274142"/>
          </a:xfrm>
          <a:custGeom>
            <a:avLst/>
            <a:gdLst>
              <a:gd name="connsiteX0" fmla="*/ 1091380 w 3111909"/>
              <a:gd name="connsiteY0" fmla="*/ 3274142 h 3274142"/>
              <a:gd name="connsiteX1" fmla="*/ 914400 w 3111909"/>
              <a:gd name="connsiteY1" fmla="*/ 2802194 h 3274142"/>
              <a:gd name="connsiteX2" fmla="*/ 648929 w 3111909"/>
              <a:gd name="connsiteY2" fmla="*/ 2507226 h 3274142"/>
              <a:gd name="connsiteX3" fmla="*/ 368709 w 3111909"/>
              <a:gd name="connsiteY3" fmla="*/ 2300748 h 3274142"/>
              <a:gd name="connsiteX4" fmla="*/ 235974 w 3111909"/>
              <a:gd name="connsiteY4" fmla="*/ 2227007 h 3274142"/>
              <a:gd name="connsiteX5" fmla="*/ 0 w 3111909"/>
              <a:gd name="connsiteY5" fmla="*/ 2138516 h 3274142"/>
              <a:gd name="connsiteX6" fmla="*/ 1814051 w 3111909"/>
              <a:gd name="connsiteY6" fmla="*/ 0 h 3274142"/>
              <a:gd name="connsiteX7" fmla="*/ 2344993 w 3111909"/>
              <a:gd name="connsiteY7" fmla="*/ 486697 h 3274142"/>
              <a:gd name="connsiteX8" fmla="*/ 2595716 w 3111909"/>
              <a:gd name="connsiteY8" fmla="*/ 766916 h 3274142"/>
              <a:gd name="connsiteX9" fmla="*/ 2920180 w 3111909"/>
              <a:gd name="connsiteY9" fmla="*/ 1283110 h 3274142"/>
              <a:gd name="connsiteX10" fmla="*/ 3111909 w 3111909"/>
              <a:gd name="connsiteY10" fmla="*/ 1696065 h 3274142"/>
              <a:gd name="connsiteX11" fmla="*/ 1091380 w 3111909"/>
              <a:gd name="connsiteY11" fmla="*/ 3274142 h 327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11909" h="3274142">
                <a:moveTo>
                  <a:pt x="1091380" y="3274142"/>
                </a:moveTo>
                <a:lnTo>
                  <a:pt x="914400" y="2802194"/>
                </a:lnTo>
                <a:lnTo>
                  <a:pt x="648929" y="2507226"/>
                </a:lnTo>
                <a:lnTo>
                  <a:pt x="368709" y="2300748"/>
                </a:lnTo>
                <a:lnTo>
                  <a:pt x="235974" y="2227007"/>
                </a:lnTo>
                <a:lnTo>
                  <a:pt x="0" y="2138516"/>
                </a:lnTo>
                <a:lnTo>
                  <a:pt x="1814051" y="0"/>
                </a:lnTo>
                <a:lnTo>
                  <a:pt x="2344993" y="486697"/>
                </a:lnTo>
                <a:lnTo>
                  <a:pt x="2595716" y="766916"/>
                </a:lnTo>
                <a:lnTo>
                  <a:pt x="2920180" y="1283110"/>
                </a:lnTo>
                <a:lnTo>
                  <a:pt x="3111909" y="1696065"/>
                </a:lnTo>
                <a:lnTo>
                  <a:pt x="1091380" y="3274142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105400" y="4114800"/>
            <a:ext cx="1295400" cy="914400"/>
          </a:xfrm>
          <a:prstGeom prst="ellipse">
            <a:avLst/>
          </a:prstGeom>
          <a:solidFill>
            <a:schemeClr val="accent1">
              <a:alpha val="8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953000" y="4343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U2’s tag-up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72200" y="2057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U1’s fly ball area.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2083 -0.00556 L 0.32083 -0.39445 " pathEditMode="relative" ptsTypes="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025 0.04444 " pathEditMode="relative" ptsTypes="AA">
                                      <p:cBhvr>
                                        <p:cTn id="1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13333 -0.14444 " pathEditMode="relative" ptsTypes="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55556E-6 L 0.2 -0.15556 " pathEditMode="relative" ptsTypes="A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33 -0.14444 L -0.275 -0.0055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6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-0.15555 L 0.075 -0.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7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083 -0.39445 L -0.15417 -0.138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12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2.22222E-6 L -0.1 0.05555 " pathEditMode="relative" ptsTypes="AA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0.00833 0.06667 " pathEditMode="relative" ptsTypes="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3" grpId="0" animBg="1"/>
      <p:bldP spid="33" grpId="0" animBg="1"/>
      <p:bldP spid="25" grpId="0" animBg="1"/>
      <p:bldP spid="25" grpId="1" animBg="1"/>
      <p:bldP spid="20" grpId="0" animBg="1"/>
      <p:bldP spid="20" grpId="1" animBg="1"/>
      <p:bldP spid="28" grpId="0" animBg="1"/>
      <p:bldP spid="34" grpId="0" animBg="1"/>
      <p:bldP spid="34" grpId="1" animBg="1"/>
      <p:bldP spid="36" grpId="0"/>
      <p:bldP spid="36" grpId="2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17220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Pre-game Conference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114800" y="5105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114800" y="5638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334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5 minutes prior to the start game </a:t>
            </a:r>
          </a:p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U1 conducts pre-game conference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371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Both teams shall remain in their dugout/bench or bullpen area until pre-game conference has concluded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2209800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Discussion: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Verify Line-up Cards (Home team 1</a:t>
            </a:r>
            <a:r>
              <a:rPr lang="en-US" sz="2000" b="1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Ask if using designated hitter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Verify players are legally equipped</a:t>
            </a:r>
          </a:p>
          <a:p>
            <a:pPr lvl="0">
              <a:buFont typeface="Arial" pitchFamily="34" charset="0"/>
              <a:buChar char="•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Discuss ground rules- home team coach should inform unless    playing on a neutral site, then U1 will explain the ground rules.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6800" y="426720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Make sure coach’s ground rules do not violate any book rules.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lowchart: Decision 17"/>
          <p:cNvSpPr/>
          <p:nvPr/>
        </p:nvSpPr>
        <p:spPr>
          <a:xfrm>
            <a:off x="4648200" y="5410200"/>
            <a:ext cx="762000" cy="533400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HC</a:t>
            </a:r>
            <a:endParaRPr lang="en-US" sz="10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Hexagon 18"/>
          <p:cNvSpPr/>
          <p:nvPr/>
        </p:nvSpPr>
        <p:spPr>
          <a:xfrm>
            <a:off x="3505200" y="5486400"/>
            <a:ext cx="533400" cy="457200"/>
          </a:xfrm>
          <a:prstGeom prst="hexagon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HC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862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second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Hexagon 27"/>
          <p:cNvSpPr/>
          <p:nvPr/>
        </p:nvSpPr>
        <p:spPr>
          <a:xfrm>
            <a:off x="41910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0" y="609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and staying home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4.44444E-6 L -0.08333 -0.28889 " pathEditMode="relative" ptsTypes="AA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2.22222E-6 L -0.00833 0.036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1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2.22222E-6 L -0.06667 0.0666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3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5.55556E-6 L 0.11667 -0.06667 " pathEditMode="relative" ptsTypes="AA"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-3.33333E-6 L -0.1125 -0.1222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-6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3.7037E-6 L 0.00833 0.06667 " pathEditMode="relative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73472E-18 -1.11111E-6 L -0.05 0.02222 " pathEditMode="relative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2889 L -0.14167 -0.15556 " pathEditMode="relative" ptsTypes="AA"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6 0.06667 L -0.11666 0.1555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6667 L 0.15834 -0.116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-2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75 -0.16366 L 0.14583 -0.15255 " pathEditMode="relative" ptsTypes="AA">
                                      <p:cBhvr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03333 0.07778 " pathEditMode="relative" ptsTypes="AA">
                                      <p:cBhvr>
                                        <p:cTn id="3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3 -0.11667 L 0.21667 -0.1944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3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05417 -0.0222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9" grpId="0" animBg="1"/>
      <p:bldP spid="23" grpId="0" animBg="1"/>
      <p:bldP spid="30" grpId="0" animBg="1"/>
      <p:bldP spid="25" grpId="0" animBg="1"/>
      <p:bldP spid="25" grpId="1" animBg="1"/>
      <p:bldP spid="25" grpId="2" animBg="1"/>
      <p:bldP spid="28" grpId="0" animBg="1"/>
      <p:bldP spid="28" grpId="1" animBg="1"/>
      <p:bldP spid="3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second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075 -0.26667 " pathEditMode="relative" ptsTypes="AA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125 -0.05555 " pathEditMode="relative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2.59259E-6 L -0.00833 0.04444 " pathEditMode="relative" ptsTypes="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04167 -0.04444 " pathEditMode="relative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-1.11111E-6 L 0.05 -0.02222 " pathEditMode="relative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2.59259E-6 L -0.03333 0.07778 " pathEditMode="relative" ptsTypes="AA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 -0.05555 L 0.25 -0.21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7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-0.26667 L 0.13333 -0.15556 " pathEditMode="relative" ptsTypes="AA">
                                      <p:cBhvr>
                                        <p:cTn id="2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5.55556E-6 L -0.13333 0.14444 " pathEditMode="relative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3.33333E-6 0.07778 " pathEditMode="relative" ptsTypes="AA">
                                      <p:cBhvr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813 -0.15509 L -0.14687 -0.14398 " pathEditMode="relative" ptsTypes="AA">
                                      <p:cBhvr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-0.0375 0.0222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23" grpId="0" animBg="1"/>
      <p:bldP spid="29" grpId="0" animBg="1"/>
      <p:bldP spid="30" grpId="0" animBg="1"/>
      <p:bldP spid="25" grpId="0" animBg="1"/>
      <p:bldP spid="25" grpId="1" animBg="1"/>
      <p:bldP spid="20" grpId="0" animBg="1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10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second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1910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609600" y="914400"/>
            <a:ext cx="3008671" cy="3406877"/>
          </a:xfrm>
          <a:custGeom>
            <a:avLst/>
            <a:gdLst>
              <a:gd name="connsiteX0" fmla="*/ 1946787 w 3008671"/>
              <a:gd name="connsiteY0" fmla="*/ 3406877 h 3406877"/>
              <a:gd name="connsiteX1" fmla="*/ 2153264 w 3008671"/>
              <a:gd name="connsiteY1" fmla="*/ 2875935 h 3406877"/>
              <a:gd name="connsiteX2" fmla="*/ 2507225 w 3008671"/>
              <a:gd name="connsiteY2" fmla="*/ 2521974 h 3406877"/>
              <a:gd name="connsiteX3" fmla="*/ 3008671 w 3008671"/>
              <a:gd name="connsiteY3" fmla="*/ 2271251 h 3406877"/>
              <a:gd name="connsiteX4" fmla="*/ 1622322 w 3008671"/>
              <a:gd name="connsiteY4" fmla="*/ 0 h 3406877"/>
              <a:gd name="connsiteX5" fmla="*/ 1017638 w 3008671"/>
              <a:gd name="connsiteY5" fmla="*/ 398206 h 3406877"/>
              <a:gd name="connsiteX6" fmla="*/ 648929 w 3008671"/>
              <a:gd name="connsiteY6" fmla="*/ 766916 h 3406877"/>
              <a:gd name="connsiteX7" fmla="*/ 353961 w 3008671"/>
              <a:gd name="connsiteY7" fmla="*/ 1224116 h 3406877"/>
              <a:gd name="connsiteX8" fmla="*/ 73742 w 3008671"/>
              <a:gd name="connsiteY8" fmla="*/ 1755058 h 3406877"/>
              <a:gd name="connsiteX9" fmla="*/ 0 w 3008671"/>
              <a:gd name="connsiteY9" fmla="*/ 1917290 h 3406877"/>
              <a:gd name="connsiteX10" fmla="*/ 1946787 w 3008671"/>
              <a:gd name="connsiteY10" fmla="*/ 3406877 h 3406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08671" h="3406877">
                <a:moveTo>
                  <a:pt x="1946787" y="3406877"/>
                </a:moveTo>
                <a:lnTo>
                  <a:pt x="2153264" y="2875935"/>
                </a:lnTo>
                <a:lnTo>
                  <a:pt x="2507225" y="2521974"/>
                </a:lnTo>
                <a:lnTo>
                  <a:pt x="3008671" y="2271251"/>
                </a:lnTo>
                <a:lnTo>
                  <a:pt x="1622322" y="0"/>
                </a:lnTo>
                <a:lnTo>
                  <a:pt x="1017638" y="398206"/>
                </a:lnTo>
                <a:lnTo>
                  <a:pt x="648929" y="766916"/>
                </a:lnTo>
                <a:lnTo>
                  <a:pt x="353961" y="1224116"/>
                </a:lnTo>
                <a:lnTo>
                  <a:pt x="73742" y="1755058"/>
                </a:lnTo>
                <a:lnTo>
                  <a:pt x="0" y="1917290"/>
                </a:lnTo>
                <a:lnTo>
                  <a:pt x="1946787" y="3406877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219200" y="2819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fly ball area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733800" y="2971800"/>
            <a:ext cx="1295400" cy="914400"/>
          </a:xfrm>
          <a:prstGeom prst="ellipse">
            <a:avLst/>
          </a:prstGeom>
          <a:solidFill>
            <a:schemeClr val="tx1">
              <a:lumMod val="65000"/>
              <a:lumOff val="35000"/>
              <a:alpha val="8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684639" y="328151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tag-up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4.44444E-6 L -0.34166 -0.44444 " pathEditMode="relative" ptsTypes="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-1.48148E-6 L -0.06667 0.01112 " pathEditMode="relative" ptsTypes="AA">
                                      <p:cBhvr>
                                        <p:cTn id="1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55112E-17 -5.55556E-6 L 0.25 -0.20001 " pathEditMode="relative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xit" presetSubtype="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556 L -0.125 0.1388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7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167 -0.44445 L -0.14583 -0.1388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15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3.33333E-6 0.058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1" grpId="0" animBg="1"/>
      <p:bldP spid="25" grpId="0" animBg="1"/>
      <p:bldP spid="25" grpId="1" animBg="1"/>
      <p:bldP spid="20" grpId="0" animBg="1"/>
      <p:bldP spid="22" grpId="0"/>
      <p:bldP spid="28" grpId="0" animBg="1"/>
      <p:bldP spid="34" grpId="1"/>
      <p:bldP spid="36" grpId="0" animBg="1"/>
      <p:bldP spid="36" grpId="1" animBg="1"/>
      <p:bldP spid="37" grpId="0"/>
      <p:bldP spid="37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second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center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1563329" y="250723"/>
            <a:ext cx="5722374" cy="3274142"/>
          </a:xfrm>
          <a:custGeom>
            <a:avLst/>
            <a:gdLst>
              <a:gd name="connsiteX0" fmla="*/ 4232787 w 5722374"/>
              <a:gd name="connsiteY0" fmla="*/ 3244645 h 3274142"/>
              <a:gd name="connsiteX1" fmla="*/ 3583858 w 5722374"/>
              <a:gd name="connsiteY1" fmla="*/ 2861187 h 3274142"/>
              <a:gd name="connsiteX2" fmla="*/ 3097161 w 5722374"/>
              <a:gd name="connsiteY2" fmla="*/ 2816942 h 3274142"/>
              <a:gd name="connsiteX3" fmla="*/ 2566219 w 5722374"/>
              <a:gd name="connsiteY3" fmla="*/ 2772696 h 3274142"/>
              <a:gd name="connsiteX4" fmla="*/ 1740310 w 5722374"/>
              <a:gd name="connsiteY4" fmla="*/ 3052916 h 3274142"/>
              <a:gd name="connsiteX5" fmla="*/ 1460090 w 5722374"/>
              <a:gd name="connsiteY5" fmla="*/ 3274142 h 3274142"/>
              <a:gd name="connsiteX6" fmla="*/ 0 w 5722374"/>
              <a:gd name="connsiteY6" fmla="*/ 1150374 h 3274142"/>
              <a:gd name="connsiteX7" fmla="*/ 663677 w 5722374"/>
              <a:gd name="connsiteY7" fmla="*/ 604683 h 3274142"/>
              <a:gd name="connsiteX8" fmla="*/ 1460090 w 5722374"/>
              <a:gd name="connsiteY8" fmla="*/ 250722 h 3274142"/>
              <a:gd name="connsiteX9" fmla="*/ 2271252 w 5722374"/>
              <a:gd name="connsiteY9" fmla="*/ 44245 h 3274142"/>
              <a:gd name="connsiteX10" fmla="*/ 2993923 w 5722374"/>
              <a:gd name="connsiteY10" fmla="*/ 0 h 3274142"/>
              <a:gd name="connsiteX11" fmla="*/ 3687097 w 5722374"/>
              <a:gd name="connsiteY11" fmla="*/ 88490 h 3274142"/>
              <a:gd name="connsiteX12" fmla="*/ 4262284 w 5722374"/>
              <a:gd name="connsiteY12" fmla="*/ 221225 h 3274142"/>
              <a:gd name="connsiteX13" fmla="*/ 4778477 w 5722374"/>
              <a:gd name="connsiteY13" fmla="*/ 412954 h 3274142"/>
              <a:gd name="connsiteX14" fmla="*/ 5265174 w 5722374"/>
              <a:gd name="connsiteY14" fmla="*/ 663677 h 3274142"/>
              <a:gd name="connsiteX15" fmla="*/ 5722374 w 5722374"/>
              <a:gd name="connsiteY15" fmla="*/ 1002890 h 3274142"/>
              <a:gd name="connsiteX16" fmla="*/ 4232787 w 5722374"/>
              <a:gd name="connsiteY16" fmla="*/ 3244645 h 327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22374" h="3274142">
                <a:moveTo>
                  <a:pt x="4232787" y="3244645"/>
                </a:moveTo>
                <a:lnTo>
                  <a:pt x="3583858" y="2861187"/>
                </a:lnTo>
                <a:lnTo>
                  <a:pt x="3097161" y="2816942"/>
                </a:lnTo>
                <a:lnTo>
                  <a:pt x="2566219" y="2772696"/>
                </a:lnTo>
                <a:lnTo>
                  <a:pt x="1740310" y="3052916"/>
                </a:lnTo>
                <a:lnTo>
                  <a:pt x="1460090" y="3274142"/>
                </a:lnTo>
                <a:lnTo>
                  <a:pt x="0" y="1150374"/>
                </a:lnTo>
                <a:lnTo>
                  <a:pt x="663677" y="604683"/>
                </a:lnTo>
                <a:lnTo>
                  <a:pt x="1460090" y="250722"/>
                </a:lnTo>
                <a:lnTo>
                  <a:pt x="2271252" y="44245"/>
                </a:lnTo>
                <a:lnTo>
                  <a:pt x="2993923" y="0"/>
                </a:lnTo>
                <a:lnTo>
                  <a:pt x="3687097" y="88490"/>
                </a:lnTo>
                <a:lnTo>
                  <a:pt x="4262284" y="221225"/>
                </a:lnTo>
                <a:lnTo>
                  <a:pt x="4778477" y="412954"/>
                </a:lnTo>
                <a:lnTo>
                  <a:pt x="5265174" y="663677"/>
                </a:lnTo>
                <a:lnTo>
                  <a:pt x="5722374" y="1002890"/>
                </a:lnTo>
                <a:lnTo>
                  <a:pt x="4232787" y="3244645"/>
                </a:lnTo>
                <a:close/>
              </a:path>
            </a:pathLst>
          </a:cu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743200" y="19050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733800" y="3200400"/>
            <a:ext cx="1371600" cy="762000"/>
          </a:xfrm>
          <a:prstGeom prst="ellipse">
            <a:avLst/>
          </a:prstGeom>
          <a:solidFill>
            <a:schemeClr val="accent1">
              <a:alpha val="6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3657600" y="3352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tag-up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417 0.00555 L 0 -0.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30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55112E-17 2.22222E-6 L 0.2 -0.161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C -0.05191 -0.03727 -0.10382 -0.07454 -0.1033 -0.10533 C -0.10278 -0.13612 -0.04983 -0.16065 0.00312 -0.18496 " pathEditMode="relative" ptsTypes="a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1.11111E-6 L 0.05 -0.01111 " pathEditMode="relative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60001 L -0.14166 -0.16667 " pathEditMode="relative" ptsTypes="AA">
                                      <p:cBhvr>
                                        <p:cTn id="4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3.33333E-6 0.07778 " pathEditMode="relative" ptsTypes="AA">
                                      <p:cBhvr>
                                        <p:cTn id="5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125 0.15556 " pathEditMode="relative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1.11111E-6 L -0.02916 0.0222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" y="1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313 -0.18495 L -0.04583 -0.15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8" grpId="2" animBg="1"/>
      <p:bldP spid="9" grpId="0" animBg="1"/>
      <p:bldP spid="9" grpId="1" animBg="1"/>
      <p:bldP spid="23" grpId="0" animBg="1"/>
      <p:bldP spid="25" grpId="0" animBg="1"/>
      <p:bldP spid="25" grpId="1" animBg="1"/>
      <p:bldP spid="20" grpId="0" animBg="1"/>
      <p:bldP spid="22" grpId="1"/>
      <p:bldP spid="28" grpId="0" animBg="1"/>
      <p:bldP spid="36" grpId="0" animBg="1"/>
      <p:bldP spid="36" grpId="1" animBg="1"/>
      <p:bldP spid="37" grpId="0"/>
      <p:bldP spid="3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third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958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00556 L -0.13333 -0.222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10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-1.11111E-6 L 0.075 -0.0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14167 -0.094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6 -0.09445 L 0.26666 -0.20556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00834 0.06666 " pathEditMode="relative" ptsTypes="AA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33 -0.22223 L 0.14167 -0.15556 " pathEditMode="relative" ptsTypes="AA"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7 -0.15556 L -3.33333E-6 -0.01112 " pathEditMode="relative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7.40741E-6 L 0.00834 -0.04444 " pathEditMode="relative" ptsTypes="AA">
                                      <p:cBhvr>
                                        <p:cTn id="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34 -0.22223 L 0.125 -0.16667 " pathEditMode="relative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04167 0.05555 " pathEditMode="relative" ptsTypes="AA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0.05555 L 0.13333 0.1333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3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13 -0.1662 L 0.01146 -0.03287 " pathEditMode="relative" ptsTypes="AA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0833 -0.04444 " pathEditMode="relative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7" grpId="0" animBg="1"/>
      <p:bldP spid="25" grpId="0" animBg="1"/>
      <p:bldP spid="20" grpId="0" animBg="1"/>
      <p:bldP spid="20" grpId="1" animBg="1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100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third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8100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958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6096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353665" y="1120877"/>
            <a:ext cx="2934929" cy="3156155"/>
          </a:xfrm>
          <a:custGeom>
            <a:avLst/>
            <a:gdLst>
              <a:gd name="connsiteX0" fmla="*/ 958645 w 2934929"/>
              <a:gd name="connsiteY0" fmla="*/ 3156155 h 3156155"/>
              <a:gd name="connsiteX1" fmla="*/ 825909 w 2934929"/>
              <a:gd name="connsiteY1" fmla="*/ 2831691 h 3156155"/>
              <a:gd name="connsiteX2" fmla="*/ 604683 w 2934929"/>
              <a:gd name="connsiteY2" fmla="*/ 2536723 h 3156155"/>
              <a:gd name="connsiteX3" fmla="*/ 250722 w 2934929"/>
              <a:gd name="connsiteY3" fmla="*/ 2212258 h 3156155"/>
              <a:gd name="connsiteX4" fmla="*/ 0 w 2934929"/>
              <a:gd name="connsiteY4" fmla="*/ 2094271 h 3156155"/>
              <a:gd name="connsiteX5" fmla="*/ 1769806 w 2934929"/>
              <a:gd name="connsiteY5" fmla="*/ 0 h 3156155"/>
              <a:gd name="connsiteX6" fmla="*/ 2227006 w 2934929"/>
              <a:gd name="connsiteY6" fmla="*/ 412955 h 3156155"/>
              <a:gd name="connsiteX7" fmla="*/ 2492477 w 2934929"/>
              <a:gd name="connsiteY7" fmla="*/ 766917 h 3156155"/>
              <a:gd name="connsiteX8" fmla="*/ 2816941 w 2934929"/>
              <a:gd name="connsiteY8" fmla="*/ 1297858 h 3156155"/>
              <a:gd name="connsiteX9" fmla="*/ 2934929 w 2934929"/>
              <a:gd name="connsiteY9" fmla="*/ 1607575 h 3156155"/>
              <a:gd name="connsiteX10" fmla="*/ 958645 w 2934929"/>
              <a:gd name="connsiteY10" fmla="*/ 3156155 h 3156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34929" h="3156155">
                <a:moveTo>
                  <a:pt x="958645" y="3156155"/>
                </a:moveTo>
                <a:lnTo>
                  <a:pt x="825909" y="2831691"/>
                </a:lnTo>
                <a:lnTo>
                  <a:pt x="604683" y="2536723"/>
                </a:lnTo>
                <a:lnTo>
                  <a:pt x="250722" y="2212258"/>
                </a:lnTo>
                <a:lnTo>
                  <a:pt x="0" y="2094271"/>
                </a:lnTo>
                <a:lnTo>
                  <a:pt x="1769806" y="0"/>
                </a:lnTo>
                <a:lnTo>
                  <a:pt x="2227006" y="412955"/>
                </a:lnTo>
                <a:lnTo>
                  <a:pt x="2492477" y="766917"/>
                </a:lnTo>
                <a:lnTo>
                  <a:pt x="2816941" y="1297858"/>
                </a:lnTo>
                <a:lnTo>
                  <a:pt x="2934929" y="1607575"/>
                </a:lnTo>
                <a:lnTo>
                  <a:pt x="958645" y="3156155"/>
                </a:lnTo>
                <a:close/>
              </a:path>
            </a:pathLst>
          </a:custGeom>
          <a:solidFill>
            <a:schemeClr val="accent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562600" y="2971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fly ball area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590800" y="4191000"/>
            <a:ext cx="1066800" cy="990600"/>
          </a:xfrm>
          <a:prstGeom prst="ellipse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514600" y="4495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1.11111E-6 L 0.30417 -0.3666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8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52 0.01736 C 0.08403 -0.02685 0.16771 -0.07084 0.19566 -0.11158 C 0.22361 -0.15232 0.19584 -0.19005 0.16823 -0.22778 " pathEditMode="relative" ptsTypes="aaA">
                                      <p:cBhvr>
                                        <p:cTn id="1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33333E-6 -1.11111E-6 L 0.05833 -0.01111 " pathEditMode="relative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5E-6 -2.59259E-6 L 0.025 0.05555 " pathEditMode="relative" ptsTypes="AA">
                                      <p:cBhvr>
                                        <p:cTn id="2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6.66667E-6 8.88889E-6 L -0.13333 8.88889E-6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416 0.00555 L 0.1375 0.1444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6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30416 -0.36667 L 0.02083 -0.0277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169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6 7.40741E-6 L 0.00833 -0.04444 " pathEditMode="relative" ptsTypes="AA">
                                      <p:cBhvr>
                                        <p:cTn id="4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0.04166 -0.07777 " pathEditMode="relative" ptsTypes="AA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27" grpId="0" animBg="1"/>
      <p:bldP spid="33" grpId="0" animBg="1"/>
      <p:bldP spid="25" grpId="0" animBg="1"/>
      <p:bldP spid="20" grpId="0" animBg="1"/>
      <p:bldP spid="34" grpId="0" animBg="1"/>
      <p:bldP spid="36" grpId="0"/>
      <p:bldP spid="37" grpId="0" animBg="1"/>
      <p:bldP spid="37" grpId="1" animBg="1"/>
      <p:bldP spid="38" grpId="0"/>
      <p:bldP spid="38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third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center field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958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1976284" y="265471"/>
            <a:ext cx="4940710" cy="3215148"/>
          </a:xfrm>
          <a:custGeom>
            <a:avLst/>
            <a:gdLst>
              <a:gd name="connsiteX0" fmla="*/ 3760839 w 4940710"/>
              <a:gd name="connsiteY0" fmla="*/ 3215148 h 3215148"/>
              <a:gd name="connsiteX1" fmla="*/ 3274142 w 4940710"/>
              <a:gd name="connsiteY1" fmla="*/ 2905432 h 3215148"/>
              <a:gd name="connsiteX2" fmla="*/ 2802193 w 4940710"/>
              <a:gd name="connsiteY2" fmla="*/ 2802194 h 3215148"/>
              <a:gd name="connsiteX3" fmla="*/ 2197510 w 4940710"/>
              <a:gd name="connsiteY3" fmla="*/ 2772697 h 3215148"/>
              <a:gd name="connsiteX4" fmla="*/ 1740310 w 4940710"/>
              <a:gd name="connsiteY4" fmla="*/ 2890684 h 3215148"/>
              <a:gd name="connsiteX5" fmla="*/ 1194619 w 4940710"/>
              <a:gd name="connsiteY5" fmla="*/ 3156155 h 3215148"/>
              <a:gd name="connsiteX6" fmla="*/ 0 w 4940710"/>
              <a:gd name="connsiteY6" fmla="*/ 752168 h 3215148"/>
              <a:gd name="connsiteX7" fmla="*/ 737419 w 4940710"/>
              <a:gd name="connsiteY7" fmla="*/ 339213 h 3215148"/>
              <a:gd name="connsiteX8" fmla="*/ 1445342 w 4940710"/>
              <a:gd name="connsiteY8" fmla="*/ 103239 h 3215148"/>
              <a:gd name="connsiteX9" fmla="*/ 2433484 w 4940710"/>
              <a:gd name="connsiteY9" fmla="*/ 0 h 3215148"/>
              <a:gd name="connsiteX10" fmla="*/ 3200400 w 4940710"/>
              <a:gd name="connsiteY10" fmla="*/ 14748 h 3215148"/>
              <a:gd name="connsiteX11" fmla="*/ 4055806 w 4940710"/>
              <a:gd name="connsiteY11" fmla="*/ 265471 h 3215148"/>
              <a:gd name="connsiteX12" fmla="*/ 4748981 w 4940710"/>
              <a:gd name="connsiteY12" fmla="*/ 575187 h 3215148"/>
              <a:gd name="connsiteX13" fmla="*/ 4940710 w 4940710"/>
              <a:gd name="connsiteY13" fmla="*/ 722671 h 3215148"/>
              <a:gd name="connsiteX14" fmla="*/ 3760839 w 4940710"/>
              <a:gd name="connsiteY14" fmla="*/ 3215148 h 321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40710" h="3215148">
                <a:moveTo>
                  <a:pt x="3760839" y="3215148"/>
                </a:moveTo>
                <a:lnTo>
                  <a:pt x="3274142" y="2905432"/>
                </a:lnTo>
                <a:lnTo>
                  <a:pt x="2802193" y="2802194"/>
                </a:lnTo>
                <a:lnTo>
                  <a:pt x="2197510" y="2772697"/>
                </a:lnTo>
                <a:lnTo>
                  <a:pt x="1740310" y="2890684"/>
                </a:lnTo>
                <a:lnTo>
                  <a:pt x="1194619" y="3156155"/>
                </a:lnTo>
                <a:lnTo>
                  <a:pt x="0" y="752168"/>
                </a:lnTo>
                <a:lnTo>
                  <a:pt x="737419" y="339213"/>
                </a:lnTo>
                <a:lnTo>
                  <a:pt x="1445342" y="103239"/>
                </a:lnTo>
                <a:lnTo>
                  <a:pt x="2433484" y="0"/>
                </a:lnTo>
                <a:lnTo>
                  <a:pt x="3200400" y="14748"/>
                </a:lnTo>
                <a:lnTo>
                  <a:pt x="4055806" y="265471"/>
                </a:lnTo>
                <a:lnTo>
                  <a:pt x="4748981" y="575187"/>
                </a:lnTo>
                <a:lnTo>
                  <a:pt x="4940710" y="722671"/>
                </a:lnTo>
                <a:lnTo>
                  <a:pt x="3760839" y="3215148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971800" y="1828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590800" y="4191000"/>
            <a:ext cx="1066800" cy="914400"/>
          </a:xfrm>
          <a:prstGeom prst="ellipse">
            <a:avLst/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590800" y="44196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25 -0.66667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66667E-6 -1.48148E-6 L 0.03333 -0.06667 " pathEditMode="relative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C 0.08785 -0.04537 0.17587 -0.09051 0.20035 -0.13403 C 0.225 -0.17732 0.15573 -0.24005 0.1467 -0.26111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1.11111E-6 L 0.05833 1.11111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7.77778E-6 L -0.10833 -0.02223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66667 L 0.00834 -0.02223 " pathEditMode="relative" ptsTypes="AA">
                                      <p:cBhvr>
                                        <p:cTn id="5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3.33333E-6 L 0.11666 0.13333 " pathEditMode="relative" ptsTypes="AA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7.40741E-6 L -5E-6 -0.05555 " pathEditMode="relative" ptsTypes="AA">
                                      <p:cBhvr>
                                        <p:cTn id="5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-0.02222 L -0.05 -0.0444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27" grpId="0" animBg="1"/>
      <p:bldP spid="32" grpId="0" animBg="1"/>
      <p:bldP spid="25" grpId="0" animBg="1"/>
      <p:bldP spid="20" grpId="0" animBg="1"/>
      <p:bldP spid="22" grpId="0"/>
      <p:bldP spid="28" grpId="0" animBg="1"/>
      <p:bldP spid="28" grpId="1" animBg="1"/>
      <p:bldP spid="34" grpId="0"/>
      <p:bldP spid="34" grpId="1"/>
      <p:bldP spid="36" grpId="0" animBg="1"/>
      <p:bldP spid="36" grpId="1" animBg="1"/>
      <p:bldP spid="37" grpId="0"/>
      <p:bldP spid="37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2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5334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less than 2 outs, infield fly and double tag 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3810000" y="2971800"/>
            <a:ext cx="1219200" cy="990600"/>
          </a:xfrm>
          <a:prstGeom prst="ellipse">
            <a:avLst/>
          </a:prstGeom>
          <a:solidFill>
            <a:schemeClr val="accent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581400" y="3048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interference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875 -0.272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-13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-1.11111E-6 L 0.05833 -0.03333 " pathEditMode="relative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 0.066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667 -0.082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4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8334 -0.01111 " pathEditMode="relative" ptsTypes="AA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0.04167 0.02221 " pathEditMode="relative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05 -0.06666 " pathEditMode="relative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2222E-6 6.2963E-6 C -0.04184 -0.0118 -0.08351 -0.02337 -0.08386 -0.05161 C -0.08421 -0.07985 -0.04289 -0.12499 -0.00157 -0.1699 " pathEditMode="relative" ptsTypes="a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5.55556E-6 L 0.14167 -0.06667 " pathEditMode="relative" ptsTypes="AA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75 -0.27222 L -0.00417 -0.32778 " pathEditMode="relative" ptsTypes="AA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0.06667 L -0.125 -0.1444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2223 L -0.15833 0.1388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03333 0.06666 " pathEditMode="relative" ptsTypes="AA">
                                      <p:cBhvr>
                                        <p:cTn id="5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7 -0.06667 L 0.225 -0.1833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5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33287 L 0.14583 -0.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9" grpId="0" animBg="1"/>
      <p:bldP spid="23" grpId="0" animBg="1"/>
      <p:bldP spid="29" grpId="0" animBg="1"/>
      <p:bldP spid="30" grpId="0" animBg="1"/>
      <p:bldP spid="25" grpId="1" animBg="1"/>
      <p:bldP spid="20" grpId="0" animBg="1"/>
      <p:bldP spid="20" grpId="1" animBg="1"/>
      <p:bldP spid="22" grpId="0"/>
      <p:bldP spid="28" grpId="0" animBg="1"/>
      <p:bldP spid="28" grpId="1" animBg="1"/>
      <p:bldP spid="34" grpId="0" animBg="1"/>
      <p:bldP spid="34" grpId="1" animBg="1"/>
      <p:bldP spid="36" grpId="0"/>
      <p:bldP spid="3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2nd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less than 2 outs, infield fly and double tag 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0.05 -0.53334 " pathEditMode="relative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04167 0.05556 " pathEditMode="relative" ptsTypes="AA">
                                      <p:cBhvr>
                                        <p:cTn id="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556 -0.00555 C -0.06789 0.02246 -0.12986 0.05047 -0.12848 0.10116 C -0.12691 0.15209 -0.06164 0.22593 0.00416 0.3 " pathEditMode="relative" rAng="0" ptsTypes="aaA">
                                      <p:cBhvr>
                                        <p:cTn id="14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15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022E-16 -1.11111E-6 C -0.03056 -0.0838 -0.06076 -0.16713 -0.10816 -0.16967 C -0.15538 -0.17222 -0.21944 -0.09467 -0.28333 -0.01667 " pathEditMode="relative" rAng="0" ptsTypes="aaA">
                                      <p:cBhvr>
                                        <p:cTn id="16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8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1.11111E-6 C 0.09878 -0.03009 0.19774 -0.05972 0.21128 -0.11157 C 0.225 -0.16319 0.15277 -0.23727 0.08073 -0.31111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-0.53334 L 0.07917 -0.3388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5" grpId="0" animBg="1"/>
      <p:bldP spid="20" grpId="0" animBg="1"/>
      <p:bldP spid="28" grpId="0" animBg="1"/>
      <p:bldP spid="34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2nd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less than 2 outs, infield fly and double tag 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181600" y="4191000"/>
            <a:ext cx="1219200" cy="838200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181600" y="4419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810000" y="3124200"/>
            <a:ext cx="1219200" cy="838200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810000" y="33528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634181" y="1135626"/>
            <a:ext cx="2787445" cy="3185651"/>
          </a:xfrm>
          <a:custGeom>
            <a:avLst/>
            <a:gdLst>
              <a:gd name="connsiteX0" fmla="*/ 1961535 w 2787445"/>
              <a:gd name="connsiteY0" fmla="*/ 3185651 h 3185651"/>
              <a:gd name="connsiteX1" fmla="*/ 2079522 w 2787445"/>
              <a:gd name="connsiteY1" fmla="*/ 2757948 h 3185651"/>
              <a:gd name="connsiteX2" fmla="*/ 2403987 w 2787445"/>
              <a:gd name="connsiteY2" fmla="*/ 2403987 h 3185651"/>
              <a:gd name="connsiteX3" fmla="*/ 2787445 w 2787445"/>
              <a:gd name="connsiteY3" fmla="*/ 2123768 h 3185651"/>
              <a:gd name="connsiteX4" fmla="*/ 1179871 w 2787445"/>
              <a:gd name="connsiteY4" fmla="*/ 0 h 3185651"/>
              <a:gd name="connsiteX5" fmla="*/ 722671 w 2787445"/>
              <a:gd name="connsiteY5" fmla="*/ 471948 h 3185651"/>
              <a:gd name="connsiteX6" fmla="*/ 412954 w 2787445"/>
              <a:gd name="connsiteY6" fmla="*/ 884903 h 3185651"/>
              <a:gd name="connsiteX7" fmla="*/ 147484 w 2787445"/>
              <a:gd name="connsiteY7" fmla="*/ 1342103 h 3185651"/>
              <a:gd name="connsiteX8" fmla="*/ 0 w 2787445"/>
              <a:gd name="connsiteY8" fmla="*/ 1681316 h 3185651"/>
              <a:gd name="connsiteX9" fmla="*/ 1961535 w 2787445"/>
              <a:gd name="connsiteY9" fmla="*/ 3185651 h 318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87445" h="3185651">
                <a:moveTo>
                  <a:pt x="1961535" y="3185651"/>
                </a:moveTo>
                <a:lnTo>
                  <a:pt x="2079522" y="2757948"/>
                </a:lnTo>
                <a:lnTo>
                  <a:pt x="2403987" y="2403987"/>
                </a:lnTo>
                <a:lnTo>
                  <a:pt x="2787445" y="2123768"/>
                </a:lnTo>
                <a:lnTo>
                  <a:pt x="1179871" y="0"/>
                </a:lnTo>
                <a:lnTo>
                  <a:pt x="722671" y="471948"/>
                </a:lnTo>
                <a:lnTo>
                  <a:pt x="412954" y="884903"/>
                </a:lnTo>
                <a:lnTo>
                  <a:pt x="147484" y="1342103"/>
                </a:lnTo>
                <a:lnTo>
                  <a:pt x="0" y="1681316"/>
                </a:lnTo>
                <a:lnTo>
                  <a:pt x="1961535" y="3185651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371600" y="2743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Catch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5.55556E-6 L 0.15 -0.07778 " pathEditMode="relative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28333 -0.444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10833 -0.16666 " pathEditMode="relative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0.07917 0.0111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7.40741E-6 L -5E-6 0.02223 " pathEditMode="relative" ptsTypes="AA">
                                      <p:cBhvr>
                                        <p:cTn id="3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5.55556E-6 L -0.125 0.14444 " pathEditMode="relative" ptsTypes="AA"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3.7037E-6 L 0.01667 0.08889 " pathEditMode="relative" ptsTypes="AA">
                                      <p:cBhvr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28334 -0.44445 L -0.15834 -0.16667 " pathEditMode="relative" ptsTypes="AA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022E-16 4.44444E-6 L -0.125 -0.14445 " pathEditMode="relative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5E-6 -1.48148E-6 L -0.08334 0.01111 " pathEditMode="relative" ptsTypes="AA">
                                      <p:cBhvr>
                                        <p:cTn id="6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3" grpId="0" animBg="1"/>
      <p:bldP spid="29" grpId="0" animBg="1"/>
      <p:bldP spid="31" grpId="0" animBg="1"/>
      <p:bldP spid="25" grpId="0" animBg="1"/>
      <p:bldP spid="20" grpId="0" animBg="1"/>
      <p:bldP spid="28" grpId="0" animBg="1"/>
      <p:bldP spid="34" grpId="0"/>
      <p:bldP spid="22" grpId="0" animBg="1"/>
      <p:bldP spid="22" grpId="1" animBg="1"/>
      <p:bldP spid="37" grpId="0"/>
      <p:bldP spid="37" grpId="1"/>
      <p:bldP spid="38" grpId="0" animBg="1"/>
      <p:bldP spid="38" grpId="1" animBg="1"/>
      <p:bldP spid="39" grpId="0"/>
      <p:bldP spid="39" grpId="1"/>
      <p:bldP spid="40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838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211669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Between Innings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Defensive Team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4419600"/>
            <a:ext cx="3066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Offensive Team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048000" y="51816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562600" y="30480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17526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U2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Position yourself between 1</a:t>
            </a:r>
            <a:r>
              <a:rPr lang="en-US" b="1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and 2</a:t>
            </a:r>
            <a:r>
              <a:rPr lang="en-US" b="1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base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About 10-15 feet in the outfield grass.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Relax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4795897"/>
            <a:ext cx="396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U1</a:t>
            </a: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Walk down the foul line towards the defensive team and encourage to hustle on if needed.</a:t>
            </a:r>
          </a:p>
          <a:p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Move back closer to the catchers area and be able to supply another ball if needed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4876800"/>
            <a:ext cx="280988" cy="280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4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2nd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less than 2 outs, infield fly and double tag 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315497" y="250723"/>
            <a:ext cx="4748980" cy="3259393"/>
          </a:xfrm>
          <a:custGeom>
            <a:avLst/>
            <a:gdLst>
              <a:gd name="connsiteX0" fmla="*/ 3480619 w 4748980"/>
              <a:gd name="connsiteY0" fmla="*/ 3259393 h 3259393"/>
              <a:gd name="connsiteX1" fmla="*/ 2979174 w 4748980"/>
              <a:gd name="connsiteY1" fmla="*/ 2949677 h 3259393"/>
              <a:gd name="connsiteX2" fmla="*/ 2418735 w 4748980"/>
              <a:gd name="connsiteY2" fmla="*/ 2802193 h 3259393"/>
              <a:gd name="connsiteX3" fmla="*/ 1784555 w 4748980"/>
              <a:gd name="connsiteY3" fmla="*/ 2816942 h 3259393"/>
              <a:gd name="connsiteX4" fmla="*/ 1165122 w 4748980"/>
              <a:gd name="connsiteY4" fmla="*/ 2993922 h 3259393"/>
              <a:gd name="connsiteX5" fmla="*/ 840658 w 4748980"/>
              <a:gd name="connsiteY5" fmla="*/ 3215148 h 3259393"/>
              <a:gd name="connsiteX6" fmla="*/ 0 w 4748980"/>
              <a:gd name="connsiteY6" fmla="*/ 545690 h 3259393"/>
              <a:gd name="connsiteX7" fmla="*/ 884903 w 4748980"/>
              <a:gd name="connsiteY7" fmla="*/ 176980 h 3259393"/>
              <a:gd name="connsiteX8" fmla="*/ 1991032 w 4748980"/>
              <a:gd name="connsiteY8" fmla="*/ 0 h 3259393"/>
              <a:gd name="connsiteX9" fmla="*/ 2684206 w 4748980"/>
              <a:gd name="connsiteY9" fmla="*/ 44245 h 3259393"/>
              <a:gd name="connsiteX10" fmla="*/ 3495368 w 4748980"/>
              <a:gd name="connsiteY10" fmla="*/ 206477 h 3259393"/>
              <a:gd name="connsiteX11" fmla="*/ 4041058 w 4748980"/>
              <a:gd name="connsiteY11" fmla="*/ 398206 h 3259393"/>
              <a:gd name="connsiteX12" fmla="*/ 4748980 w 4748980"/>
              <a:gd name="connsiteY12" fmla="*/ 840658 h 3259393"/>
              <a:gd name="connsiteX13" fmla="*/ 3480619 w 4748980"/>
              <a:gd name="connsiteY13" fmla="*/ 3259393 h 3259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980" h="3259393">
                <a:moveTo>
                  <a:pt x="3480619" y="3259393"/>
                </a:moveTo>
                <a:lnTo>
                  <a:pt x="2979174" y="2949677"/>
                </a:lnTo>
                <a:lnTo>
                  <a:pt x="2418735" y="2802193"/>
                </a:lnTo>
                <a:lnTo>
                  <a:pt x="1784555" y="2816942"/>
                </a:lnTo>
                <a:lnTo>
                  <a:pt x="1165122" y="2993922"/>
                </a:lnTo>
                <a:lnTo>
                  <a:pt x="840658" y="3215148"/>
                </a:lnTo>
                <a:lnTo>
                  <a:pt x="0" y="545690"/>
                </a:lnTo>
                <a:lnTo>
                  <a:pt x="884903" y="176980"/>
                </a:lnTo>
                <a:lnTo>
                  <a:pt x="1991032" y="0"/>
                </a:lnTo>
                <a:lnTo>
                  <a:pt x="2684206" y="44245"/>
                </a:lnTo>
                <a:lnTo>
                  <a:pt x="3495368" y="206477"/>
                </a:lnTo>
                <a:lnTo>
                  <a:pt x="4041058" y="398206"/>
                </a:lnTo>
                <a:lnTo>
                  <a:pt x="4748980" y="840658"/>
                </a:lnTo>
                <a:lnTo>
                  <a:pt x="3480619" y="3259393"/>
                </a:lnTo>
                <a:close/>
              </a:path>
            </a:pathLst>
          </a:cu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810000" y="3124200"/>
            <a:ext cx="1295400" cy="914400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810000" y="3352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181600" y="4191000"/>
            <a:ext cx="1295400" cy="914400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181600" y="4419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667000" y="17526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5.55556E-6 L 0.03333 -0.61112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6.66667E-6 L 0.14167 -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2.59259E-6 L 0.03334 -0.01111 " pathEditMode="relative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-1.11111E-6 L -0.1 -0.15555 " pathEditMode="relative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73472E-18 2.22222E-6 L 0.06667 2.22222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3" presetClass="exit" presetSubtype="1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2" grpId="0" animBg="1"/>
      <p:bldP spid="25" grpId="0" animBg="1"/>
      <p:bldP spid="34" grpId="0"/>
      <p:bldP spid="36" grpId="0" animBg="1"/>
      <p:bldP spid="36" grpId="1" animBg="1"/>
      <p:bldP spid="42" grpId="0" animBg="1"/>
      <p:bldP spid="42" grpId="1" animBg="1"/>
      <p:bldP spid="43" grpId="0"/>
      <p:bldP spid="43" grpId="1"/>
      <p:bldP spid="44" grpId="0" animBg="1"/>
      <p:bldP spid="44" grpId="1" animBg="1"/>
      <p:bldP spid="45" grpId="0"/>
      <p:bldP spid="45" grpId="1"/>
      <p:bldP spid="46" grpId="0"/>
      <p:bldP spid="46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962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2nd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center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less than 2 outs, infield fly and double tag if 2 outs,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362200" y="228600"/>
            <a:ext cx="4748980" cy="3259393"/>
          </a:xfrm>
          <a:custGeom>
            <a:avLst/>
            <a:gdLst>
              <a:gd name="connsiteX0" fmla="*/ 3480619 w 4748980"/>
              <a:gd name="connsiteY0" fmla="*/ 3259393 h 3259393"/>
              <a:gd name="connsiteX1" fmla="*/ 2979174 w 4748980"/>
              <a:gd name="connsiteY1" fmla="*/ 2949677 h 3259393"/>
              <a:gd name="connsiteX2" fmla="*/ 2418735 w 4748980"/>
              <a:gd name="connsiteY2" fmla="*/ 2802193 h 3259393"/>
              <a:gd name="connsiteX3" fmla="*/ 1784555 w 4748980"/>
              <a:gd name="connsiteY3" fmla="*/ 2816942 h 3259393"/>
              <a:gd name="connsiteX4" fmla="*/ 1165122 w 4748980"/>
              <a:gd name="connsiteY4" fmla="*/ 2993922 h 3259393"/>
              <a:gd name="connsiteX5" fmla="*/ 840658 w 4748980"/>
              <a:gd name="connsiteY5" fmla="*/ 3215148 h 3259393"/>
              <a:gd name="connsiteX6" fmla="*/ 0 w 4748980"/>
              <a:gd name="connsiteY6" fmla="*/ 545690 h 3259393"/>
              <a:gd name="connsiteX7" fmla="*/ 884903 w 4748980"/>
              <a:gd name="connsiteY7" fmla="*/ 176980 h 3259393"/>
              <a:gd name="connsiteX8" fmla="*/ 1991032 w 4748980"/>
              <a:gd name="connsiteY8" fmla="*/ 0 h 3259393"/>
              <a:gd name="connsiteX9" fmla="*/ 2684206 w 4748980"/>
              <a:gd name="connsiteY9" fmla="*/ 44245 h 3259393"/>
              <a:gd name="connsiteX10" fmla="*/ 3495368 w 4748980"/>
              <a:gd name="connsiteY10" fmla="*/ 206477 h 3259393"/>
              <a:gd name="connsiteX11" fmla="*/ 4041058 w 4748980"/>
              <a:gd name="connsiteY11" fmla="*/ 398206 h 3259393"/>
              <a:gd name="connsiteX12" fmla="*/ 4748980 w 4748980"/>
              <a:gd name="connsiteY12" fmla="*/ 840658 h 3259393"/>
              <a:gd name="connsiteX13" fmla="*/ 3480619 w 4748980"/>
              <a:gd name="connsiteY13" fmla="*/ 3259393 h 3259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980" h="3259393">
                <a:moveTo>
                  <a:pt x="3480619" y="3259393"/>
                </a:moveTo>
                <a:lnTo>
                  <a:pt x="2979174" y="2949677"/>
                </a:lnTo>
                <a:lnTo>
                  <a:pt x="2418735" y="2802193"/>
                </a:lnTo>
                <a:lnTo>
                  <a:pt x="1784555" y="2816942"/>
                </a:lnTo>
                <a:lnTo>
                  <a:pt x="1165122" y="2993922"/>
                </a:lnTo>
                <a:lnTo>
                  <a:pt x="840658" y="3215148"/>
                </a:lnTo>
                <a:lnTo>
                  <a:pt x="0" y="545690"/>
                </a:lnTo>
                <a:lnTo>
                  <a:pt x="884903" y="176980"/>
                </a:lnTo>
                <a:lnTo>
                  <a:pt x="1991032" y="0"/>
                </a:lnTo>
                <a:lnTo>
                  <a:pt x="2684206" y="44245"/>
                </a:lnTo>
                <a:lnTo>
                  <a:pt x="3495368" y="206477"/>
                </a:lnTo>
                <a:lnTo>
                  <a:pt x="4041058" y="398206"/>
                </a:lnTo>
                <a:lnTo>
                  <a:pt x="4748980" y="840658"/>
                </a:lnTo>
                <a:lnTo>
                  <a:pt x="3480619" y="3259393"/>
                </a:lnTo>
                <a:close/>
              </a:path>
            </a:pathLst>
          </a:cu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181600" y="4191000"/>
            <a:ext cx="1295400" cy="914400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181600" y="4419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86200" y="3124200"/>
            <a:ext cx="1295400" cy="914400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886200" y="33528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667000" y="17526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5.55556E-6 L 0.03333 -0.61112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6.66667E-6 L 0.14167 -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2.59259E-6 L 0.03334 -0.01111 " pathEditMode="relative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-1.11111E-6 L -0.1 -0.15555 " pathEditMode="relative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73472E-18 2.22222E-6 L 0.06667 2.22222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3" presetClass="exit" presetSubtype="1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4 -0.61112 L -0.14166 -0.17778 " pathEditMode="relative" ptsTypes="AA">
                                      <p:cBhvr>
                                        <p:cTn id="6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00833 0.08889 " pathEditMode="relative" ptsTypes="AA">
                                      <p:cBhvr>
                                        <p:cTn id="6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0.125 0.14444 " pathEditMode="relative" ptsTypes="AA">
                                      <p:cBhvr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125 -0.13333 " pathEditMode="relative" ptsTypes="AA">
                                      <p:cBhvr>
                                        <p:cTn id="7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08334 0.01111 " pathEditMode="relative" ptsTypes="AA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 -0.15555 L -0.1625 -0.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-2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7 -1.11111E-6 L 0.05417 -0.0333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9" grpId="0" animBg="1"/>
      <p:bldP spid="23" grpId="0" animBg="1"/>
      <p:bldP spid="32" grpId="0" animBg="1"/>
      <p:bldP spid="25" grpId="0" animBg="1"/>
      <p:bldP spid="20" grpId="0" animBg="1"/>
      <p:bldP spid="28" grpId="0" animBg="1"/>
      <p:bldP spid="34" grpId="0"/>
      <p:bldP spid="36" grpId="0" animBg="1"/>
      <p:bldP spid="36" grpId="1" animBg="1"/>
      <p:bldP spid="42" grpId="0" animBg="1"/>
      <p:bldP spid="42" grpId="1" animBg="1"/>
      <p:bldP spid="43" grpId="0"/>
      <p:bldP spid="43" grpId="1"/>
      <p:bldP spid="44" grpId="0" animBg="1"/>
      <p:bldP spid="44" grpId="1" animBg="1"/>
      <p:bldP spid="45" grpId="0"/>
      <p:bldP spid="45" grpId="1"/>
      <p:bldP spid="46" grpId="0"/>
      <p:bldP spid="46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="1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and 3rd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0" y="6096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657600" y="4876800"/>
            <a:ext cx="1524000" cy="1752600"/>
          </a:xfrm>
          <a:prstGeom prst="ellipse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429000" y="5181600"/>
            <a:ext cx="1981200" cy="129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 is Responsible  for R1 touching the plate 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55556E-6 L -0.225 -0.51112 " pathEditMode="relative" ptsTypes="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1.48148E-6 L 0.05833 -0.04444 " pathEditMode="relative" ptsTypes="AA">
                                      <p:cBhvr>
                                        <p:cTn id="1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1.11111E-6 L -0.06667 0.01111 " pathEditMode="relative" ptsTypes="AA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1.11111E-6 L -0.125 -0.1 " pathEditMode="relative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4.44444E-6 L 0.15 0.16666 " pathEditMode="relative" ptsTypes="AA">
                                      <p:cBhvr>
                                        <p:cTn id="1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022E-16 5.55556E-6 L -0.14167 -0.14444 " pathEditMode="relative" ptsTypes="AA">
                                      <p:cBhvr>
                                        <p:cTn id="2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2.22222E-6 L 0.21667 -0.1611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8" presetClass="exit" presetSubtype="16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8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6.66667E-6 3.7037E-6 L -0.01666 0.07778 " pathEditMode="relative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66667E-6 -1.48148E-6 L -0.08334 -1.48148E-6 " pathEditMode="relative" ptsTypes="AA">
                                      <p:cBhvr>
                                        <p:cTn id="4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225 -0.51112 L -0.01667 -0.32223 " pathEditMode="relative" ptsTypes="AA">
                                      <p:cBhvr>
                                        <p:cTn id="4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14167 -0.14445 L -0.275 -0.0111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67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21667 -0.16111 L 0.08333 -0.3111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75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125 -0.1 L -0.15 -0.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23" grpId="0" animBg="1"/>
      <p:bldP spid="29" grpId="0" animBg="1"/>
      <p:bldP spid="31" grpId="0" animBg="1"/>
      <p:bldP spid="25" grpId="0" animBg="1"/>
      <p:bldP spid="25" grpId="1" animBg="1"/>
      <p:bldP spid="20" grpId="0" animBg="1"/>
      <p:bldP spid="28" grpId="0" animBg="1"/>
      <p:bldP spid="28" grpId="1" animBg="1"/>
      <p:bldP spid="36" grpId="0"/>
      <p:bldP spid="42" grpId="0" animBg="1"/>
      <p:bldP spid="42" grpId="1" animBg="1"/>
      <p:bldP spid="43" grpId="0"/>
      <p:bldP spid="43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3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5058697" y="1091381"/>
            <a:ext cx="3259393" cy="3185651"/>
          </a:xfrm>
          <a:custGeom>
            <a:avLst/>
            <a:gdLst>
              <a:gd name="connsiteX0" fmla="*/ 1238864 w 3259393"/>
              <a:gd name="connsiteY0" fmla="*/ 3185651 h 3185651"/>
              <a:gd name="connsiteX1" fmla="*/ 1076632 w 3259393"/>
              <a:gd name="connsiteY1" fmla="*/ 2743200 h 3185651"/>
              <a:gd name="connsiteX2" fmla="*/ 752168 w 3259393"/>
              <a:gd name="connsiteY2" fmla="*/ 2448232 h 3185651"/>
              <a:gd name="connsiteX3" fmla="*/ 427703 w 3259393"/>
              <a:gd name="connsiteY3" fmla="*/ 2182761 h 3185651"/>
              <a:gd name="connsiteX4" fmla="*/ 0 w 3259393"/>
              <a:gd name="connsiteY4" fmla="*/ 2050025 h 3185651"/>
              <a:gd name="connsiteX5" fmla="*/ 1976284 w 3259393"/>
              <a:gd name="connsiteY5" fmla="*/ 0 h 3185651"/>
              <a:gd name="connsiteX6" fmla="*/ 2197509 w 3259393"/>
              <a:gd name="connsiteY6" fmla="*/ 132735 h 3185651"/>
              <a:gd name="connsiteX7" fmla="*/ 2698955 w 3259393"/>
              <a:gd name="connsiteY7" fmla="*/ 648929 h 3185651"/>
              <a:gd name="connsiteX8" fmla="*/ 3052916 w 3259393"/>
              <a:gd name="connsiteY8" fmla="*/ 1165122 h 3185651"/>
              <a:gd name="connsiteX9" fmla="*/ 3259393 w 3259393"/>
              <a:gd name="connsiteY9" fmla="*/ 1607574 h 3185651"/>
              <a:gd name="connsiteX10" fmla="*/ 1238864 w 3259393"/>
              <a:gd name="connsiteY10" fmla="*/ 3185651 h 3185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59393" h="3185651">
                <a:moveTo>
                  <a:pt x="1238864" y="3185651"/>
                </a:moveTo>
                <a:lnTo>
                  <a:pt x="1076632" y="2743200"/>
                </a:lnTo>
                <a:lnTo>
                  <a:pt x="752168" y="2448232"/>
                </a:lnTo>
                <a:lnTo>
                  <a:pt x="427703" y="2182761"/>
                </a:lnTo>
                <a:lnTo>
                  <a:pt x="0" y="2050025"/>
                </a:lnTo>
                <a:lnTo>
                  <a:pt x="1976284" y="0"/>
                </a:lnTo>
                <a:lnTo>
                  <a:pt x="2197509" y="132735"/>
                </a:lnTo>
                <a:lnTo>
                  <a:pt x="2698955" y="648929"/>
                </a:lnTo>
                <a:lnTo>
                  <a:pt x="3052916" y="1165122"/>
                </a:lnTo>
                <a:lnTo>
                  <a:pt x="3259393" y="1607574"/>
                </a:lnTo>
                <a:lnTo>
                  <a:pt x="1238864" y="3185651"/>
                </a:lnTo>
                <a:close/>
              </a:path>
            </a:pathLst>
          </a:cu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334000" y="27432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fly ball area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514600" y="4114800"/>
            <a:ext cx="1066800" cy="11430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590800" y="43434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35833 -0.4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66667E-6 3.7037E-6 L 0.07604 0.01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5.55556E-6 L 0.15 -0.0889 " pathEditMode="relative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1.11111E-6 L -0.14166 1.11111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3" presetClass="exit" presetSubtype="1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13333 0.14444 " pathEditMode="relative" ptsTypes="AA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33 -0.42223 L 0.01667 -0.31112 " pathEditMode="relative" ptsTypes="AA">
                                      <p:cBhvr>
                                        <p:cTn id="5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08333 0.01111 " pathEditMode="relative" ptsTypes="AA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55556E-6 L -0.11666 -0.13333 " pathEditMode="relative" ptsTypes="AA">
                                      <p:cBhvr>
                                        <p:cTn id="5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59259E-6 L 0.125 -0.06667 " pathEditMode="relative" ptsTypes="AA">
                                      <p:cBhvr>
                                        <p:cTn id="5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11111E-6 L -0.05001 -0.02222 " pathEditMode="relative" ptsTypes="AA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00833 0.07778 " pathEditMode="relative" ptsTypes="AA">
                                      <p:cBhvr>
                                        <p:cTn id="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9" grpId="0" animBg="1"/>
      <p:bldP spid="23" grpId="0" animBg="1"/>
      <p:bldP spid="29" grpId="0" animBg="1"/>
      <p:bldP spid="33" grpId="0" animBg="1"/>
      <p:bldP spid="25" grpId="0" animBg="1"/>
      <p:bldP spid="25" grpId="1" animBg="1"/>
      <p:bldP spid="20" grpId="0" animBg="1"/>
      <p:bldP spid="28" grpId="0" animBg="1"/>
      <p:bldP spid="37" grpId="0" animBg="1"/>
      <p:bldP spid="38" grpId="0"/>
      <p:bldP spid="39" grpId="0" animBg="1"/>
      <p:bldP spid="39" grpId="1" animBg="1"/>
      <p:bldP spid="40" grpId="0"/>
      <p:bldP spid="40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3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center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rotate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2079523" y="265471"/>
            <a:ext cx="5088193" cy="3288890"/>
          </a:xfrm>
          <a:custGeom>
            <a:avLst/>
            <a:gdLst>
              <a:gd name="connsiteX0" fmla="*/ 3598606 w 5088193"/>
              <a:gd name="connsiteY0" fmla="*/ 3141406 h 3288890"/>
              <a:gd name="connsiteX1" fmla="*/ 3038167 w 5088193"/>
              <a:gd name="connsiteY1" fmla="*/ 2875935 h 3288890"/>
              <a:gd name="connsiteX2" fmla="*/ 2315496 w 5088193"/>
              <a:gd name="connsiteY2" fmla="*/ 2757948 h 3288890"/>
              <a:gd name="connsiteX3" fmla="*/ 1858296 w 5088193"/>
              <a:gd name="connsiteY3" fmla="*/ 2802194 h 3288890"/>
              <a:gd name="connsiteX4" fmla="*/ 1224116 w 5088193"/>
              <a:gd name="connsiteY4" fmla="*/ 3097161 h 3288890"/>
              <a:gd name="connsiteX5" fmla="*/ 914400 w 5088193"/>
              <a:gd name="connsiteY5" fmla="*/ 3288890 h 3288890"/>
              <a:gd name="connsiteX6" fmla="*/ 0 w 5088193"/>
              <a:gd name="connsiteY6" fmla="*/ 737419 h 3288890"/>
              <a:gd name="connsiteX7" fmla="*/ 634180 w 5088193"/>
              <a:gd name="connsiteY7" fmla="*/ 339213 h 3288890"/>
              <a:gd name="connsiteX8" fmla="*/ 1224116 w 5088193"/>
              <a:gd name="connsiteY8" fmla="*/ 162232 h 3288890"/>
              <a:gd name="connsiteX9" fmla="*/ 1932038 w 5088193"/>
              <a:gd name="connsiteY9" fmla="*/ 0 h 3288890"/>
              <a:gd name="connsiteX10" fmla="*/ 2639961 w 5088193"/>
              <a:gd name="connsiteY10" fmla="*/ 0 h 3288890"/>
              <a:gd name="connsiteX11" fmla="*/ 3362632 w 5088193"/>
              <a:gd name="connsiteY11" fmla="*/ 103239 h 3288890"/>
              <a:gd name="connsiteX12" fmla="*/ 4085303 w 5088193"/>
              <a:gd name="connsiteY12" fmla="*/ 309716 h 3288890"/>
              <a:gd name="connsiteX13" fmla="*/ 4719483 w 5088193"/>
              <a:gd name="connsiteY13" fmla="*/ 619432 h 3288890"/>
              <a:gd name="connsiteX14" fmla="*/ 5088193 w 5088193"/>
              <a:gd name="connsiteY14" fmla="*/ 914400 h 3288890"/>
              <a:gd name="connsiteX15" fmla="*/ 3598606 w 5088193"/>
              <a:gd name="connsiteY15" fmla="*/ 3141406 h 328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8193" h="3288890">
                <a:moveTo>
                  <a:pt x="3598606" y="3141406"/>
                </a:moveTo>
                <a:lnTo>
                  <a:pt x="3038167" y="2875935"/>
                </a:lnTo>
                <a:lnTo>
                  <a:pt x="2315496" y="2757948"/>
                </a:lnTo>
                <a:lnTo>
                  <a:pt x="1858296" y="2802194"/>
                </a:lnTo>
                <a:lnTo>
                  <a:pt x="1224116" y="3097161"/>
                </a:lnTo>
                <a:lnTo>
                  <a:pt x="914400" y="3288890"/>
                </a:lnTo>
                <a:lnTo>
                  <a:pt x="0" y="737419"/>
                </a:lnTo>
                <a:lnTo>
                  <a:pt x="634180" y="339213"/>
                </a:lnTo>
                <a:lnTo>
                  <a:pt x="1224116" y="162232"/>
                </a:lnTo>
                <a:lnTo>
                  <a:pt x="1932038" y="0"/>
                </a:lnTo>
                <a:lnTo>
                  <a:pt x="2639961" y="0"/>
                </a:lnTo>
                <a:lnTo>
                  <a:pt x="3362632" y="103239"/>
                </a:lnTo>
                <a:lnTo>
                  <a:pt x="4085303" y="309716"/>
                </a:lnTo>
                <a:lnTo>
                  <a:pt x="4719483" y="619432"/>
                </a:lnTo>
                <a:lnTo>
                  <a:pt x="5088193" y="914400"/>
                </a:lnTo>
                <a:lnTo>
                  <a:pt x="3598606" y="3141406"/>
                </a:lnTo>
                <a:close/>
              </a:path>
            </a:pathLst>
          </a:cu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590800" y="4114800"/>
            <a:ext cx="990600" cy="9906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590800" y="4343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257800" y="4114800"/>
            <a:ext cx="990600" cy="9906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2578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38400" y="18288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0.075 -0.72223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1.48148E-6 L -0.08334 -0.12222 " pathEditMode="relative" ptsTypes="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3.33333E-6 L -0.16667 -0.07777 " pathEditMode="relative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-1.11111E-6 L -0.075 -1.11111E-6 " pathEditMode="relative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5.55556E-6 L 0.16667 -0.0889 " pathEditMode="relative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2.22222E-6 L 0.03333 -0.2 " pathEditMode="relative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66667E-6 -2.59259E-6 L -0.08334 -2.59259E-6 " pathEditMode="relative" ptsTypes="AA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72223 L 3.33333E-6 0.0111 " pathEditMode="relative" ptsTypes="AA">
                                      <p:cBhvr>
                                        <p:cTn id="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13333 -0.13333 " pathEditMode="relative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4166 0.14444 " pathEditMode="relative" ptsTypes="AA">
                                      <p:cBhvr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66 -0.07777 L -0.00833 -0.0444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-0.00729 -0.0282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9" grpId="0" animBg="1"/>
      <p:bldP spid="27" grpId="0" animBg="1"/>
      <p:bldP spid="29" grpId="0" animBg="1"/>
      <p:bldP spid="32" grpId="0" animBg="1"/>
      <p:bldP spid="25" grpId="0" animBg="1"/>
      <p:bldP spid="20" grpId="0" animBg="1"/>
      <p:bldP spid="28" grpId="0" animBg="1"/>
      <p:bldP spid="36" grpId="0" animBg="1"/>
      <p:bldP spid="41" grpId="0" animBg="1"/>
      <p:bldP spid="41" grpId="1" animBg="1"/>
      <p:bldP spid="42" grpId="0"/>
      <p:bldP spid="42" grpId="1"/>
      <p:bldP spid="43" grpId="0" animBg="1"/>
      <p:bldP spid="43" grpId="1" animBg="1"/>
      <p:bldP spid="46" grpId="0"/>
      <p:bldP spid="46" grpId="1"/>
      <p:bldP spid="4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2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3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2 outs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23333 -0.5 " pathEditMode="relative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48148E-6 L 0.04167 -0.02222 " pathEditMode="relative" ptsTypes="AA">
                                      <p:cBhvr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14166 0.15555 " pathEditMode="relative" ptsTypes="AA">
                                      <p:cBhvr>
                                        <p:cTn id="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13333 0.15556 " pathEditMode="relative" ptsTypes="AA">
                                      <p:cBhvr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22222E-6 L 0.225 -0.172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8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00729 -0.083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4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-0.125 -0.05555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8333 0.01111 " pathEditMode="relative" ptsTypes="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333 -0.5 L -0.00417 -0.0277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23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-0.17222 L 0.06666 -0.3222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-7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34 0.15556 L -0.00834 0.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7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-0.05555 L -0.00833 -0.0444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27" grpId="0" animBg="1"/>
      <p:bldP spid="31" grpId="0" animBg="1"/>
      <p:bldP spid="25" grpId="0" animBg="1"/>
      <p:bldP spid="25" grpId="1" animBg="1"/>
      <p:bldP spid="20" grpId="0" animBg="1"/>
      <p:bldP spid="20" grpId="1" animBg="1"/>
      <p:bldP spid="28" grpId="0" animBg="1"/>
      <p:bldP spid="28" grpId="1" animBg="1"/>
      <p:bldP spid="3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Runner at 2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3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right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2 outs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667000" y="4191000"/>
            <a:ext cx="914400" cy="9144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962400" y="3048000"/>
            <a:ext cx="914400" cy="9144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5908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886200" y="3276600"/>
            <a:ext cx="1073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55556E-6 L 0.25834 -0.51112 " pathEditMode="relative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59259E-6 L -0.03334 -0.07778 " pathEditMode="relative" ptsTypes="AA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6667E-6 8.51852E-6 L 1.66667E-6 -0.06666 " pathEditMode="relative" ptsTypes="AA">
                                      <p:cBhvr>
                                        <p:cTn id="1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5.55556E-6 L 0.175 -0.12223 " pathEditMode="relative" ptsTypes="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5 -0.05555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11111E-6 L -0.03334 -0.01111 " pathEditMode="relative" ptsTypes="AA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4166 0.14445 " pathEditMode="relative" ptsTypes="AA">
                                      <p:cBhvr>
                                        <p:cTn id="5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4.44444E-6 L 0.14166 0.15555 " pathEditMode="relative" ptsTypes="AA">
                                      <p:cBhvr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833 -0.51111 L -0.15417 -0.13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" y="18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1666 0.0914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3" grpId="0" animBg="1"/>
      <p:bldP spid="27" grpId="0" animBg="1"/>
      <p:bldP spid="33" grpId="0" animBg="1"/>
      <p:bldP spid="25" grpId="0" animBg="1"/>
      <p:bldP spid="20" grpId="0" animBg="1"/>
      <p:bldP spid="28" grpId="0" animBg="1"/>
      <p:bldP spid="34" grpId="0"/>
      <p:bldP spid="22" grpId="0" animBg="1"/>
      <p:bldP spid="22" grpId="1" animBg="1"/>
      <p:bldP spid="37" grpId="1" animBg="1"/>
      <p:bldP spid="37" grpId="2" animBg="1"/>
      <p:bldP spid="38" grpId="0"/>
      <p:bldP spid="38" grpId="1"/>
      <p:bldP spid="39" grpId="0"/>
      <p:bldP spid="39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862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904731" y="3828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1910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Bases loaded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Ground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2 outs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31666 -0.41111 " pathEditMode="relative" ptsTypes="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0.225 -0.17778 " pathEditMode="relative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13333 -0.14444 " pathEditMode="relative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0.14167 0.14444 " pathEditMode="relative" ptsTypes="AA">
                                      <p:cBhvr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4166 0.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7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-0.04167 -0.01111 " pathEditMode="relative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03333 0.04445 " pathEditMode="relative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0105 -0.094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667 -0.41111 L -0.1625 -0.1611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12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0.0722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11022E-16 L -0.05001 0.05556 " pathEditMode="relative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3" grpId="0" animBg="1"/>
      <p:bldP spid="27" grpId="0" animBg="1"/>
      <p:bldP spid="31" grpId="0" animBg="1"/>
      <p:bldP spid="25" grpId="0" animBg="1"/>
      <p:bldP spid="20" grpId="0" animBg="1"/>
      <p:bldP spid="28" grpId="0" animBg="1"/>
      <p:bldP spid="34" grpId="0"/>
      <p:bldP spid="3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862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904731" y="3828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1910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5240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Bases loaded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left side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2 outs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7" name="Freeform 36"/>
          <p:cNvSpPr/>
          <p:nvPr/>
        </p:nvSpPr>
        <p:spPr>
          <a:xfrm>
            <a:off x="678426" y="899652"/>
            <a:ext cx="2993922" cy="3451122"/>
          </a:xfrm>
          <a:custGeom>
            <a:avLst/>
            <a:gdLst>
              <a:gd name="connsiteX0" fmla="*/ 2993922 w 2993922"/>
              <a:gd name="connsiteY0" fmla="*/ 2256503 h 3451122"/>
              <a:gd name="connsiteX1" fmla="*/ 2595716 w 2993922"/>
              <a:gd name="connsiteY1" fmla="*/ 2477729 h 3451122"/>
              <a:gd name="connsiteX2" fmla="*/ 2315497 w 2993922"/>
              <a:gd name="connsiteY2" fmla="*/ 2669458 h 3451122"/>
              <a:gd name="connsiteX3" fmla="*/ 2153264 w 2993922"/>
              <a:gd name="connsiteY3" fmla="*/ 2905432 h 3451122"/>
              <a:gd name="connsiteX4" fmla="*/ 1976284 w 2993922"/>
              <a:gd name="connsiteY4" fmla="*/ 3156154 h 3451122"/>
              <a:gd name="connsiteX5" fmla="*/ 1902542 w 2993922"/>
              <a:gd name="connsiteY5" fmla="*/ 3451122 h 3451122"/>
              <a:gd name="connsiteX6" fmla="*/ 0 w 2993922"/>
              <a:gd name="connsiteY6" fmla="*/ 1887793 h 3451122"/>
              <a:gd name="connsiteX7" fmla="*/ 221226 w 2993922"/>
              <a:gd name="connsiteY7" fmla="*/ 1356851 h 3451122"/>
              <a:gd name="connsiteX8" fmla="*/ 560439 w 2993922"/>
              <a:gd name="connsiteY8" fmla="*/ 840658 h 3451122"/>
              <a:gd name="connsiteX9" fmla="*/ 973393 w 2993922"/>
              <a:gd name="connsiteY9" fmla="*/ 383458 h 3451122"/>
              <a:gd name="connsiteX10" fmla="*/ 1533832 w 2993922"/>
              <a:gd name="connsiteY10" fmla="*/ 0 h 3451122"/>
              <a:gd name="connsiteX11" fmla="*/ 2993922 w 2993922"/>
              <a:gd name="connsiteY11" fmla="*/ 2256503 h 3451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993922" h="3451122">
                <a:moveTo>
                  <a:pt x="2993922" y="2256503"/>
                </a:moveTo>
                <a:lnTo>
                  <a:pt x="2595716" y="2477729"/>
                </a:lnTo>
                <a:lnTo>
                  <a:pt x="2315497" y="2669458"/>
                </a:lnTo>
                <a:lnTo>
                  <a:pt x="2153264" y="2905432"/>
                </a:lnTo>
                <a:lnTo>
                  <a:pt x="1976284" y="3156154"/>
                </a:lnTo>
                <a:lnTo>
                  <a:pt x="1902542" y="3451122"/>
                </a:lnTo>
                <a:lnTo>
                  <a:pt x="0" y="1887793"/>
                </a:lnTo>
                <a:lnTo>
                  <a:pt x="221226" y="1356851"/>
                </a:lnTo>
                <a:lnTo>
                  <a:pt x="560439" y="840658"/>
                </a:lnTo>
                <a:lnTo>
                  <a:pt x="973393" y="383458"/>
                </a:lnTo>
                <a:lnTo>
                  <a:pt x="1533832" y="0"/>
                </a:lnTo>
                <a:lnTo>
                  <a:pt x="2993922" y="2256503"/>
                </a:lnTo>
                <a:close/>
              </a:path>
            </a:pathLst>
          </a:cu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295400" y="26670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Catch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667000" y="4038600"/>
            <a:ext cx="914400" cy="9906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038600" y="3048000"/>
            <a:ext cx="914400" cy="9906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5334000" y="4114800"/>
            <a:ext cx="914400" cy="990600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590800" y="4343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U1’s tag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62400" y="33528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57800" y="4343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tag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32083 -0.5388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-26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2.96296E-6 L -0.0323 -0.0837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4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5.55556E-6 L 0.16667 -0.10001 " pathEditMode="relative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3.33333E-6 L -0.09167 -0.15555 " pathEditMode="relative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4.44444E-6 L 0.14166 0.15555 " pathEditMode="relative" ptsTypes="AA">
                                      <p:cBhvr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4166 0.15556 " pathEditMode="relative" ptsTypes="AA">
                                      <p:cBhvr>
                                        <p:cTn id="7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13333 -0.14444 " pathEditMode="relative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083 -0.53889 L -0.15416 -0.16111 " pathEditMode="relative" ptsTypes="AA">
                                      <p:cBhvr>
                                        <p:cTn id="7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59259E-6 L -0.10001 -2.59259E-6 " pathEditMode="relative" ptsTypes="AA">
                                      <p:cBhvr>
                                        <p:cTn id="7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4 0.07777 " pathEditMode="relative" ptsTypes="AA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1.11022E-16 L -0.05834 0.03333 " pathEditMode="relative" ptsTypes="AA">
                                      <p:cBhvr>
                                        <p:cTn id="8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3" grpId="0" animBg="1"/>
      <p:bldP spid="29" grpId="0" animBg="1"/>
      <p:bldP spid="31" grpId="0" animBg="1"/>
      <p:bldP spid="25" grpId="0" animBg="1"/>
      <p:bldP spid="20" grpId="0" animBg="1"/>
      <p:bldP spid="28" grpId="0" animBg="1"/>
      <p:bldP spid="34" grpId="0"/>
      <p:bldP spid="36" grpId="0" animBg="1"/>
      <p:bldP spid="37" grpId="0" animBg="1"/>
      <p:bldP spid="38" grpId="0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/>
      <p:bldP spid="42" grpId="1"/>
      <p:bldP spid="43" grpId="0"/>
      <p:bldP spid="43" grpId="1"/>
      <p:bldP spid="44" grpId="0"/>
      <p:bldP spid="44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862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904731" y="3828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1910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5240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Bases loaded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 center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228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Signals: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Hexagon 27"/>
          <p:cNvSpPr/>
          <p:nvPr/>
        </p:nvSpPr>
        <p:spPr>
          <a:xfrm>
            <a:off x="42672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0" y="60960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U1: number of outs and staying home if 2 outs timing play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1447800" y="228600"/>
            <a:ext cx="5840361" cy="3362632"/>
          </a:xfrm>
          <a:custGeom>
            <a:avLst/>
            <a:gdLst>
              <a:gd name="connsiteX0" fmla="*/ 4218039 w 5840361"/>
              <a:gd name="connsiteY0" fmla="*/ 3111910 h 3362632"/>
              <a:gd name="connsiteX1" fmla="*/ 3613355 w 5840361"/>
              <a:gd name="connsiteY1" fmla="*/ 2831690 h 3362632"/>
              <a:gd name="connsiteX2" fmla="*/ 3023420 w 5840361"/>
              <a:gd name="connsiteY2" fmla="*/ 2787445 h 3362632"/>
              <a:gd name="connsiteX3" fmla="*/ 2256503 w 5840361"/>
              <a:gd name="connsiteY3" fmla="*/ 2861187 h 3362632"/>
              <a:gd name="connsiteX4" fmla="*/ 1755058 w 5840361"/>
              <a:gd name="connsiteY4" fmla="*/ 3185652 h 3362632"/>
              <a:gd name="connsiteX5" fmla="*/ 1533832 w 5840361"/>
              <a:gd name="connsiteY5" fmla="*/ 3362632 h 3362632"/>
              <a:gd name="connsiteX6" fmla="*/ 0 w 5840361"/>
              <a:gd name="connsiteY6" fmla="*/ 1224116 h 3362632"/>
              <a:gd name="connsiteX7" fmla="*/ 796413 w 5840361"/>
              <a:gd name="connsiteY7" fmla="*/ 589935 h 3362632"/>
              <a:gd name="connsiteX8" fmla="*/ 1651820 w 5840361"/>
              <a:gd name="connsiteY8" fmla="*/ 191729 h 3362632"/>
              <a:gd name="connsiteX9" fmla="*/ 2610465 w 5840361"/>
              <a:gd name="connsiteY9" fmla="*/ 14748 h 3362632"/>
              <a:gd name="connsiteX10" fmla="*/ 3362632 w 5840361"/>
              <a:gd name="connsiteY10" fmla="*/ 0 h 3362632"/>
              <a:gd name="connsiteX11" fmla="*/ 4055807 w 5840361"/>
              <a:gd name="connsiteY11" fmla="*/ 103239 h 3362632"/>
              <a:gd name="connsiteX12" fmla="*/ 4881716 w 5840361"/>
              <a:gd name="connsiteY12" fmla="*/ 339213 h 3362632"/>
              <a:gd name="connsiteX13" fmla="*/ 5515897 w 5840361"/>
              <a:gd name="connsiteY13" fmla="*/ 722671 h 3362632"/>
              <a:gd name="connsiteX14" fmla="*/ 5840361 w 5840361"/>
              <a:gd name="connsiteY14" fmla="*/ 973394 h 3362632"/>
              <a:gd name="connsiteX15" fmla="*/ 4218039 w 5840361"/>
              <a:gd name="connsiteY15" fmla="*/ 3111910 h 336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40361" h="3362632">
                <a:moveTo>
                  <a:pt x="4218039" y="3111910"/>
                </a:moveTo>
                <a:lnTo>
                  <a:pt x="3613355" y="2831690"/>
                </a:lnTo>
                <a:lnTo>
                  <a:pt x="3023420" y="2787445"/>
                </a:lnTo>
                <a:lnTo>
                  <a:pt x="2256503" y="2861187"/>
                </a:lnTo>
                <a:lnTo>
                  <a:pt x="1755058" y="3185652"/>
                </a:lnTo>
                <a:lnTo>
                  <a:pt x="1533832" y="3362632"/>
                </a:lnTo>
                <a:lnTo>
                  <a:pt x="0" y="1224116"/>
                </a:lnTo>
                <a:lnTo>
                  <a:pt x="796413" y="589935"/>
                </a:lnTo>
                <a:lnTo>
                  <a:pt x="1651820" y="191729"/>
                </a:lnTo>
                <a:lnTo>
                  <a:pt x="2610465" y="14748"/>
                </a:lnTo>
                <a:lnTo>
                  <a:pt x="3362632" y="0"/>
                </a:lnTo>
                <a:lnTo>
                  <a:pt x="4055807" y="103239"/>
                </a:lnTo>
                <a:lnTo>
                  <a:pt x="4881716" y="339213"/>
                </a:lnTo>
                <a:lnTo>
                  <a:pt x="5515897" y="722671"/>
                </a:lnTo>
                <a:lnTo>
                  <a:pt x="5840361" y="973394"/>
                </a:lnTo>
                <a:lnTo>
                  <a:pt x="4218039" y="3111910"/>
                </a:lnTo>
                <a:close/>
              </a:path>
            </a:pathLst>
          </a:cu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438400" y="1905000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U2’s fly ball coverage area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-0.14063 -0.13935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" y="-7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1666 L -0.17083 -0.727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37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C 0.08819 -0.03797 0.17639 -0.0757 0.20642 -0.11829 C 0.23646 -0.16088 0.2085 -0.20857 0.18073 -0.25602 " pathEditMode="relative" rAng="0" ptsTypes="aaA">
                                      <p:cBhvr>
                                        <p:cTn id="1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C -0.04913 0.03334 -0.09809 0.06667 -0.11458 0.10324 C -0.13108 0.13982 -0.11476 0.17963 -0.09844 0.21945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" y="11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04 0.07662 L 0.23438 0.28773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0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C -0.03507 -0.06412 -0.06996 -0.12824 -0.1033 -0.15046 C -0.13663 -0.17269 -0.1684 -0.15301 -0.2 -0.13333 " pathEditMode="relative" ptsTypes="aaA">
                                      <p:cBhvr>
                                        <p:cTn id="22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25 -0.73889 L -0.02083 -0.55 " pathEditMode="relative" ptsTypes="AA">
                                      <p:cBhvr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2.96296E-6 L 0.00938 -0.0837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562 0.22106 L 0.10104 0.3766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78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 -0.13334 C -0.24011 -0.10394 -0.28004 -0.07431 -0.28542 -0.03241 C -0.2908 0.00949 -0.26146 0.06389 -0.23212 0.11828 " pathEditMode="relative" rAng="0" ptsTypes="aaA">
                                      <p:cBhvr>
                                        <p:cTn id="4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12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073 -0.25602 C 0.15313 -0.2875 0.1257 -0.31875 0.09028 -0.32268 C 0.05486 -0.32662 0.01129 -0.30324 -0.03229 -0.27963 " pathEditMode="relative" rAng="0" ptsTypes="aaA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-3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062 -0.13935 L -0.02396 0.0495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55 L -0.02083 -0.0055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212 0.11829 L -0.14045 0.1627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22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29 -0.27963 L -0.08229 -0.1796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2" grpId="1" animBg="1"/>
      <p:bldP spid="25" grpId="0" animBg="1"/>
      <p:bldP spid="25" grpId="1" animBg="1"/>
      <p:bldP spid="25" grpId="2" animBg="1"/>
      <p:bldP spid="20" grpId="0" animBg="1"/>
      <p:bldP spid="28" grpId="0" animBg="1"/>
      <p:bldP spid="28" grpId="1" animBg="1"/>
      <p:bldP spid="34" grpId="0"/>
      <p:bldP spid="36" grpId="0" animBg="1"/>
      <p:bldP spid="36" grpId="1" animBg="1"/>
      <p:bldP spid="36" grpId="2" animBg="1"/>
      <p:bldP spid="45" grpId="0" animBg="1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4876800"/>
            <a:ext cx="280988" cy="280988"/>
          </a:xfrm>
          <a:prstGeom prst="rect">
            <a:avLst/>
          </a:prstGeom>
        </p:spPr>
      </p:pic>
      <p:sp>
        <p:nvSpPr>
          <p:cNvPr id="20" name="Hexagon 19"/>
          <p:cNvSpPr/>
          <p:nvPr/>
        </p:nvSpPr>
        <p:spPr>
          <a:xfrm>
            <a:off x="57150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Hexagon 20"/>
          <p:cNvSpPr/>
          <p:nvPr/>
        </p:nvSpPr>
        <p:spPr>
          <a:xfrm>
            <a:off x="43434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Hexagon 21"/>
          <p:cNvSpPr/>
          <p:nvPr/>
        </p:nvSpPr>
        <p:spPr>
          <a:xfrm>
            <a:off x="30480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" y="5562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Defensive Conference or Pitching Change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4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904731" y="3828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1910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5240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Rundowns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029200" y="5534561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U1 will move into position when the runner is moving away from 1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base or 3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base and tell U2 “I’ve got this end” only when he is in position.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56 L 0.02083 -0.294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-1.11111E-6 L 0.01666 0.04445 " pathEditMode="relative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5834 0.02222 " pathEditMode="relative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5.55556E-6 L -0.08333 -0.09999 " pathEditMode="relative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00834 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2.22222E-6 L 0.1 -0.15555 " pathEditMode="relative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0.29445 L 0.1625 -0.1611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6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1 L -0.00833 -0.0222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3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15555 L 0.08334 -0.2555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5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166 0 " pathEditMode="relative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833 -0.12223 " pathEditMode="relative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13 -0.14398 L 0.05313 -0.26621 " pathEditMode="relative" ptsTypes="AA"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667 -0.13889 L 3.33333E-6 -0.0055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6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3 -0.29445 L 0.15417 -0.15 " pathEditMode="relative" ptsTypes="AA">
                                      <p:cBhvr>
                                        <p:cTn id="4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29" grpId="0" animBg="1"/>
      <p:bldP spid="30" grpId="0" animBg="1"/>
      <p:bldP spid="20" grpId="0" animBg="1"/>
      <p:bldP spid="20" grpId="1" animBg="1"/>
      <p:bldP spid="20" grpId="2" animBg="1"/>
      <p:bldP spid="20" grpId="3" animBg="1"/>
      <p:bldP spid="3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4495800"/>
            <a:ext cx="2414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1910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3886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904731" y="3828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1910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5240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514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5486400"/>
            <a:ext cx="228600" cy="2286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5867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Rundowns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Hexagon 24"/>
          <p:cNvSpPr/>
          <p:nvPr/>
        </p:nvSpPr>
        <p:spPr>
          <a:xfrm>
            <a:off x="37338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0" name="Hexagon 19"/>
          <p:cNvSpPr/>
          <p:nvPr/>
        </p:nvSpPr>
        <p:spPr>
          <a:xfrm>
            <a:off x="55626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Hexagon 21"/>
          <p:cNvSpPr/>
          <p:nvPr/>
        </p:nvSpPr>
        <p:spPr>
          <a:xfrm>
            <a:off x="29718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410200" y="54864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 cannot move to help with the Rundown with a runner at 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rundown is usually started to score the runner from 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5.55556E-6 L 0.01667 -0.30001 " pathEditMode="relative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1.11111E-6 L -0.10417 -0.1388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-0.08333 -2.59259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48148E-6 L -0.01667 0.08889 " pathEditMode="relative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4166 0.061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7 -0.13889 L -0.0375 -0.0444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4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73472E-18 -3.33333E-6 L -0.08333 -0.06666 " pathEditMode="relative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1.11022E-16 L 0.05 0.0666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3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6 -0.3 L 0.14166 -0.1555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66 -0.15556 L 0.02499 -0.30001 " pathEditMode="relative" ptsTypes="AA">
                                      <p:cBhvr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-0.04445 L -0.09167 -0.1166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3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0.06111 L 0.08333 0.1055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2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0.06667 L -0.04584 -0.0444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3 0.10556 L 0.18333 0.1944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44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6 -0.30001 L 0.14999 -0.14445 " pathEditMode="relative" ptsTypes="AA">
                                      <p:cBhvr>
                                        <p:cTn id="4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17 -0.14444 L -0.01667 -0.0166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29" grpId="0" animBg="1"/>
      <p:bldP spid="30" grpId="0" animBg="1"/>
      <p:bldP spid="20" grpId="0" animBg="1"/>
      <p:bldP spid="20" grpId="1" animBg="1"/>
      <p:bldP spid="20" grpId="2" animBg="1"/>
      <p:bldP spid="20" grpId="3" animBg="1"/>
      <p:bldP spid="22" grpId="0" animBg="1"/>
      <p:bldP spid="22" grpId="1" animBg="1"/>
      <p:bldP spid="22" grpId="2" animBg="1"/>
      <p:bldP spid="2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  <p:pic>
        <p:nvPicPr>
          <p:cNvPr id="1027" name="Picture 1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14800"/>
            <a:ext cx="2057400" cy="228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image0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52400"/>
            <a:ext cx="2209799" cy="201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3" descr="image0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3962400"/>
            <a:ext cx="2209800" cy="228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57200" y="2286000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 you have any further questions about situational umpiring, or would like to inquire on how to get certified as an NUA official, please visit our website 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hlinkClick r:id="rId6"/>
              </a:rPr>
              <a:t>www.baberuthleague.org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or contact Babe Ruth Headquarters at 1-800-880-3142.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0"/>
            <a:ext cx="838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343400" y="586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>
            <a:off x="1600200" y="2286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1910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858000" y="2438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Hexagon 19"/>
          <p:cNvSpPr/>
          <p:nvPr/>
        </p:nvSpPr>
        <p:spPr>
          <a:xfrm>
            <a:off x="57150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Hexagon 20"/>
          <p:cNvSpPr/>
          <p:nvPr/>
        </p:nvSpPr>
        <p:spPr>
          <a:xfrm>
            <a:off x="4343400" y="34290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Hexagon 21"/>
          <p:cNvSpPr/>
          <p:nvPr/>
        </p:nvSpPr>
        <p:spPr>
          <a:xfrm>
            <a:off x="3048000" y="4419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04800" y="5562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Defensive Conference or Pitching Change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lowchart: Decision 25"/>
          <p:cNvSpPr/>
          <p:nvPr/>
        </p:nvSpPr>
        <p:spPr>
          <a:xfrm>
            <a:off x="3962400" y="4572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457200"/>
            <a:ext cx="281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U2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Position yourself about 10-15 feet in the outfield grass on the side that you will return to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53200" y="54102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U1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Should go to the 45 foot line of the offensive team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Hexagon 37"/>
          <p:cNvSpPr/>
          <p:nvPr/>
        </p:nvSpPr>
        <p:spPr>
          <a:xfrm>
            <a:off x="3886200" y="55626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pic>
        <p:nvPicPr>
          <p:cNvPr id="39" name="Picture 38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5486400"/>
            <a:ext cx="228600" cy="22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-0.03333 L 0.12084 -0.1666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6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3472E-18 1.11111E-6 L -0.11667 -0.15556 " pathEditMode="relative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9" grpId="0" animBg="1"/>
      <p:bldP spid="23" grpId="0" animBg="1"/>
      <p:bldP spid="24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26" grpId="0" animBg="1"/>
      <p:bldP spid="28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2672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29400" y="4114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267200" y="1143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705600" y="2362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800600"/>
            <a:ext cx="280988" cy="280988"/>
          </a:xfrm>
          <a:prstGeom prst="rect">
            <a:avLst/>
          </a:prstGeom>
        </p:spPr>
      </p:pic>
      <p:sp>
        <p:nvSpPr>
          <p:cNvPr id="20" name="Hexagon 19"/>
          <p:cNvSpPr/>
          <p:nvPr/>
        </p:nvSpPr>
        <p:spPr>
          <a:xfrm>
            <a:off x="3810000" y="54864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No runners on base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Routine fly ball coverage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Flowchart: Decision 72"/>
          <p:cNvSpPr/>
          <p:nvPr/>
        </p:nvSpPr>
        <p:spPr>
          <a:xfrm>
            <a:off x="1524000" y="2133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Flowchart: Decision 75"/>
          <p:cNvSpPr/>
          <p:nvPr/>
        </p:nvSpPr>
        <p:spPr>
          <a:xfrm>
            <a:off x="6705600" y="2362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019800" y="56388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All </a:t>
            </a:r>
            <a:r>
              <a:rPr lang="en-US" sz="2000" b="1" i="1" u="sng" dirty="0" smtClean="0">
                <a:latin typeface="Arial" pitchFamily="34" charset="0"/>
                <a:cs typeface="Arial" pitchFamily="34" charset="0"/>
              </a:rPr>
              <a:t>ROUTINE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fly balls belong to U1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 rot="2184414">
            <a:off x="1405295" y="-142185"/>
            <a:ext cx="6398993" cy="5299150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30 w 10000"/>
              <a:gd name="connsiteY5" fmla="*/ 5945 h 10000"/>
              <a:gd name="connsiteX6" fmla="*/ 30 w 10000"/>
              <a:gd name="connsiteY6" fmla="*/ 4055 h 10000"/>
              <a:gd name="connsiteX7" fmla="*/ 1667 w 10000"/>
              <a:gd name="connsiteY7" fmla="*/ 0 h 10000"/>
              <a:gd name="connsiteX0" fmla="*/ 1677 w 15420"/>
              <a:gd name="connsiteY0" fmla="*/ 0 h 10000"/>
              <a:gd name="connsiteX1" fmla="*/ 15420 w 15420"/>
              <a:gd name="connsiteY1" fmla="*/ 216 h 10000"/>
              <a:gd name="connsiteX2" fmla="*/ 8343 w 15420"/>
              <a:gd name="connsiteY2" fmla="*/ 5000 h 10000"/>
              <a:gd name="connsiteX3" fmla="*/ 10010 w 15420"/>
              <a:gd name="connsiteY3" fmla="*/ 10000 h 10000"/>
              <a:gd name="connsiteX4" fmla="*/ 1677 w 15420"/>
              <a:gd name="connsiteY4" fmla="*/ 10000 h 10000"/>
              <a:gd name="connsiteX5" fmla="*/ 40 w 15420"/>
              <a:gd name="connsiteY5" fmla="*/ 5945 h 10000"/>
              <a:gd name="connsiteX6" fmla="*/ 40 w 15420"/>
              <a:gd name="connsiteY6" fmla="*/ 4055 h 10000"/>
              <a:gd name="connsiteX7" fmla="*/ 1677 w 15420"/>
              <a:gd name="connsiteY7" fmla="*/ 0 h 10000"/>
              <a:gd name="connsiteX0" fmla="*/ 1677 w 15420"/>
              <a:gd name="connsiteY0" fmla="*/ 0 h 10000"/>
              <a:gd name="connsiteX1" fmla="*/ 15420 w 15420"/>
              <a:gd name="connsiteY1" fmla="*/ 216 h 10000"/>
              <a:gd name="connsiteX2" fmla="*/ 10651 w 15420"/>
              <a:gd name="connsiteY2" fmla="*/ 3594 h 10000"/>
              <a:gd name="connsiteX3" fmla="*/ 10010 w 15420"/>
              <a:gd name="connsiteY3" fmla="*/ 10000 h 10000"/>
              <a:gd name="connsiteX4" fmla="*/ 1677 w 15420"/>
              <a:gd name="connsiteY4" fmla="*/ 10000 h 10000"/>
              <a:gd name="connsiteX5" fmla="*/ 40 w 15420"/>
              <a:gd name="connsiteY5" fmla="*/ 5945 h 10000"/>
              <a:gd name="connsiteX6" fmla="*/ 40 w 15420"/>
              <a:gd name="connsiteY6" fmla="*/ 4055 h 10000"/>
              <a:gd name="connsiteX7" fmla="*/ 1677 w 15420"/>
              <a:gd name="connsiteY7" fmla="*/ 0 h 10000"/>
              <a:gd name="connsiteX0" fmla="*/ 4546 w 15420"/>
              <a:gd name="connsiteY0" fmla="*/ 0 h 15251"/>
              <a:gd name="connsiteX1" fmla="*/ 15420 w 15420"/>
              <a:gd name="connsiteY1" fmla="*/ 5467 h 15251"/>
              <a:gd name="connsiteX2" fmla="*/ 10651 w 15420"/>
              <a:gd name="connsiteY2" fmla="*/ 8845 h 15251"/>
              <a:gd name="connsiteX3" fmla="*/ 10010 w 15420"/>
              <a:gd name="connsiteY3" fmla="*/ 15251 h 15251"/>
              <a:gd name="connsiteX4" fmla="*/ 1677 w 15420"/>
              <a:gd name="connsiteY4" fmla="*/ 15251 h 15251"/>
              <a:gd name="connsiteX5" fmla="*/ 40 w 15420"/>
              <a:gd name="connsiteY5" fmla="*/ 11196 h 15251"/>
              <a:gd name="connsiteX6" fmla="*/ 40 w 15420"/>
              <a:gd name="connsiteY6" fmla="*/ 9306 h 15251"/>
              <a:gd name="connsiteX7" fmla="*/ 4546 w 15420"/>
              <a:gd name="connsiteY7" fmla="*/ 0 h 15251"/>
              <a:gd name="connsiteX0" fmla="*/ 4546 w 15420"/>
              <a:gd name="connsiteY0" fmla="*/ 9808 h 25059"/>
              <a:gd name="connsiteX1" fmla="*/ 15420 w 15420"/>
              <a:gd name="connsiteY1" fmla="*/ 15275 h 25059"/>
              <a:gd name="connsiteX2" fmla="*/ 10651 w 15420"/>
              <a:gd name="connsiteY2" fmla="*/ 18653 h 25059"/>
              <a:gd name="connsiteX3" fmla="*/ 10010 w 15420"/>
              <a:gd name="connsiteY3" fmla="*/ 25059 h 25059"/>
              <a:gd name="connsiteX4" fmla="*/ 1677 w 15420"/>
              <a:gd name="connsiteY4" fmla="*/ 25059 h 25059"/>
              <a:gd name="connsiteX5" fmla="*/ 40 w 15420"/>
              <a:gd name="connsiteY5" fmla="*/ 21004 h 25059"/>
              <a:gd name="connsiteX6" fmla="*/ 40 w 15420"/>
              <a:gd name="connsiteY6" fmla="*/ 19114 h 25059"/>
              <a:gd name="connsiteX7" fmla="*/ 4546 w 15420"/>
              <a:gd name="connsiteY7" fmla="*/ 9808 h 25059"/>
              <a:gd name="connsiteX0" fmla="*/ 4546 w 15689"/>
              <a:gd name="connsiteY0" fmla="*/ 1596 h 16847"/>
              <a:gd name="connsiteX1" fmla="*/ 12263 w 15689"/>
              <a:gd name="connsiteY1" fmla="*/ 1328 h 16847"/>
              <a:gd name="connsiteX2" fmla="*/ 15420 w 15689"/>
              <a:gd name="connsiteY2" fmla="*/ 7063 h 16847"/>
              <a:gd name="connsiteX3" fmla="*/ 10651 w 15689"/>
              <a:gd name="connsiteY3" fmla="*/ 10441 h 16847"/>
              <a:gd name="connsiteX4" fmla="*/ 10010 w 15689"/>
              <a:gd name="connsiteY4" fmla="*/ 16847 h 16847"/>
              <a:gd name="connsiteX5" fmla="*/ 1677 w 15689"/>
              <a:gd name="connsiteY5" fmla="*/ 16847 h 16847"/>
              <a:gd name="connsiteX6" fmla="*/ 40 w 15689"/>
              <a:gd name="connsiteY6" fmla="*/ 12792 h 16847"/>
              <a:gd name="connsiteX7" fmla="*/ 40 w 15689"/>
              <a:gd name="connsiteY7" fmla="*/ 10902 h 16847"/>
              <a:gd name="connsiteX8" fmla="*/ 4546 w 15689"/>
              <a:gd name="connsiteY8" fmla="*/ 1596 h 16847"/>
              <a:gd name="connsiteX0" fmla="*/ 4546 w 15689"/>
              <a:gd name="connsiteY0" fmla="*/ 1596 h 16847"/>
              <a:gd name="connsiteX1" fmla="*/ 12263 w 15689"/>
              <a:gd name="connsiteY1" fmla="*/ 1328 h 16847"/>
              <a:gd name="connsiteX2" fmla="*/ 15420 w 15689"/>
              <a:gd name="connsiteY2" fmla="*/ 7063 h 16847"/>
              <a:gd name="connsiteX3" fmla="*/ 10651 w 15689"/>
              <a:gd name="connsiteY3" fmla="*/ 10441 h 16847"/>
              <a:gd name="connsiteX4" fmla="*/ 10010 w 15689"/>
              <a:gd name="connsiteY4" fmla="*/ 16847 h 16847"/>
              <a:gd name="connsiteX5" fmla="*/ 1677 w 15689"/>
              <a:gd name="connsiteY5" fmla="*/ 16847 h 16847"/>
              <a:gd name="connsiteX6" fmla="*/ 40 w 15689"/>
              <a:gd name="connsiteY6" fmla="*/ 12792 h 16847"/>
              <a:gd name="connsiteX7" fmla="*/ 40 w 15689"/>
              <a:gd name="connsiteY7" fmla="*/ 10902 h 16847"/>
              <a:gd name="connsiteX8" fmla="*/ 4546 w 15689"/>
              <a:gd name="connsiteY8" fmla="*/ 1596 h 16847"/>
              <a:gd name="connsiteX0" fmla="*/ 5066 w 15689"/>
              <a:gd name="connsiteY0" fmla="*/ 1596 h 17636"/>
              <a:gd name="connsiteX1" fmla="*/ 12263 w 15689"/>
              <a:gd name="connsiteY1" fmla="*/ 2117 h 17636"/>
              <a:gd name="connsiteX2" fmla="*/ 15420 w 15689"/>
              <a:gd name="connsiteY2" fmla="*/ 7852 h 17636"/>
              <a:gd name="connsiteX3" fmla="*/ 10651 w 15689"/>
              <a:gd name="connsiteY3" fmla="*/ 11230 h 17636"/>
              <a:gd name="connsiteX4" fmla="*/ 10010 w 15689"/>
              <a:gd name="connsiteY4" fmla="*/ 17636 h 17636"/>
              <a:gd name="connsiteX5" fmla="*/ 1677 w 15689"/>
              <a:gd name="connsiteY5" fmla="*/ 17636 h 17636"/>
              <a:gd name="connsiteX6" fmla="*/ 40 w 15689"/>
              <a:gd name="connsiteY6" fmla="*/ 13581 h 17636"/>
              <a:gd name="connsiteX7" fmla="*/ 40 w 15689"/>
              <a:gd name="connsiteY7" fmla="*/ 11691 h 17636"/>
              <a:gd name="connsiteX8" fmla="*/ 5066 w 15689"/>
              <a:gd name="connsiteY8" fmla="*/ 1596 h 17636"/>
              <a:gd name="connsiteX0" fmla="*/ 5066 w 16023"/>
              <a:gd name="connsiteY0" fmla="*/ 1596 h 17636"/>
              <a:gd name="connsiteX1" fmla="*/ 12263 w 16023"/>
              <a:gd name="connsiteY1" fmla="*/ 2117 h 17636"/>
              <a:gd name="connsiteX2" fmla="*/ 14272 w 16023"/>
              <a:gd name="connsiteY2" fmla="*/ 4131 h 17636"/>
              <a:gd name="connsiteX3" fmla="*/ 15420 w 16023"/>
              <a:gd name="connsiteY3" fmla="*/ 7852 h 17636"/>
              <a:gd name="connsiteX4" fmla="*/ 10651 w 16023"/>
              <a:gd name="connsiteY4" fmla="*/ 11230 h 17636"/>
              <a:gd name="connsiteX5" fmla="*/ 10010 w 16023"/>
              <a:gd name="connsiteY5" fmla="*/ 17636 h 17636"/>
              <a:gd name="connsiteX6" fmla="*/ 1677 w 16023"/>
              <a:gd name="connsiteY6" fmla="*/ 17636 h 17636"/>
              <a:gd name="connsiteX7" fmla="*/ 40 w 16023"/>
              <a:gd name="connsiteY7" fmla="*/ 13581 h 17636"/>
              <a:gd name="connsiteX8" fmla="*/ 40 w 16023"/>
              <a:gd name="connsiteY8" fmla="*/ 11691 h 17636"/>
              <a:gd name="connsiteX9" fmla="*/ 5066 w 16023"/>
              <a:gd name="connsiteY9" fmla="*/ 1596 h 17636"/>
              <a:gd name="connsiteX0" fmla="*/ 5066 w 16023"/>
              <a:gd name="connsiteY0" fmla="*/ 1596 h 17636"/>
              <a:gd name="connsiteX1" fmla="*/ 12263 w 16023"/>
              <a:gd name="connsiteY1" fmla="*/ 2117 h 17636"/>
              <a:gd name="connsiteX2" fmla="*/ 14272 w 16023"/>
              <a:gd name="connsiteY2" fmla="*/ 4131 h 17636"/>
              <a:gd name="connsiteX3" fmla="*/ 15420 w 16023"/>
              <a:gd name="connsiteY3" fmla="*/ 7852 h 17636"/>
              <a:gd name="connsiteX4" fmla="*/ 10651 w 16023"/>
              <a:gd name="connsiteY4" fmla="*/ 11230 h 17636"/>
              <a:gd name="connsiteX5" fmla="*/ 10010 w 16023"/>
              <a:gd name="connsiteY5" fmla="*/ 17636 h 17636"/>
              <a:gd name="connsiteX6" fmla="*/ 1677 w 16023"/>
              <a:gd name="connsiteY6" fmla="*/ 17636 h 17636"/>
              <a:gd name="connsiteX7" fmla="*/ 40 w 16023"/>
              <a:gd name="connsiteY7" fmla="*/ 13581 h 17636"/>
              <a:gd name="connsiteX8" fmla="*/ 40 w 16023"/>
              <a:gd name="connsiteY8" fmla="*/ 11691 h 17636"/>
              <a:gd name="connsiteX9" fmla="*/ 5066 w 16023"/>
              <a:gd name="connsiteY9" fmla="*/ 1596 h 17636"/>
              <a:gd name="connsiteX0" fmla="*/ 5066 w 23063"/>
              <a:gd name="connsiteY0" fmla="*/ 1596 h 17636"/>
              <a:gd name="connsiteX1" fmla="*/ 12263 w 23063"/>
              <a:gd name="connsiteY1" fmla="*/ 2117 h 17636"/>
              <a:gd name="connsiteX2" fmla="*/ 22537 w 23063"/>
              <a:gd name="connsiteY2" fmla="*/ 3762 h 17636"/>
              <a:gd name="connsiteX3" fmla="*/ 15420 w 23063"/>
              <a:gd name="connsiteY3" fmla="*/ 7852 h 17636"/>
              <a:gd name="connsiteX4" fmla="*/ 10651 w 23063"/>
              <a:gd name="connsiteY4" fmla="*/ 11230 h 17636"/>
              <a:gd name="connsiteX5" fmla="*/ 10010 w 23063"/>
              <a:gd name="connsiteY5" fmla="*/ 17636 h 17636"/>
              <a:gd name="connsiteX6" fmla="*/ 1677 w 23063"/>
              <a:gd name="connsiteY6" fmla="*/ 17636 h 17636"/>
              <a:gd name="connsiteX7" fmla="*/ 40 w 23063"/>
              <a:gd name="connsiteY7" fmla="*/ 13581 h 17636"/>
              <a:gd name="connsiteX8" fmla="*/ 40 w 23063"/>
              <a:gd name="connsiteY8" fmla="*/ 11691 h 17636"/>
              <a:gd name="connsiteX9" fmla="*/ 5066 w 23063"/>
              <a:gd name="connsiteY9" fmla="*/ 1596 h 17636"/>
              <a:gd name="connsiteX0" fmla="*/ 5066 w 23063"/>
              <a:gd name="connsiteY0" fmla="*/ 5745 h 21785"/>
              <a:gd name="connsiteX1" fmla="*/ 15161 w 23063"/>
              <a:gd name="connsiteY1" fmla="*/ 826 h 21785"/>
              <a:gd name="connsiteX2" fmla="*/ 22537 w 23063"/>
              <a:gd name="connsiteY2" fmla="*/ 7911 h 21785"/>
              <a:gd name="connsiteX3" fmla="*/ 15420 w 23063"/>
              <a:gd name="connsiteY3" fmla="*/ 12001 h 21785"/>
              <a:gd name="connsiteX4" fmla="*/ 10651 w 23063"/>
              <a:gd name="connsiteY4" fmla="*/ 15379 h 21785"/>
              <a:gd name="connsiteX5" fmla="*/ 10010 w 23063"/>
              <a:gd name="connsiteY5" fmla="*/ 21785 h 21785"/>
              <a:gd name="connsiteX6" fmla="*/ 1677 w 23063"/>
              <a:gd name="connsiteY6" fmla="*/ 21785 h 21785"/>
              <a:gd name="connsiteX7" fmla="*/ 40 w 23063"/>
              <a:gd name="connsiteY7" fmla="*/ 17730 h 21785"/>
              <a:gd name="connsiteX8" fmla="*/ 40 w 23063"/>
              <a:gd name="connsiteY8" fmla="*/ 15840 h 21785"/>
              <a:gd name="connsiteX9" fmla="*/ 5066 w 23063"/>
              <a:gd name="connsiteY9" fmla="*/ 5745 h 21785"/>
              <a:gd name="connsiteX0" fmla="*/ 5066 w 23063"/>
              <a:gd name="connsiteY0" fmla="*/ 5726 h 21766"/>
              <a:gd name="connsiteX1" fmla="*/ 8976 w 23063"/>
              <a:gd name="connsiteY1" fmla="*/ 2646 h 21766"/>
              <a:gd name="connsiteX2" fmla="*/ 15161 w 23063"/>
              <a:gd name="connsiteY2" fmla="*/ 807 h 21766"/>
              <a:gd name="connsiteX3" fmla="*/ 22537 w 23063"/>
              <a:gd name="connsiteY3" fmla="*/ 7892 h 21766"/>
              <a:gd name="connsiteX4" fmla="*/ 15420 w 23063"/>
              <a:gd name="connsiteY4" fmla="*/ 11982 h 21766"/>
              <a:gd name="connsiteX5" fmla="*/ 10651 w 23063"/>
              <a:gd name="connsiteY5" fmla="*/ 15360 h 21766"/>
              <a:gd name="connsiteX6" fmla="*/ 10010 w 23063"/>
              <a:gd name="connsiteY6" fmla="*/ 21766 h 21766"/>
              <a:gd name="connsiteX7" fmla="*/ 1677 w 23063"/>
              <a:gd name="connsiteY7" fmla="*/ 21766 h 21766"/>
              <a:gd name="connsiteX8" fmla="*/ 40 w 23063"/>
              <a:gd name="connsiteY8" fmla="*/ 17711 h 21766"/>
              <a:gd name="connsiteX9" fmla="*/ 40 w 23063"/>
              <a:gd name="connsiteY9" fmla="*/ 15821 h 21766"/>
              <a:gd name="connsiteX10" fmla="*/ 5066 w 23063"/>
              <a:gd name="connsiteY10" fmla="*/ 5726 h 21766"/>
              <a:gd name="connsiteX0" fmla="*/ 5066 w 23063"/>
              <a:gd name="connsiteY0" fmla="*/ 5000 h 21040"/>
              <a:gd name="connsiteX1" fmla="*/ 8976 w 23063"/>
              <a:gd name="connsiteY1" fmla="*/ 1920 h 21040"/>
              <a:gd name="connsiteX2" fmla="*/ 15161 w 23063"/>
              <a:gd name="connsiteY2" fmla="*/ 81 h 21040"/>
              <a:gd name="connsiteX3" fmla="*/ 18359 w 23063"/>
              <a:gd name="connsiteY3" fmla="*/ 2407 h 21040"/>
              <a:gd name="connsiteX4" fmla="*/ 22537 w 23063"/>
              <a:gd name="connsiteY4" fmla="*/ 7166 h 21040"/>
              <a:gd name="connsiteX5" fmla="*/ 15420 w 23063"/>
              <a:gd name="connsiteY5" fmla="*/ 11256 h 21040"/>
              <a:gd name="connsiteX6" fmla="*/ 10651 w 23063"/>
              <a:gd name="connsiteY6" fmla="*/ 14634 h 21040"/>
              <a:gd name="connsiteX7" fmla="*/ 10010 w 23063"/>
              <a:gd name="connsiteY7" fmla="*/ 21040 h 21040"/>
              <a:gd name="connsiteX8" fmla="*/ 1677 w 23063"/>
              <a:gd name="connsiteY8" fmla="*/ 21040 h 21040"/>
              <a:gd name="connsiteX9" fmla="*/ 40 w 23063"/>
              <a:gd name="connsiteY9" fmla="*/ 16985 h 21040"/>
              <a:gd name="connsiteX10" fmla="*/ 40 w 23063"/>
              <a:gd name="connsiteY10" fmla="*/ 15095 h 21040"/>
              <a:gd name="connsiteX11" fmla="*/ 5066 w 23063"/>
              <a:gd name="connsiteY11" fmla="*/ 5000 h 21040"/>
              <a:gd name="connsiteX0" fmla="*/ 5066 w 23063"/>
              <a:gd name="connsiteY0" fmla="*/ 5133 h 21173"/>
              <a:gd name="connsiteX1" fmla="*/ 8976 w 23063"/>
              <a:gd name="connsiteY1" fmla="*/ 2053 h 21173"/>
              <a:gd name="connsiteX2" fmla="*/ 15161 w 23063"/>
              <a:gd name="connsiteY2" fmla="*/ 214 h 21173"/>
              <a:gd name="connsiteX3" fmla="*/ 21154 w 23063"/>
              <a:gd name="connsiteY3" fmla="*/ 1181 h 21173"/>
              <a:gd name="connsiteX4" fmla="*/ 22537 w 23063"/>
              <a:gd name="connsiteY4" fmla="*/ 7299 h 21173"/>
              <a:gd name="connsiteX5" fmla="*/ 15420 w 23063"/>
              <a:gd name="connsiteY5" fmla="*/ 11389 h 21173"/>
              <a:gd name="connsiteX6" fmla="*/ 10651 w 23063"/>
              <a:gd name="connsiteY6" fmla="*/ 14767 h 21173"/>
              <a:gd name="connsiteX7" fmla="*/ 10010 w 23063"/>
              <a:gd name="connsiteY7" fmla="*/ 21173 h 21173"/>
              <a:gd name="connsiteX8" fmla="*/ 1677 w 23063"/>
              <a:gd name="connsiteY8" fmla="*/ 21173 h 21173"/>
              <a:gd name="connsiteX9" fmla="*/ 40 w 23063"/>
              <a:gd name="connsiteY9" fmla="*/ 17118 h 21173"/>
              <a:gd name="connsiteX10" fmla="*/ 40 w 23063"/>
              <a:gd name="connsiteY10" fmla="*/ 15228 h 21173"/>
              <a:gd name="connsiteX11" fmla="*/ 5066 w 23063"/>
              <a:gd name="connsiteY11" fmla="*/ 5133 h 21173"/>
              <a:gd name="connsiteX0" fmla="*/ 5066 w 25172"/>
              <a:gd name="connsiteY0" fmla="*/ 5133 h 21173"/>
              <a:gd name="connsiteX1" fmla="*/ 8976 w 25172"/>
              <a:gd name="connsiteY1" fmla="*/ 2053 h 21173"/>
              <a:gd name="connsiteX2" fmla="*/ 15161 w 25172"/>
              <a:gd name="connsiteY2" fmla="*/ 214 h 21173"/>
              <a:gd name="connsiteX3" fmla="*/ 21154 w 25172"/>
              <a:gd name="connsiteY3" fmla="*/ 1181 h 21173"/>
              <a:gd name="connsiteX4" fmla="*/ 22537 w 25172"/>
              <a:gd name="connsiteY4" fmla="*/ 7299 h 21173"/>
              <a:gd name="connsiteX5" fmla="*/ 15420 w 25172"/>
              <a:gd name="connsiteY5" fmla="*/ 11389 h 21173"/>
              <a:gd name="connsiteX6" fmla="*/ 10651 w 25172"/>
              <a:gd name="connsiteY6" fmla="*/ 14767 h 21173"/>
              <a:gd name="connsiteX7" fmla="*/ 10010 w 25172"/>
              <a:gd name="connsiteY7" fmla="*/ 21173 h 21173"/>
              <a:gd name="connsiteX8" fmla="*/ 1677 w 25172"/>
              <a:gd name="connsiteY8" fmla="*/ 21173 h 21173"/>
              <a:gd name="connsiteX9" fmla="*/ 40 w 25172"/>
              <a:gd name="connsiteY9" fmla="*/ 17118 h 21173"/>
              <a:gd name="connsiteX10" fmla="*/ 40 w 25172"/>
              <a:gd name="connsiteY10" fmla="*/ 15228 h 21173"/>
              <a:gd name="connsiteX11" fmla="*/ 5066 w 25172"/>
              <a:gd name="connsiteY11" fmla="*/ 5133 h 21173"/>
              <a:gd name="connsiteX0" fmla="*/ 5066 w 23860"/>
              <a:gd name="connsiteY0" fmla="*/ 5064 h 21104"/>
              <a:gd name="connsiteX1" fmla="*/ 8976 w 23860"/>
              <a:gd name="connsiteY1" fmla="*/ 1984 h 21104"/>
              <a:gd name="connsiteX2" fmla="*/ 15161 w 23860"/>
              <a:gd name="connsiteY2" fmla="*/ 145 h 21104"/>
              <a:gd name="connsiteX3" fmla="*/ 21154 w 23860"/>
              <a:gd name="connsiteY3" fmla="*/ 1112 h 21104"/>
              <a:gd name="connsiteX4" fmla="*/ 23431 w 23860"/>
              <a:gd name="connsiteY4" fmla="*/ 2353 h 21104"/>
              <a:gd name="connsiteX5" fmla="*/ 22537 w 23860"/>
              <a:gd name="connsiteY5" fmla="*/ 7230 h 21104"/>
              <a:gd name="connsiteX6" fmla="*/ 15420 w 23860"/>
              <a:gd name="connsiteY6" fmla="*/ 11320 h 21104"/>
              <a:gd name="connsiteX7" fmla="*/ 10651 w 23860"/>
              <a:gd name="connsiteY7" fmla="*/ 14698 h 21104"/>
              <a:gd name="connsiteX8" fmla="*/ 10010 w 23860"/>
              <a:gd name="connsiteY8" fmla="*/ 21104 h 21104"/>
              <a:gd name="connsiteX9" fmla="*/ 1677 w 23860"/>
              <a:gd name="connsiteY9" fmla="*/ 21104 h 21104"/>
              <a:gd name="connsiteX10" fmla="*/ 40 w 23860"/>
              <a:gd name="connsiteY10" fmla="*/ 17049 h 21104"/>
              <a:gd name="connsiteX11" fmla="*/ 40 w 23860"/>
              <a:gd name="connsiteY11" fmla="*/ 15159 h 21104"/>
              <a:gd name="connsiteX12" fmla="*/ 5066 w 23860"/>
              <a:gd name="connsiteY12" fmla="*/ 5064 h 21104"/>
              <a:gd name="connsiteX0" fmla="*/ 5066 w 23860"/>
              <a:gd name="connsiteY0" fmla="*/ 5189 h 21229"/>
              <a:gd name="connsiteX1" fmla="*/ 8976 w 23860"/>
              <a:gd name="connsiteY1" fmla="*/ 2109 h 21229"/>
              <a:gd name="connsiteX2" fmla="*/ 15161 w 23860"/>
              <a:gd name="connsiteY2" fmla="*/ 270 h 21229"/>
              <a:gd name="connsiteX3" fmla="*/ 19217 w 23860"/>
              <a:gd name="connsiteY3" fmla="*/ 488 h 21229"/>
              <a:gd name="connsiteX4" fmla="*/ 21154 w 23860"/>
              <a:gd name="connsiteY4" fmla="*/ 1237 h 21229"/>
              <a:gd name="connsiteX5" fmla="*/ 23431 w 23860"/>
              <a:gd name="connsiteY5" fmla="*/ 2478 h 21229"/>
              <a:gd name="connsiteX6" fmla="*/ 22537 w 23860"/>
              <a:gd name="connsiteY6" fmla="*/ 7355 h 21229"/>
              <a:gd name="connsiteX7" fmla="*/ 15420 w 23860"/>
              <a:gd name="connsiteY7" fmla="*/ 11445 h 21229"/>
              <a:gd name="connsiteX8" fmla="*/ 10651 w 23860"/>
              <a:gd name="connsiteY8" fmla="*/ 14823 h 21229"/>
              <a:gd name="connsiteX9" fmla="*/ 10010 w 23860"/>
              <a:gd name="connsiteY9" fmla="*/ 21229 h 21229"/>
              <a:gd name="connsiteX10" fmla="*/ 1677 w 23860"/>
              <a:gd name="connsiteY10" fmla="*/ 21229 h 21229"/>
              <a:gd name="connsiteX11" fmla="*/ 40 w 23860"/>
              <a:gd name="connsiteY11" fmla="*/ 17174 h 21229"/>
              <a:gd name="connsiteX12" fmla="*/ 40 w 23860"/>
              <a:gd name="connsiteY12" fmla="*/ 15284 h 21229"/>
              <a:gd name="connsiteX13" fmla="*/ 5066 w 23860"/>
              <a:gd name="connsiteY13" fmla="*/ 5189 h 21229"/>
              <a:gd name="connsiteX0" fmla="*/ 5066 w 23438"/>
              <a:gd name="connsiteY0" fmla="*/ 5189 h 21229"/>
              <a:gd name="connsiteX1" fmla="*/ 8976 w 23438"/>
              <a:gd name="connsiteY1" fmla="*/ 2109 h 21229"/>
              <a:gd name="connsiteX2" fmla="*/ 15161 w 23438"/>
              <a:gd name="connsiteY2" fmla="*/ 270 h 21229"/>
              <a:gd name="connsiteX3" fmla="*/ 19217 w 23438"/>
              <a:gd name="connsiteY3" fmla="*/ 488 h 21229"/>
              <a:gd name="connsiteX4" fmla="*/ 21154 w 23438"/>
              <a:gd name="connsiteY4" fmla="*/ 1237 h 21229"/>
              <a:gd name="connsiteX5" fmla="*/ 23431 w 23438"/>
              <a:gd name="connsiteY5" fmla="*/ 2478 h 21229"/>
              <a:gd name="connsiteX6" fmla="*/ 21194 w 23438"/>
              <a:gd name="connsiteY6" fmla="*/ 11067 h 21229"/>
              <a:gd name="connsiteX7" fmla="*/ 15420 w 23438"/>
              <a:gd name="connsiteY7" fmla="*/ 11445 h 21229"/>
              <a:gd name="connsiteX8" fmla="*/ 10651 w 23438"/>
              <a:gd name="connsiteY8" fmla="*/ 14823 h 21229"/>
              <a:gd name="connsiteX9" fmla="*/ 10010 w 23438"/>
              <a:gd name="connsiteY9" fmla="*/ 21229 h 21229"/>
              <a:gd name="connsiteX10" fmla="*/ 1677 w 23438"/>
              <a:gd name="connsiteY10" fmla="*/ 21229 h 21229"/>
              <a:gd name="connsiteX11" fmla="*/ 40 w 23438"/>
              <a:gd name="connsiteY11" fmla="*/ 17174 h 21229"/>
              <a:gd name="connsiteX12" fmla="*/ 40 w 23438"/>
              <a:gd name="connsiteY12" fmla="*/ 15284 h 21229"/>
              <a:gd name="connsiteX13" fmla="*/ 5066 w 23438"/>
              <a:gd name="connsiteY13" fmla="*/ 5189 h 21229"/>
              <a:gd name="connsiteX0" fmla="*/ 5066 w 23466"/>
              <a:gd name="connsiteY0" fmla="*/ 5189 h 21229"/>
              <a:gd name="connsiteX1" fmla="*/ 8976 w 23466"/>
              <a:gd name="connsiteY1" fmla="*/ 2109 h 21229"/>
              <a:gd name="connsiteX2" fmla="*/ 15161 w 23466"/>
              <a:gd name="connsiteY2" fmla="*/ 270 h 21229"/>
              <a:gd name="connsiteX3" fmla="*/ 19217 w 23466"/>
              <a:gd name="connsiteY3" fmla="*/ 488 h 21229"/>
              <a:gd name="connsiteX4" fmla="*/ 21154 w 23466"/>
              <a:gd name="connsiteY4" fmla="*/ 1237 h 21229"/>
              <a:gd name="connsiteX5" fmla="*/ 23431 w 23466"/>
              <a:gd name="connsiteY5" fmla="*/ 2478 h 21229"/>
              <a:gd name="connsiteX6" fmla="*/ 21364 w 23466"/>
              <a:gd name="connsiteY6" fmla="*/ 11313 h 21229"/>
              <a:gd name="connsiteX7" fmla="*/ 15420 w 23466"/>
              <a:gd name="connsiteY7" fmla="*/ 11445 h 21229"/>
              <a:gd name="connsiteX8" fmla="*/ 10651 w 23466"/>
              <a:gd name="connsiteY8" fmla="*/ 14823 h 21229"/>
              <a:gd name="connsiteX9" fmla="*/ 10010 w 23466"/>
              <a:gd name="connsiteY9" fmla="*/ 21229 h 21229"/>
              <a:gd name="connsiteX10" fmla="*/ 1677 w 23466"/>
              <a:gd name="connsiteY10" fmla="*/ 21229 h 21229"/>
              <a:gd name="connsiteX11" fmla="*/ 40 w 23466"/>
              <a:gd name="connsiteY11" fmla="*/ 17174 h 21229"/>
              <a:gd name="connsiteX12" fmla="*/ 40 w 23466"/>
              <a:gd name="connsiteY12" fmla="*/ 15284 h 21229"/>
              <a:gd name="connsiteX13" fmla="*/ 5066 w 23466"/>
              <a:gd name="connsiteY13" fmla="*/ 5189 h 21229"/>
              <a:gd name="connsiteX0" fmla="*/ 5066 w 23466"/>
              <a:gd name="connsiteY0" fmla="*/ 5189 h 21229"/>
              <a:gd name="connsiteX1" fmla="*/ 8976 w 23466"/>
              <a:gd name="connsiteY1" fmla="*/ 2109 h 21229"/>
              <a:gd name="connsiteX2" fmla="*/ 15161 w 23466"/>
              <a:gd name="connsiteY2" fmla="*/ 270 h 21229"/>
              <a:gd name="connsiteX3" fmla="*/ 19217 w 23466"/>
              <a:gd name="connsiteY3" fmla="*/ 488 h 21229"/>
              <a:gd name="connsiteX4" fmla="*/ 21154 w 23466"/>
              <a:gd name="connsiteY4" fmla="*/ 1237 h 21229"/>
              <a:gd name="connsiteX5" fmla="*/ 23431 w 23466"/>
              <a:gd name="connsiteY5" fmla="*/ 2478 h 21229"/>
              <a:gd name="connsiteX6" fmla="*/ 21364 w 23466"/>
              <a:gd name="connsiteY6" fmla="*/ 11313 h 21229"/>
              <a:gd name="connsiteX7" fmla="*/ 15420 w 23466"/>
              <a:gd name="connsiteY7" fmla="*/ 11445 h 21229"/>
              <a:gd name="connsiteX8" fmla="*/ 10651 w 23466"/>
              <a:gd name="connsiteY8" fmla="*/ 14823 h 21229"/>
              <a:gd name="connsiteX9" fmla="*/ 10010 w 23466"/>
              <a:gd name="connsiteY9" fmla="*/ 21229 h 21229"/>
              <a:gd name="connsiteX10" fmla="*/ 1677 w 23466"/>
              <a:gd name="connsiteY10" fmla="*/ 21229 h 21229"/>
              <a:gd name="connsiteX11" fmla="*/ 40 w 23466"/>
              <a:gd name="connsiteY11" fmla="*/ 17174 h 21229"/>
              <a:gd name="connsiteX12" fmla="*/ 40 w 23466"/>
              <a:gd name="connsiteY12" fmla="*/ 15284 h 21229"/>
              <a:gd name="connsiteX13" fmla="*/ 5066 w 23466"/>
              <a:gd name="connsiteY13" fmla="*/ 5189 h 21229"/>
              <a:gd name="connsiteX0" fmla="*/ 5066 w 23636"/>
              <a:gd name="connsiteY0" fmla="*/ 5189 h 21229"/>
              <a:gd name="connsiteX1" fmla="*/ 8976 w 23636"/>
              <a:gd name="connsiteY1" fmla="*/ 2109 h 21229"/>
              <a:gd name="connsiteX2" fmla="*/ 15161 w 23636"/>
              <a:gd name="connsiteY2" fmla="*/ 270 h 21229"/>
              <a:gd name="connsiteX3" fmla="*/ 19217 w 23636"/>
              <a:gd name="connsiteY3" fmla="*/ 488 h 21229"/>
              <a:gd name="connsiteX4" fmla="*/ 21154 w 23636"/>
              <a:gd name="connsiteY4" fmla="*/ 1237 h 21229"/>
              <a:gd name="connsiteX5" fmla="*/ 23601 w 23636"/>
              <a:gd name="connsiteY5" fmla="*/ 2724 h 21229"/>
              <a:gd name="connsiteX6" fmla="*/ 21364 w 23636"/>
              <a:gd name="connsiteY6" fmla="*/ 11313 h 21229"/>
              <a:gd name="connsiteX7" fmla="*/ 15420 w 23636"/>
              <a:gd name="connsiteY7" fmla="*/ 11445 h 21229"/>
              <a:gd name="connsiteX8" fmla="*/ 10651 w 23636"/>
              <a:gd name="connsiteY8" fmla="*/ 14823 h 21229"/>
              <a:gd name="connsiteX9" fmla="*/ 10010 w 23636"/>
              <a:gd name="connsiteY9" fmla="*/ 21229 h 21229"/>
              <a:gd name="connsiteX10" fmla="*/ 1677 w 23636"/>
              <a:gd name="connsiteY10" fmla="*/ 21229 h 21229"/>
              <a:gd name="connsiteX11" fmla="*/ 40 w 23636"/>
              <a:gd name="connsiteY11" fmla="*/ 17174 h 21229"/>
              <a:gd name="connsiteX12" fmla="*/ 40 w 23636"/>
              <a:gd name="connsiteY12" fmla="*/ 15284 h 21229"/>
              <a:gd name="connsiteX13" fmla="*/ 5066 w 23636"/>
              <a:gd name="connsiteY13" fmla="*/ 5189 h 21229"/>
              <a:gd name="connsiteX0" fmla="*/ 5066 w 23604"/>
              <a:gd name="connsiteY0" fmla="*/ 5189 h 21229"/>
              <a:gd name="connsiteX1" fmla="*/ 8976 w 23604"/>
              <a:gd name="connsiteY1" fmla="*/ 2109 h 21229"/>
              <a:gd name="connsiteX2" fmla="*/ 15161 w 23604"/>
              <a:gd name="connsiteY2" fmla="*/ 270 h 21229"/>
              <a:gd name="connsiteX3" fmla="*/ 19217 w 23604"/>
              <a:gd name="connsiteY3" fmla="*/ 488 h 21229"/>
              <a:gd name="connsiteX4" fmla="*/ 21384 w 23604"/>
              <a:gd name="connsiteY4" fmla="*/ 1056 h 21229"/>
              <a:gd name="connsiteX5" fmla="*/ 23601 w 23604"/>
              <a:gd name="connsiteY5" fmla="*/ 2724 h 21229"/>
              <a:gd name="connsiteX6" fmla="*/ 21364 w 23604"/>
              <a:gd name="connsiteY6" fmla="*/ 11313 h 21229"/>
              <a:gd name="connsiteX7" fmla="*/ 15420 w 23604"/>
              <a:gd name="connsiteY7" fmla="*/ 11445 h 21229"/>
              <a:gd name="connsiteX8" fmla="*/ 10651 w 23604"/>
              <a:gd name="connsiteY8" fmla="*/ 14823 h 21229"/>
              <a:gd name="connsiteX9" fmla="*/ 10010 w 23604"/>
              <a:gd name="connsiteY9" fmla="*/ 21229 h 21229"/>
              <a:gd name="connsiteX10" fmla="*/ 1677 w 23604"/>
              <a:gd name="connsiteY10" fmla="*/ 21229 h 21229"/>
              <a:gd name="connsiteX11" fmla="*/ 40 w 23604"/>
              <a:gd name="connsiteY11" fmla="*/ 17174 h 21229"/>
              <a:gd name="connsiteX12" fmla="*/ 40 w 23604"/>
              <a:gd name="connsiteY12" fmla="*/ 15284 h 21229"/>
              <a:gd name="connsiteX13" fmla="*/ 5066 w 23604"/>
              <a:gd name="connsiteY13" fmla="*/ 5189 h 21229"/>
              <a:gd name="connsiteX0" fmla="*/ 5066 w 23604"/>
              <a:gd name="connsiteY0" fmla="*/ 5189 h 21229"/>
              <a:gd name="connsiteX1" fmla="*/ 8976 w 23604"/>
              <a:gd name="connsiteY1" fmla="*/ 2109 h 21229"/>
              <a:gd name="connsiteX2" fmla="*/ 15161 w 23604"/>
              <a:gd name="connsiteY2" fmla="*/ 270 h 21229"/>
              <a:gd name="connsiteX3" fmla="*/ 19217 w 23604"/>
              <a:gd name="connsiteY3" fmla="*/ 488 h 21229"/>
              <a:gd name="connsiteX4" fmla="*/ 21384 w 23604"/>
              <a:gd name="connsiteY4" fmla="*/ 1056 h 21229"/>
              <a:gd name="connsiteX5" fmla="*/ 23601 w 23604"/>
              <a:gd name="connsiteY5" fmla="*/ 2724 h 21229"/>
              <a:gd name="connsiteX6" fmla="*/ 21364 w 23604"/>
              <a:gd name="connsiteY6" fmla="*/ 11313 h 21229"/>
              <a:gd name="connsiteX7" fmla="*/ 20614 w 23604"/>
              <a:gd name="connsiteY7" fmla="*/ 11537 h 21229"/>
              <a:gd name="connsiteX8" fmla="*/ 15420 w 23604"/>
              <a:gd name="connsiteY8" fmla="*/ 11445 h 21229"/>
              <a:gd name="connsiteX9" fmla="*/ 10651 w 23604"/>
              <a:gd name="connsiteY9" fmla="*/ 14823 h 21229"/>
              <a:gd name="connsiteX10" fmla="*/ 10010 w 23604"/>
              <a:gd name="connsiteY10" fmla="*/ 21229 h 21229"/>
              <a:gd name="connsiteX11" fmla="*/ 1677 w 23604"/>
              <a:gd name="connsiteY11" fmla="*/ 21229 h 21229"/>
              <a:gd name="connsiteX12" fmla="*/ 40 w 23604"/>
              <a:gd name="connsiteY12" fmla="*/ 17174 h 21229"/>
              <a:gd name="connsiteX13" fmla="*/ 40 w 23604"/>
              <a:gd name="connsiteY13" fmla="*/ 15284 h 21229"/>
              <a:gd name="connsiteX14" fmla="*/ 5066 w 23604"/>
              <a:gd name="connsiteY14" fmla="*/ 5189 h 21229"/>
              <a:gd name="connsiteX0" fmla="*/ 5066 w 23604"/>
              <a:gd name="connsiteY0" fmla="*/ 5189 h 21229"/>
              <a:gd name="connsiteX1" fmla="*/ 8976 w 23604"/>
              <a:gd name="connsiteY1" fmla="*/ 2109 h 21229"/>
              <a:gd name="connsiteX2" fmla="*/ 15161 w 23604"/>
              <a:gd name="connsiteY2" fmla="*/ 270 h 21229"/>
              <a:gd name="connsiteX3" fmla="*/ 19217 w 23604"/>
              <a:gd name="connsiteY3" fmla="*/ 488 h 21229"/>
              <a:gd name="connsiteX4" fmla="*/ 21384 w 23604"/>
              <a:gd name="connsiteY4" fmla="*/ 1056 h 21229"/>
              <a:gd name="connsiteX5" fmla="*/ 23601 w 23604"/>
              <a:gd name="connsiteY5" fmla="*/ 2724 h 21229"/>
              <a:gd name="connsiteX6" fmla="*/ 21364 w 23604"/>
              <a:gd name="connsiteY6" fmla="*/ 11313 h 21229"/>
              <a:gd name="connsiteX7" fmla="*/ 21304 w 23604"/>
              <a:gd name="connsiteY7" fmla="*/ 11740 h 21229"/>
              <a:gd name="connsiteX8" fmla="*/ 15420 w 23604"/>
              <a:gd name="connsiteY8" fmla="*/ 11445 h 21229"/>
              <a:gd name="connsiteX9" fmla="*/ 10651 w 23604"/>
              <a:gd name="connsiteY9" fmla="*/ 14823 h 21229"/>
              <a:gd name="connsiteX10" fmla="*/ 10010 w 23604"/>
              <a:gd name="connsiteY10" fmla="*/ 21229 h 21229"/>
              <a:gd name="connsiteX11" fmla="*/ 1677 w 23604"/>
              <a:gd name="connsiteY11" fmla="*/ 21229 h 21229"/>
              <a:gd name="connsiteX12" fmla="*/ 40 w 23604"/>
              <a:gd name="connsiteY12" fmla="*/ 17174 h 21229"/>
              <a:gd name="connsiteX13" fmla="*/ 40 w 23604"/>
              <a:gd name="connsiteY13" fmla="*/ 15284 h 21229"/>
              <a:gd name="connsiteX14" fmla="*/ 5066 w 23604"/>
              <a:gd name="connsiteY14" fmla="*/ 5189 h 21229"/>
              <a:gd name="connsiteX0" fmla="*/ 5066 w 23737"/>
              <a:gd name="connsiteY0" fmla="*/ 5189 h 21229"/>
              <a:gd name="connsiteX1" fmla="*/ 8976 w 23737"/>
              <a:gd name="connsiteY1" fmla="*/ 2109 h 21229"/>
              <a:gd name="connsiteX2" fmla="*/ 15161 w 23737"/>
              <a:gd name="connsiteY2" fmla="*/ 270 h 21229"/>
              <a:gd name="connsiteX3" fmla="*/ 19217 w 23737"/>
              <a:gd name="connsiteY3" fmla="*/ 488 h 21229"/>
              <a:gd name="connsiteX4" fmla="*/ 21384 w 23737"/>
              <a:gd name="connsiteY4" fmla="*/ 1056 h 21229"/>
              <a:gd name="connsiteX5" fmla="*/ 23601 w 23737"/>
              <a:gd name="connsiteY5" fmla="*/ 2724 h 21229"/>
              <a:gd name="connsiteX6" fmla="*/ 20565 w 23737"/>
              <a:gd name="connsiteY6" fmla="*/ 11184 h 21229"/>
              <a:gd name="connsiteX7" fmla="*/ 21304 w 23737"/>
              <a:gd name="connsiteY7" fmla="*/ 11740 h 21229"/>
              <a:gd name="connsiteX8" fmla="*/ 15420 w 23737"/>
              <a:gd name="connsiteY8" fmla="*/ 11445 h 21229"/>
              <a:gd name="connsiteX9" fmla="*/ 10651 w 23737"/>
              <a:gd name="connsiteY9" fmla="*/ 14823 h 21229"/>
              <a:gd name="connsiteX10" fmla="*/ 10010 w 23737"/>
              <a:gd name="connsiteY10" fmla="*/ 21229 h 21229"/>
              <a:gd name="connsiteX11" fmla="*/ 1677 w 23737"/>
              <a:gd name="connsiteY11" fmla="*/ 21229 h 21229"/>
              <a:gd name="connsiteX12" fmla="*/ 40 w 23737"/>
              <a:gd name="connsiteY12" fmla="*/ 17174 h 21229"/>
              <a:gd name="connsiteX13" fmla="*/ 40 w 23737"/>
              <a:gd name="connsiteY13" fmla="*/ 15284 h 21229"/>
              <a:gd name="connsiteX14" fmla="*/ 5066 w 23737"/>
              <a:gd name="connsiteY14" fmla="*/ 5189 h 21229"/>
              <a:gd name="connsiteX0" fmla="*/ 5066 w 23614"/>
              <a:gd name="connsiteY0" fmla="*/ 5189 h 21229"/>
              <a:gd name="connsiteX1" fmla="*/ 8976 w 23614"/>
              <a:gd name="connsiteY1" fmla="*/ 2109 h 21229"/>
              <a:gd name="connsiteX2" fmla="*/ 15161 w 23614"/>
              <a:gd name="connsiteY2" fmla="*/ 270 h 21229"/>
              <a:gd name="connsiteX3" fmla="*/ 19217 w 23614"/>
              <a:gd name="connsiteY3" fmla="*/ 488 h 21229"/>
              <a:gd name="connsiteX4" fmla="*/ 21384 w 23614"/>
              <a:gd name="connsiteY4" fmla="*/ 1056 h 21229"/>
              <a:gd name="connsiteX5" fmla="*/ 23601 w 23614"/>
              <a:gd name="connsiteY5" fmla="*/ 2724 h 21229"/>
              <a:gd name="connsiteX6" fmla="*/ 21304 w 23614"/>
              <a:gd name="connsiteY6" fmla="*/ 11740 h 21229"/>
              <a:gd name="connsiteX7" fmla="*/ 21304 w 23614"/>
              <a:gd name="connsiteY7" fmla="*/ 11740 h 21229"/>
              <a:gd name="connsiteX8" fmla="*/ 15420 w 23614"/>
              <a:gd name="connsiteY8" fmla="*/ 11445 h 21229"/>
              <a:gd name="connsiteX9" fmla="*/ 10651 w 23614"/>
              <a:gd name="connsiteY9" fmla="*/ 14823 h 21229"/>
              <a:gd name="connsiteX10" fmla="*/ 10010 w 23614"/>
              <a:gd name="connsiteY10" fmla="*/ 21229 h 21229"/>
              <a:gd name="connsiteX11" fmla="*/ 1677 w 23614"/>
              <a:gd name="connsiteY11" fmla="*/ 21229 h 21229"/>
              <a:gd name="connsiteX12" fmla="*/ 40 w 23614"/>
              <a:gd name="connsiteY12" fmla="*/ 17174 h 21229"/>
              <a:gd name="connsiteX13" fmla="*/ 40 w 23614"/>
              <a:gd name="connsiteY13" fmla="*/ 15284 h 21229"/>
              <a:gd name="connsiteX14" fmla="*/ 5066 w 23614"/>
              <a:gd name="connsiteY14" fmla="*/ 5189 h 21229"/>
              <a:gd name="connsiteX0" fmla="*/ 5066 w 23614"/>
              <a:gd name="connsiteY0" fmla="*/ 5189 h 21229"/>
              <a:gd name="connsiteX1" fmla="*/ 8976 w 23614"/>
              <a:gd name="connsiteY1" fmla="*/ 2109 h 21229"/>
              <a:gd name="connsiteX2" fmla="*/ 15161 w 23614"/>
              <a:gd name="connsiteY2" fmla="*/ 270 h 21229"/>
              <a:gd name="connsiteX3" fmla="*/ 19217 w 23614"/>
              <a:gd name="connsiteY3" fmla="*/ 488 h 21229"/>
              <a:gd name="connsiteX4" fmla="*/ 21384 w 23614"/>
              <a:gd name="connsiteY4" fmla="*/ 1056 h 21229"/>
              <a:gd name="connsiteX5" fmla="*/ 23601 w 23614"/>
              <a:gd name="connsiteY5" fmla="*/ 2724 h 21229"/>
              <a:gd name="connsiteX6" fmla="*/ 21304 w 23614"/>
              <a:gd name="connsiteY6" fmla="*/ 11740 h 21229"/>
              <a:gd name="connsiteX7" fmla="*/ 21304 w 23614"/>
              <a:gd name="connsiteY7" fmla="*/ 11740 h 21229"/>
              <a:gd name="connsiteX8" fmla="*/ 15420 w 23614"/>
              <a:gd name="connsiteY8" fmla="*/ 11445 h 21229"/>
              <a:gd name="connsiteX9" fmla="*/ 10821 w 23614"/>
              <a:gd name="connsiteY9" fmla="*/ 15068 h 21229"/>
              <a:gd name="connsiteX10" fmla="*/ 10010 w 23614"/>
              <a:gd name="connsiteY10" fmla="*/ 21229 h 21229"/>
              <a:gd name="connsiteX11" fmla="*/ 1677 w 23614"/>
              <a:gd name="connsiteY11" fmla="*/ 21229 h 21229"/>
              <a:gd name="connsiteX12" fmla="*/ 40 w 23614"/>
              <a:gd name="connsiteY12" fmla="*/ 17174 h 21229"/>
              <a:gd name="connsiteX13" fmla="*/ 40 w 23614"/>
              <a:gd name="connsiteY13" fmla="*/ 15284 h 21229"/>
              <a:gd name="connsiteX14" fmla="*/ 5066 w 23614"/>
              <a:gd name="connsiteY14" fmla="*/ 5189 h 21229"/>
              <a:gd name="connsiteX0" fmla="*/ 5066 w 23614"/>
              <a:gd name="connsiteY0" fmla="*/ 5189 h 21229"/>
              <a:gd name="connsiteX1" fmla="*/ 8976 w 23614"/>
              <a:gd name="connsiteY1" fmla="*/ 2109 h 21229"/>
              <a:gd name="connsiteX2" fmla="*/ 15161 w 23614"/>
              <a:gd name="connsiteY2" fmla="*/ 270 h 21229"/>
              <a:gd name="connsiteX3" fmla="*/ 19217 w 23614"/>
              <a:gd name="connsiteY3" fmla="*/ 488 h 21229"/>
              <a:gd name="connsiteX4" fmla="*/ 21384 w 23614"/>
              <a:gd name="connsiteY4" fmla="*/ 1056 h 21229"/>
              <a:gd name="connsiteX5" fmla="*/ 23601 w 23614"/>
              <a:gd name="connsiteY5" fmla="*/ 2724 h 21229"/>
              <a:gd name="connsiteX6" fmla="*/ 21304 w 23614"/>
              <a:gd name="connsiteY6" fmla="*/ 11740 h 21229"/>
              <a:gd name="connsiteX7" fmla="*/ 21304 w 23614"/>
              <a:gd name="connsiteY7" fmla="*/ 11740 h 21229"/>
              <a:gd name="connsiteX8" fmla="*/ 15420 w 23614"/>
              <a:gd name="connsiteY8" fmla="*/ 11445 h 21229"/>
              <a:gd name="connsiteX9" fmla="*/ 10821 w 23614"/>
              <a:gd name="connsiteY9" fmla="*/ 15068 h 21229"/>
              <a:gd name="connsiteX10" fmla="*/ 10010 w 23614"/>
              <a:gd name="connsiteY10" fmla="*/ 21229 h 21229"/>
              <a:gd name="connsiteX11" fmla="*/ 1677 w 23614"/>
              <a:gd name="connsiteY11" fmla="*/ 21229 h 21229"/>
              <a:gd name="connsiteX12" fmla="*/ 40 w 23614"/>
              <a:gd name="connsiteY12" fmla="*/ 17174 h 21229"/>
              <a:gd name="connsiteX13" fmla="*/ 40 w 23614"/>
              <a:gd name="connsiteY13" fmla="*/ 15284 h 21229"/>
              <a:gd name="connsiteX14" fmla="*/ 1775 w 23614"/>
              <a:gd name="connsiteY14" fmla="*/ 9679 h 21229"/>
              <a:gd name="connsiteX15" fmla="*/ 5066 w 23614"/>
              <a:gd name="connsiteY15" fmla="*/ 5189 h 21229"/>
              <a:gd name="connsiteX0" fmla="*/ 5066 w 23899"/>
              <a:gd name="connsiteY0" fmla="*/ 5189 h 21229"/>
              <a:gd name="connsiteX1" fmla="*/ 8976 w 23899"/>
              <a:gd name="connsiteY1" fmla="*/ 2109 h 21229"/>
              <a:gd name="connsiteX2" fmla="*/ 15161 w 23899"/>
              <a:gd name="connsiteY2" fmla="*/ 270 h 21229"/>
              <a:gd name="connsiteX3" fmla="*/ 19217 w 23899"/>
              <a:gd name="connsiteY3" fmla="*/ 488 h 21229"/>
              <a:gd name="connsiteX4" fmla="*/ 21384 w 23899"/>
              <a:gd name="connsiteY4" fmla="*/ 1056 h 21229"/>
              <a:gd name="connsiteX5" fmla="*/ 23092 w 23899"/>
              <a:gd name="connsiteY5" fmla="*/ 1986 h 21229"/>
              <a:gd name="connsiteX6" fmla="*/ 23601 w 23899"/>
              <a:gd name="connsiteY6" fmla="*/ 2724 h 21229"/>
              <a:gd name="connsiteX7" fmla="*/ 21304 w 23899"/>
              <a:gd name="connsiteY7" fmla="*/ 11740 h 21229"/>
              <a:gd name="connsiteX8" fmla="*/ 21304 w 23899"/>
              <a:gd name="connsiteY8" fmla="*/ 11740 h 21229"/>
              <a:gd name="connsiteX9" fmla="*/ 15420 w 23899"/>
              <a:gd name="connsiteY9" fmla="*/ 11445 h 21229"/>
              <a:gd name="connsiteX10" fmla="*/ 10821 w 23899"/>
              <a:gd name="connsiteY10" fmla="*/ 15068 h 21229"/>
              <a:gd name="connsiteX11" fmla="*/ 10010 w 23899"/>
              <a:gd name="connsiteY11" fmla="*/ 21229 h 21229"/>
              <a:gd name="connsiteX12" fmla="*/ 1677 w 23899"/>
              <a:gd name="connsiteY12" fmla="*/ 21229 h 21229"/>
              <a:gd name="connsiteX13" fmla="*/ 40 w 23899"/>
              <a:gd name="connsiteY13" fmla="*/ 17174 h 21229"/>
              <a:gd name="connsiteX14" fmla="*/ 40 w 23899"/>
              <a:gd name="connsiteY14" fmla="*/ 15284 h 21229"/>
              <a:gd name="connsiteX15" fmla="*/ 1775 w 23899"/>
              <a:gd name="connsiteY15" fmla="*/ 9679 h 21229"/>
              <a:gd name="connsiteX16" fmla="*/ 5066 w 23899"/>
              <a:gd name="connsiteY16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15420 w 23994"/>
              <a:gd name="connsiteY10" fmla="*/ 11445 h 21229"/>
              <a:gd name="connsiteX11" fmla="*/ 10821 w 23994"/>
              <a:gd name="connsiteY11" fmla="*/ 15068 h 21229"/>
              <a:gd name="connsiteX12" fmla="*/ 10010 w 23994"/>
              <a:gd name="connsiteY12" fmla="*/ 21229 h 21229"/>
              <a:gd name="connsiteX13" fmla="*/ 1677 w 23994"/>
              <a:gd name="connsiteY13" fmla="*/ 21229 h 21229"/>
              <a:gd name="connsiteX14" fmla="*/ 40 w 23994"/>
              <a:gd name="connsiteY14" fmla="*/ 17174 h 21229"/>
              <a:gd name="connsiteX15" fmla="*/ 40 w 23994"/>
              <a:gd name="connsiteY15" fmla="*/ 15284 h 21229"/>
              <a:gd name="connsiteX16" fmla="*/ 1775 w 23994"/>
              <a:gd name="connsiteY16" fmla="*/ 9679 h 21229"/>
              <a:gd name="connsiteX17" fmla="*/ 5066 w 23994"/>
              <a:gd name="connsiteY17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15420 w 23994"/>
              <a:gd name="connsiteY10" fmla="*/ 11445 h 21229"/>
              <a:gd name="connsiteX11" fmla="*/ 10821 w 23994"/>
              <a:gd name="connsiteY11" fmla="*/ 15068 h 21229"/>
              <a:gd name="connsiteX12" fmla="*/ 10010 w 23994"/>
              <a:gd name="connsiteY12" fmla="*/ 21229 h 21229"/>
              <a:gd name="connsiteX13" fmla="*/ 1677 w 23994"/>
              <a:gd name="connsiteY13" fmla="*/ 21229 h 21229"/>
              <a:gd name="connsiteX14" fmla="*/ 40 w 23994"/>
              <a:gd name="connsiteY14" fmla="*/ 17174 h 21229"/>
              <a:gd name="connsiteX15" fmla="*/ 40 w 23994"/>
              <a:gd name="connsiteY15" fmla="*/ 15284 h 21229"/>
              <a:gd name="connsiteX16" fmla="*/ 1775 w 23994"/>
              <a:gd name="connsiteY16" fmla="*/ 9679 h 21229"/>
              <a:gd name="connsiteX17" fmla="*/ 5066 w 23994"/>
              <a:gd name="connsiteY17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21265 w 23994"/>
              <a:gd name="connsiteY10" fmla="*/ 11684 h 21229"/>
              <a:gd name="connsiteX11" fmla="*/ 15420 w 23994"/>
              <a:gd name="connsiteY11" fmla="*/ 11445 h 21229"/>
              <a:gd name="connsiteX12" fmla="*/ 10821 w 23994"/>
              <a:gd name="connsiteY12" fmla="*/ 15068 h 21229"/>
              <a:gd name="connsiteX13" fmla="*/ 10010 w 23994"/>
              <a:gd name="connsiteY13" fmla="*/ 21229 h 21229"/>
              <a:gd name="connsiteX14" fmla="*/ 1677 w 23994"/>
              <a:gd name="connsiteY14" fmla="*/ 21229 h 21229"/>
              <a:gd name="connsiteX15" fmla="*/ 40 w 23994"/>
              <a:gd name="connsiteY15" fmla="*/ 17174 h 21229"/>
              <a:gd name="connsiteX16" fmla="*/ 40 w 23994"/>
              <a:gd name="connsiteY16" fmla="*/ 15284 h 21229"/>
              <a:gd name="connsiteX17" fmla="*/ 1775 w 23994"/>
              <a:gd name="connsiteY17" fmla="*/ 9679 h 21229"/>
              <a:gd name="connsiteX18" fmla="*/ 5066 w 23994"/>
              <a:gd name="connsiteY18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21265 w 23994"/>
              <a:gd name="connsiteY10" fmla="*/ 11684 h 21229"/>
              <a:gd name="connsiteX11" fmla="*/ 15420 w 23994"/>
              <a:gd name="connsiteY11" fmla="*/ 11445 h 21229"/>
              <a:gd name="connsiteX12" fmla="*/ 10821 w 23994"/>
              <a:gd name="connsiteY12" fmla="*/ 15068 h 21229"/>
              <a:gd name="connsiteX13" fmla="*/ 10010 w 23994"/>
              <a:gd name="connsiteY13" fmla="*/ 21229 h 21229"/>
              <a:gd name="connsiteX14" fmla="*/ 1677 w 23994"/>
              <a:gd name="connsiteY14" fmla="*/ 21229 h 21229"/>
              <a:gd name="connsiteX15" fmla="*/ 40 w 23994"/>
              <a:gd name="connsiteY15" fmla="*/ 17174 h 21229"/>
              <a:gd name="connsiteX16" fmla="*/ 40 w 23994"/>
              <a:gd name="connsiteY16" fmla="*/ 15284 h 21229"/>
              <a:gd name="connsiteX17" fmla="*/ 1775 w 23994"/>
              <a:gd name="connsiteY17" fmla="*/ 9679 h 21229"/>
              <a:gd name="connsiteX18" fmla="*/ 5066 w 23994"/>
              <a:gd name="connsiteY18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21265 w 23994"/>
              <a:gd name="connsiteY10" fmla="*/ 11684 h 21229"/>
              <a:gd name="connsiteX11" fmla="*/ 15420 w 23994"/>
              <a:gd name="connsiteY11" fmla="*/ 11445 h 21229"/>
              <a:gd name="connsiteX12" fmla="*/ 10821 w 23994"/>
              <a:gd name="connsiteY12" fmla="*/ 15068 h 21229"/>
              <a:gd name="connsiteX13" fmla="*/ 10010 w 23994"/>
              <a:gd name="connsiteY13" fmla="*/ 21229 h 21229"/>
              <a:gd name="connsiteX14" fmla="*/ 1677 w 23994"/>
              <a:gd name="connsiteY14" fmla="*/ 21229 h 21229"/>
              <a:gd name="connsiteX15" fmla="*/ 40 w 23994"/>
              <a:gd name="connsiteY15" fmla="*/ 17174 h 21229"/>
              <a:gd name="connsiteX16" fmla="*/ 40 w 23994"/>
              <a:gd name="connsiteY16" fmla="*/ 15284 h 21229"/>
              <a:gd name="connsiteX17" fmla="*/ 1775 w 23994"/>
              <a:gd name="connsiteY17" fmla="*/ 9679 h 21229"/>
              <a:gd name="connsiteX18" fmla="*/ 5066 w 23994"/>
              <a:gd name="connsiteY18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21304 w 23994"/>
              <a:gd name="connsiteY10" fmla="*/ 11740 h 21229"/>
              <a:gd name="connsiteX11" fmla="*/ 15420 w 23994"/>
              <a:gd name="connsiteY11" fmla="*/ 11445 h 21229"/>
              <a:gd name="connsiteX12" fmla="*/ 10821 w 23994"/>
              <a:gd name="connsiteY12" fmla="*/ 15068 h 21229"/>
              <a:gd name="connsiteX13" fmla="*/ 10010 w 23994"/>
              <a:gd name="connsiteY13" fmla="*/ 21229 h 21229"/>
              <a:gd name="connsiteX14" fmla="*/ 1677 w 23994"/>
              <a:gd name="connsiteY14" fmla="*/ 21229 h 21229"/>
              <a:gd name="connsiteX15" fmla="*/ 40 w 23994"/>
              <a:gd name="connsiteY15" fmla="*/ 17174 h 21229"/>
              <a:gd name="connsiteX16" fmla="*/ 40 w 23994"/>
              <a:gd name="connsiteY16" fmla="*/ 15284 h 21229"/>
              <a:gd name="connsiteX17" fmla="*/ 1775 w 23994"/>
              <a:gd name="connsiteY17" fmla="*/ 9679 h 21229"/>
              <a:gd name="connsiteX18" fmla="*/ 5066 w 23994"/>
              <a:gd name="connsiteY18" fmla="*/ 5189 h 21229"/>
              <a:gd name="connsiteX0" fmla="*/ 5066 w 23994"/>
              <a:gd name="connsiteY0" fmla="*/ 5189 h 21229"/>
              <a:gd name="connsiteX1" fmla="*/ 8976 w 23994"/>
              <a:gd name="connsiteY1" fmla="*/ 2109 h 21229"/>
              <a:gd name="connsiteX2" fmla="*/ 15161 w 23994"/>
              <a:gd name="connsiteY2" fmla="*/ 270 h 21229"/>
              <a:gd name="connsiteX3" fmla="*/ 19217 w 23994"/>
              <a:gd name="connsiteY3" fmla="*/ 488 h 21229"/>
              <a:gd name="connsiteX4" fmla="*/ 21384 w 23994"/>
              <a:gd name="connsiteY4" fmla="*/ 1056 h 21229"/>
              <a:gd name="connsiteX5" fmla="*/ 23092 w 23994"/>
              <a:gd name="connsiteY5" fmla="*/ 1986 h 21229"/>
              <a:gd name="connsiteX6" fmla="*/ 23661 w 23994"/>
              <a:gd name="connsiteY6" fmla="*/ 2297 h 21229"/>
              <a:gd name="connsiteX7" fmla="*/ 23601 w 23994"/>
              <a:gd name="connsiteY7" fmla="*/ 2724 h 21229"/>
              <a:gd name="connsiteX8" fmla="*/ 21304 w 23994"/>
              <a:gd name="connsiteY8" fmla="*/ 11740 h 21229"/>
              <a:gd name="connsiteX9" fmla="*/ 21304 w 23994"/>
              <a:gd name="connsiteY9" fmla="*/ 11740 h 21229"/>
              <a:gd name="connsiteX10" fmla="*/ 21304 w 23994"/>
              <a:gd name="connsiteY10" fmla="*/ 11740 h 21229"/>
              <a:gd name="connsiteX11" fmla="*/ 15420 w 23994"/>
              <a:gd name="connsiteY11" fmla="*/ 11445 h 21229"/>
              <a:gd name="connsiteX12" fmla="*/ 10821 w 23994"/>
              <a:gd name="connsiteY12" fmla="*/ 15068 h 21229"/>
              <a:gd name="connsiteX13" fmla="*/ 10010 w 23994"/>
              <a:gd name="connsiteY13" fmla="*/ 21229 h 21229"/>
              <a:gd name="connsiteX14" fmla="*/ 1677 w 23994"/>
              <a:gd name="connsiteY14" fmla="*/ 21229 h 21229"/>
              <a:gd name="connsiteX15" fmla="*/ 40 w 23994"/>
              <a:gd name="connsiteY15" fmla="*/ 17174 h 21229"/>
              <a:gd name="connsiteX16" fmla="*/ 40 w 23994"/>
              <a:gd name="connsiteY16" fmla="*/ 15284 h 21229"/>
              <a:gd name="connsiteX17" fmla="*/ 1775 w 23994"/>
              <a:gd name="connsiteY17" fmla="*/ 9679 h 21229"/>
              <a:gd name="connsiteX18" fmla="*/ 5066 w 23994"/>
              <a:gd name="connsiteY18" fmla="*/ 5189 h 21229"/>
              <a:gd name="connsiteX0" fmla="*/ 21304 w 23994"/>
              <a:gd name="connsiteY0" fmla="*/ 11740 h 21229"/>
              <a:gd name="connsiteX1" fmla="*/ 15420 w 23994"/>
              <a:gd name="connsiteY1" fmla="*/ 11445 h 21229"/>
              <a:gd name="connsiteX2" fmla="*/ 10821 w 23994"/>
              <a:gd name="connsiteY2" fmla="*/ 15068 h 21229"/>
              <a:gd name="connsiteX3" fmla="*/ 10010 w 23994"/>
              <a:gd name="connsiteY3" fmla="*/ 21229 h 21229"/>
              <a:gd name="connsiteX4" fmla="*/ 1677 w 23994"/>
              <a:gd name="connsiteY4" fmla="*/ 21229 h 21229"/>
              <a:gd name="connsiteX5" fmla="*/ 40 w 23994"/>
              <a:gd name="connsiteY5" fmla="*/ 17174 h 21229"/>
              <a:gd name="connsiteX6" fmla="*/ 40 w 23994"/>
              <a:gd name="connsiteY6" fmla="*/ 15284 h 21229"/>
              <a:gd name="connsiteX7" fmla="*/ 1775 w 23994"/>
              <a:gd name="connsiteY7" fmla="*/ 9679 h 21229"/>
              <a:gd name="connsiteX8" fmla="*/ 5066 w 23994"/>
              <a:gd name="connsiteY8" fmla="*/ 5189 h 21229"/>
              <a:gd name="connsiteX9" fmla="*/ 8976 w 23994"/>
              <a:gd name="connsiteY9" fmla="*/ 2109 h 21229"/>
              <a:gd name="connsiteX10" fmla="*/ 15161 w 23994"/>
              <a:gd name="connsiteY10" fmla="*/ 270 h 21229"/>
              <a:gd name="connsiteX11" fmla="*/ 19217 w 23994"/>
              <a:gd name="connsiteY11" fmla="*/ 488 h 21229"/>
              <a:gd name="connsiteX12" fmla="*/ 21384 w 23994"/>
              <a:gd name="connsiteY12" fmla="*/ 1056 h 21229"/>
              <a:gd name="connsiteX13" fmla="*/ 23092 w 23994"/>
              <a:gd name="connsiteY13" fmla="*/ 1986 h 21229"/>
              <a:gd name="connsiteX14" fmla="*/ 23661 w 23994"/>
              <a:gd name="connsiteY14" fmla="*/ 2297 h 21229"/>
              <a:gd name="connsiteX15" fmla="*/ 23601 w 23994"/>
              <a:gd name="connsiteY15" fmla="*/ 2724 h 21229"/>
              <a:gd name="connsiteX16" fmla="*/ 21304 w 23994"/>
              <a:gd name="connsiteY16" fmla="*/ 11740 h 21229"/>
              <a:gd name="connsiteX17" fmla="*/ 21304 w 23994"/>
              <a:gd name="connsiteY17" fmla="*/ 11740 h 21229"/>
              <a:gd name="connsiteX18" fmla="*/ 21647 w 23994"/>
              <a:gd name="connsiteY18" fmla="*/ 12106 h 21229"/>
              <a:gd name="connsiteX0" fmla="*/ 21304 w 23994"/>
              <a:gd name="connsiteY0" fmla="*/ 11740 h 21229"/>
              <a:gd name="connsiteX1" fmla="*/ 15420 w 23994"/>
              <a:gd name="connsiteY1" fmla="*/ 11445 h 21229"/>
              <a:gd name="connsiteX2" fmla="*/ 10821 w 23994"/>
              <a:gd name="connsiteY2" fmla="*/ 15068 h 21229"/>
              <a:gd name="connsiteX3" fmla="*/ 10010 w 23994"/>
              <a:gd name="connsiteY3" fmla="*/ 21229 h 21229"/>
              <a:gd name="connsiteX4" fmla="*/ 1677 w 23994"/>
              <a:gd name="connsiteY4" fmla="*/ 21229 h 21229"/>
              <a:gd name="connsiteX5" fmla="*/ 40 w 23994"/>
              <a:gd name="connsiteY5" fmla="*/ 17174 h 21229"/>
              <a:gd name="connsiteX6" fmla="*/ 40 w 23994"/>
              <a:gd name="connsiteY6" fmla="*/ 15284 h 21229"/>
              <a:gd name="connsiteX7" fmla="*/ 1775 w 23994"/>
              <a:gd name="connsiteY7" fmla="*/ 9679 h 21229"/>
              <a:gd name="connsiteX8" fmla="*/ 5066 w 23994"/>
              <a:gd name="connsiteY8" fmla="*/ 5189 h 21229"/>
              <a:gd name="connsiteX9" fmla="*/ 8976 w 23994"/>
              <a:gd name="connsiteY9" fmla="*/ 2109 h 21229"/>
              <a:gd name="connsiteX10" fmla="*/ 15161 w 23994"/>
              <a:gd name="connsiteY10" fmla="*/ 270 h 21229"/>
              <a:gd name="connsiteX11" fmla="*/ 19217 w 23994"/>
              <a:gd name="connsiteY11" fmla="*/ 488 h 21229"/>
              <a:gd name="connsiteX12" fmla="*/ 21384 w 23994"/>
              <a:gd name="connsiteY12" fmla="*/ 1056 h 21229"/>
              <a:gd name="connsiteX13" fmla="*/ 23092 w 23994"/>
              <a:gd name="connsiteY13" fmla="*/ 1986 h 21229"/>
              <a:gd name="connsiteX14" fmla="*/ 23661 w 23994"/>
              <a:gd name="connsiteY14" fmla="*/ 2297 h 21229"/>
              <a:gd name="connsiteX15" fmla="*/ 23601 w 23994"/>
              <a:gd name="connsiteY15" fmla="*/ 2724 h 21229"/>
              <a:gd name="connsiteX16" fmla="*/ 21304 w 23994"/>
              <a:gd name="connsiteY16" fmla="*/ 11740 h 21229"/>
              <a:gd name="connsiteX17" fmla="*/ 20275 w 23994"/>
              <a:gd name="connsiteY17" fmla="*/ 11792 h 21229"/>
              <a:gd name="connsiteX18" fmla="*/ 21647 w 23994"/>
              <a:gd name="connsiteY18" fmla="*/ 12106 h 21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3994" h="21229">
                <a:moveTo>
                  <a:pt x="21304" y="11740"/>
                </a:moveTo>
                <a:cubicBezTo>
                  <a:pt x="21228" y="11957"/>
                  <a:pt x="17161" y="10881"/>
                  <a:pt x="15420" y="11445"/>
                </a:cubicBezTo>
                <a:cubicBezTo>
                  <a:pt x="14499" y="11445"/>
                  <a:pt x="11723" y="13438"/>
                  <a:pt x="10821" y="15068"/>
                </a:cubicBezTo>
                <a:cubicBezTo>
                  <a:pt x="9919" y="16698"/>
                  <a:pt x="9089" y="21229"/>
                  <a:pt x="10010" y="21229"/>
                </a:cubicBezTo>
                <a:lnTo>
                  <a:pt x="1677" y="21229"/>
                </a:lnTo>
                <a:cubicBezTo>
                  <a:pt x="878" y="21229"/>
                  <a:pt x="191" y="19528"/>
                  <a:pt x="40" y="17174"/>
                </a:cubicBezTo>
                <a:cubicBezTo>
                  <a:pt x="0" y="16550"/>
                  <a:pt x="0" y="15908"/>
                  <a:pt x="40" y="15284"/>
                </a:cubicBezTo>
                <a:cubicBezTo>
                  <a:pt x="376" y="14028"/>
                  <a:pt x="937" y="11361"/>
                  <a:pt x="1775" y="9679"/>
                </a:cubicBezTo>
                <a:cubicBezTo>
                  <a:pt x="2613" y="7997"/>
                  <a:pt x="3913" y="6444"/>
                  <a:pt x="5066" y="5189"/>
                </a:cubicBezTo>
                <a:cubicBezTo>
                  <a:pt x="6552" y="3061"/>
                  <a:pt x="7294" y="2929"/>
                  <a:pt x="8976" y="2109"/>
                </a:cubicBezTo>
                <a:cubicBezTo>
                  <a:pt x="10659" y="1289"/>
                  <a:pt x="13454" y="540"/>
                  <a:pt x="15161" y="270"/>
                </a:cubicBezTo>
                <a:cubicBezTo>
                  <a:pt x="16868" y="0"/>
                  <a:pt x="18180" y="357"/>
                  <a:pt x="19217" y="488"/>
                </a:cubicBezTo>
                <a:cubicBezTo>
                  <a:pt x="20254" y="619"/>
                  <a:pt x="20738" y="806"/>
                  <a:pt x="21384" y="1056"/>
                </a:cubicBezTo>
                <a:cubicBezTo>
                  <a:pt x="22030" y="1306"/>
                  <a:pt x="22713" y="1779"/>
                  <a:pt x="23092" y="1986"/>
                </a:cubicBezTo>
                <a:cubicBezTo>
                  <a:pt x="23471" y="2193"/>
                  <a:pt x="23576" y="2174"/>
                  <a:pt x="23661" y="2297"/>
                </a:cubicBezTo>
                <a:cubicBezTo>
                  <a:pt x="23746" y="2420"/>
                  <a:pt x="23994" y="1150"/>
                  <a:pt x="23601" y="2724"/>
                </a:cubicBezTo>
                <a:cubicBezTo>
                  <a:pt x="23208" y="4298"/>
                  <a:pt x="21687" y="10237"/>
                  <a:pt x="21304" y="11740"/>
                </a:cubicBezTo>
                <a:lnTo>
                  <a:pt x="20275" y="11792"/>
                </a:lnTo>
                <a:lnTo>
                  <a:pt x="21647" y="12106"/>
                </a:lnTo>
              </a:path>
            </a:pathLst>
          </a:cu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28" name="Flowchart: Decision 27"/>
          <p:cNvSpPr/>
          <p:nvPr/>
        </p:nvSpPr>
        <p:spPr>
          <a:xfrm>
            <a:off x="1981200" y="198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Flowchart: Decision 33"/>
          <p:cNvSpPr/>
          <p:nvPr/>
        </p:nvSpPr>
        <p:spPr>
          <a:xfrm>
            <a:off x="4114800" y="1295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lowchart: Decision 35"/>
          <p:cNvSpPr/>
          <p:nvPr/>
        </p:nvSpPr>
        <p:spPr>
          <a:xfrm>
            <a:off x="6705600" y="205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6200000" flipV="1">
            <a:off x="1790700" y="3009900"/>
            <a:ext cx="3200400" cy="2057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V="1">
            <a:off x="2476500" y="3619500"/>
            <a:ext cx="3810000" cy="76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 flipH="1" flipV="1">
            <a:off x="3962400" y="2895600"/>
            <a:ext cx="3200400" cy="2286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4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1910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29400" y="4114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Flowchart: Decision 31"/>
          <p:cNvSpPr/>
          <p:nvPr/>
        </p:nvSpPr>
        <p:spPr>
          <a:xfrm>
            <a:off x="4267200" y="11430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lowchart: Decision 32"/>
          <p:cNvSpPr/>
          <p:nvPr/>
        </p:nvSpPr>
        <p:spPr>
          <a:xfrm>
            <a:off x="6705600" y="2362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800600"/>
            <a:ext cx="280988" cy="280988"/>
          </a:xfrm>
          <a:prstGeom prst="rect">
            <a:avLst/>
          </a:prstGeom>
        </p:spPr>
      </p:pic>
      <p:sp>
        <p:nvSpPr>
          <p:cNvPr id="20" name="Hexagon 19"/>
          <p:cNvSpPr/>
          <p:nvPr/>
        </p:nvSpPr>
        <p:spPr>
          <a:xfrm>
            <a:off x="3810000" y="54864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No runners on base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Routine fly ball coverage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Flowchart: Decision 75"/>
          <p:cNvSpPr/>
          <p:nvPr/>
        </p:nvSpPr>
        <p:spPr>
          <a:xfrm>
            <a:off x="6705600" y="2362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3600" y="4953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 has center to the left field foul line.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Freeform 54"/>
          <p:cNvSpPr/>
          <p:nvPr/>
        </p:nvSpPr>
        <p:spPr>
          <a:xfrm rot="2535615">
            <a:off x="1439512" y="-22857"/>
            <a:ext cx="3300880" cy="428183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30 w 10000"/>
              <a:gd name="connsiteY5" fmla="*/ 5945 h 10000"/>
              <a:gd name="connsiteX6" fmla="*/ 30 w 10000"/>
              <a:gd name="connsiteY6" fmla="*/ 4055 h 10000"/>
              <a:gd name="connsiteX7" fmla="*/ 1667 w 10000"/>
              <a:gd name="connsiteY7" fmla="*/ 0 h 10000"/>
              <a:gd name="connsiteX0" fmla="*/ 1677 w 10010"/>
              <a:gd name="connsiteY0" fmla="*/ 0 h 10396"/>
              <a:gd name="connsiteX1" fmla="*/ 10010 w 10010"/>
              <a:gd name="connsiteY1" fmla="*/ 0 h 10396"/>
              <a:gd name="connsiteX2" fmla="*/ 8343 w 10010"/>
              <a:gd name="connsiteY2" fmla="*/ 5000 h 10396"/>
              <a:gd name="connsiteX3" fmla="*/ 10010 w 10010"/>
              <a:gd name="connsiteY3" fmla="*/ 10000 h 10396"/>
              <a:gd name="connsiteX4" fmla="*/ 1103 w 10010"/>
              <a:gd name="connsiteY4" fmla="*/ 10396 h 10396"/>
              <a:gd name="connsiteX5" fmla="*/ 40 w 10010"/>
              <a:gd name="connsiteY5" fmla="*/ 5945 h 10396"/>
              <a:gd name="connsiteX6" fmla="*/ 40 w 10010"/>
              <a:gd name="connsiteY6" fmla="*/ 4055 h 10396"/>
              <a:gd name="connsiteX7" fmla="*/ 1677 w 10010"/>
              <a:gd name="connsiteY7" fmla="*/ 0 h 10396"/>
              <a:gd name="connsiteX0" fmla="*/ 1823 w 10156"/>
              <a:gd name="connsiteY0" fmla="*/ 0 h 10396"/>
              <a:gd name="connsiteX1" fmla="*/ 10156 w 10156"/>
              <a:gd name="connsiteY1" fmla="*/ 0 h 10396"/>
              <a:gd name="connsiteX2" fmla="*/ 8489 w 10156"/>
              <a:gd name="connsiteY2" fmla="*/ 5000 h 10396"/>
              <a:gd name="connsiteX3" fmla="*/ 10156 w 10156"/>
              <a:gd name="connsiteY3" fmla="*/ 10000 h 10396"/>
              <a:gd name="connsiteX4" fmla="*/ 1249 w 10156"/>
              <a:gd name="connsiteY4" fmla="*/ 10396 h 10396"/>
              <a:gd name="connsiteX5" fmla="*/ 40 w 10156"/>
              <a:gd name="connsiteY5" fmla="*/ 6257 h 10396"/>
              <a:gd name="connsiteX6" fmla="*/ 186 w 10156"/>
              <a:gd name="connsiteY6" fmla="*/ 4055 h 10396"/>
              <a:gd name="connsiteX7" fmla="*/ 1823 w 10156"/>
              <a:gd name="connsiteY7" fmla="*/ 0 h 10396"/>
              <a:gd name="connsiteX0" fmla="*/ 1917 w 10250"/>
              <a:gd name="connsiteY0" fmla="*/ 0 h 10396"/>
              <a:gd name="connsiteX1" fmla="*/ 10250 w 10250"/>
              <a:gd name="connsiteY1" fmla="*/ 0 h 10396"/>
              <a:gd name="connsiteX2" fmla="*/ 8583 w 10250"/>
              <a:gd name="connsiteY2" fmla="*/ 5000 h 10396"/>
              <a:gd name="connsiteX3" fmla="*/ 10250 w 10250"/>
              <a:gd name="connsiteY3" fmla="*/ 10000 h 10396"/>
              <a:gd name="connsiteX4" fmla="*/ 1343 w 10250"/>
              <a:gd name="connsiteY4" fmla="*/ 10396 h 10396"/>
              <a:gd name="connsiteX5" fmla="*/ 134 w 10250"/>
              <a:gd name="connsiteY5" fmla="*/ 6257 h 10396"/>
              <a:gd name="connsiteX6" fmla="*/ 40 w 10250"/>
              <a:gd name="connsiteY6" fmla="*/ 3892 h 10396"/>
              <a:gd name="connsiteX7" fmla="*/ 1917 w 10250"/>
              <a:gd name="connsiteY7" fmla="*/ 0 h 10396"/>
              <a:gd name="connsiteX0" fmla="*/ 1440 w 10250"/>
              <a:gd name="connsiteY0" fmla="*/ 0 h 11153"/>
              <a:gd name="connsiteX1" fmla="*/ 10250 w 10250"/>
              <a:gd name="connsiteY1" fmla="*/ 757 h 11153"/>
              <a:gd name="connsiteX2" fmla="*/ 8583 w 10250"/>
              <a:gd name="connsiteY2" fmla="*/ 5757 h 11153"/>
              <a:gd name="connsiteX3" fmla="*/ 10250 w 10250"/>
              <a:gd name="connsiteY3" fmla="*/ 10757 h 11153"/>
              <a:gd name="connsiteX4" fmla="*/ 1343 w 10250"/>
              <a:gd name="connsiteY4" fmla="*/ 11153 h 11153"/>
              <a:gd name="connsiteX5" fmla="*/ 134 w 10250"/>
              <a:gd name="connsiteY5" fmla="*/ 7014 h 11153"/>
              <a:gd name="connsiteX6" fmla="*/ 40 w 10250"/>
              <a:gd name="connsiteY6" fmla="*/ 4649 h 11153"/>
              <a:gd name="connsiteX7" fmla="*/ 1440 w 10250"/>
              <a:gd name="connsiteY7" fmla="*/ 0 h 11153"/>
              <a:gd name="connsiteX0" fmla="*/ 1440 w 10250"/>
              <a:gd name="connsiteY0" fmla="*/ 0 h 11153"/>
              <a:gd name="connsiteX1" fmla="*/ 10250 w 10250"/>
              <a:gd name="connsiteY1" fmla="*/ 757 h 11153"/>
              <a:gd name="connsiteX2" fmla="*/ 8583 w 10250"/>
              <a:gd name="connsiteY2" fmla="*/ 5757 h 11153"/>
              <a:gd name="connsiteX3" fmla="*/ 10250 w 10250"/>
              <a:gd name="connsiteY3" fmla="*/ 10757 h 11153"/>
              <a:gd name="connsiteX4" fmla="*/ 1343 w 10250"/>
              <a:gd name="connsiteY4" fmla="*/ 11153 h 11153"/>
              <a:gd name="connsiteX5" fmla="*/ 134 w 10250"/>
              <a:gd name="connsiteY5" fmla="*/ 7014 h 11153"/>
              <a:gd name="connsiteX6" fmla="*/ 40 w 10250"/>
              <a:gd name="connsiteY6" fmla="*/ 4649 h 11153"/>
              <a:gd name="connsiteX7" fmla="*/ 1440 w 10250"/>
              <a:gd name="connsiteY7" fmla="*/ 0 h 11153"/>
              <a:gd name="connsiteX0" fmla="*/ 1440 w 14610"/>
              <a:gd name="connsiteY0" fmla="*/ 0 h 11153"/>
              <a:gd name="connsiteX1" fmla="*/ 10250 w 14610"/>
              <a:gd name="connsiteY1" fmla="*/ 757 h 11153"/>
              <a:gd name="connsiteX2" fmla="*/ 8583 w 14610"/>
              <a:gd name="connsiteY2" fmla="*/ 5757 h 11153"/>
              <a:gd name="connsiteX3" fmla="*/ 10250 w 14610"/>
              <a:gd name="connsiteY3" fmla="*/ 10757 h 11153"/>
              <a:gd name="connsiteX4" fmla="*/ 1343 w 14610"/>
              <a:gd name="connsiteY4" fmla="*/ 11153 h 11153"/>
              <a:gd name="connsiteX5" fmla="*/ 134 w 14610"/>
              <a:gd name="connsiteY5" fmla="*/ 7014 h 11153"/>
              <a:gd name="connsiteX6" fmla="*/ 40 w 14610"/>
              <a:gd name="connsiteY6" fmla="*/ 4649 h 11153"/>
              <a:gd name="connsiteX7" fmla="*/ 1440 w 14610"/>
              <a:gd name="connsiteY7" fmla="*/ 0 h 11153"/>
              <a:gd name="connsiteX0" fmla="*/ 1440 w 14610"/>
              <a:gd name="connsiteY0" fmla="*/ 0 h 11153"/>
              <a:gd name="connsiteX1" fmla="*/ 10250 w 14610"/>
              <a:gd name="connsiteY1" fmla="*/ 757 h 11153"/>
              <a:gd name="connsiteX2" fmla="*/ 9149 w 14610"/>
              <a:gd name="connsiteY2" fmla="*/ 5548 h 11153"/>
              <a:gd name="connsiteX3" fmla="*/ 10250 w 14610"/>
              <a:gd name="connsiteY3" fmla="*/ 10757 h 11153"/>
              <a:gd name="connsiteX4" fmla="*/ 1343 w 14610"/>
              <a:gd name="connsiteY4" fmla="*/ 11153 h 11153"/>
              <a:gd name="connsiteX5" fmla="*/ 134 w 14610"/>
              <a:gd name="connsiteY5" fmla="*/ 7014 h 11153"/>
              <a:gd name="connsiteX6" fmla="*/ 40 w 14610"/>
              <a:gd name="connsiteY6" fmla="*/ 4649 h 11153"/>
              <a:gd name="connsiteX7" fmla="*/ 1440 w 14610"/>
              <a:gd name="connsiteY7" fmla="*/ 0 h 11153"/>
              <a:gd name="connsiteX0" fmla="*/ 1440 w 11627"/>
              <a:gd name="connsiteY0" fmla="*/ 0 h 11153"/>
              <a:gd name="connsiteX1" fmla="*/ 10250 w 11627"/>
              <a:gd name="connsiteY1" fmla="*/ 757 h 11153"/>
              <a:gd name="connsiteX2" fmla="*/ 9702 w 11627"/>
              <a:gd name="connsiteY2" fmla="*/ 4213 h 11153"/>
              <a:gd name="connsiteX3" fmla="*/ 9149 w 11627"/>
              <a:gd name="connsiteY3" fmla="*/ 5548 h 11153"/>
              <a:gd name="connsiteX4" fmla="*/ 10250 w 11627"/>
              <a:gd name="connsiteY4" fmla="*/ 10757 h 11153"/>
              <a:gd name="connsiteX5" fmla="*/ 1343 w 11627"/>
              <a:gd name="connsiteY5" fmla="*/ 11153 h 11153"/>
              <a:gd name="connsiteX6" fmla="*/ 134 w 11627"/>
              <a:gd name="connsiteY6" fmla="*/ 7014 h 11153"/>
              <a:gd name="connsiteX7" fmla="*/ 40 w 11627"/>
              <a:gd name="connsiteY7" fmla="*/ 4649 h 11153"/>
              <a:gd name="connsiteX8" fmla="*/ 1440 w 11627"/>
              <a:gd name="connsiteY8" fmla="*/ 0 h 11153"/>
              <a:gd name="connsiteX0" fmla="*/ 1440 w 11657"/>
              <a:gd name="connsiteY0" fmla="*/ 0 h 11153"/>
              <a:gd name="connsiteX1" fmla="*/ 10250 w 11657"/>
              <a:gd name="connsiteY1" fmla="*/ 757 h 11153"/>
              <a:gd name="connsiteX2" fmla="*/ 11474 w 11657"/>
              <a:gd name="connsiteY2" fmla="*/ 2449 h 11153"/>
              <a:gd name="connsiteX3" fmla="*/ 9149 w 11657"/>
              <a:gd name="connsiteY3" fmla="*/ 5548 h 11153"/>
              <a:gd name="connsiteX4" fmla="*/ 10250 w 11657"/>
              <a:gd name="connsiteY4" fmla="*/ 10757 h 11153"/>
              <a:gd name="connsiteX5" fmla="*/ 1343 w 11657"/>
              <a:gd name="connsiteY5" fmla="*/ 11153 h 11153"/>
              <a:gd name="connsiteX6" fmla="*/ 134 w 11657"/>
              <a:gd name="connsiteY6" fmla="*/ 7014 h 11153"/>
              <a:gd name="connsiteX7" fmla="*/ 40 w 11657"/>
              <a:gd name="connsiteY7" fmla="*/ 4649 h 11153"/>
              <a:gd name="connsiteX8" fmla="*/ 1440 w 11657"/>
              <a:gd name="connsiteY8" fmla="*/ 0 h 11153"/>
              <a:gd name="connsiteX0" fmla="*/ 1440 w 11627"/>
              <a:gd name="connsiteY0" fmla="*/ 0 h 11153"/>
              <a:gd name="connsiteX1" fmla="*/ 10250 w 11627"/>
              <a:gd name="connsiteY1" fmla="*/ 757 h 11153"/>
              <a:gd name="connsiteX2" fmla="*/ 11474 w 11627"/>
              <a:gd name="connsiteY2" fmla="*/ 2449 h 11153"/>
              <a:gd name="connsiteX3" fmla="*/ 9754 w 11627"/>
              <a:gd name="connsiteY3" fmla="*/ 5365 h 11153"/>
              <a:gd name="connsiteX4" fmla="*/ 10250 w 11627"/>
              <a:gd name="connsiteY4" fmla="*/ 10757 h 11153"/>
              <a:gd name="connsiteX5" fmla="*/ 1343 w 11627"/>
              <a:gd name="connsiteY5" fmla="*/ 11153 h 11153"/>
              <a:gd name="connsiteX6" fmla="*/ 134 w 11627"/>
              <a:gd name="connsiteY6" fmla="*/ 7014 h 11153"/>
              <a:gd name="connsiteX7" fmla="*/ 40 w 11627"/>
              <a:gd name="connsiteY7" fmla="*/ 4649 h 11153"/>
              <a:gd name="connsiteX8" fmla="*/ 1440 w 11627"/>
              <a:gd name="connsiteY8" fmla="*/ 0 h 11153"/>
              <a:gd name="connsiteX0" fmla="*/ 1440 w 11627"/>
              <a:gd name="connsiteY0" fmla="*/ 0 h 11377"/>
              <a:gd name="connsiteX1" fmla="*/ 10250 w 11627"/>
              <a:gd name="connsiteY1" fmla="*/ 757 h 11377"/>
              <a:gd name="connsiteX2" fmla="*/ 11474 w 11627"/>
              <a:gd name="connsiteY2" fmla="*/ 2449 h 11377"/>
              <a:gd name="connsiteX3" fmla="*/ 9754 w 11627"/>
              <a:gd name="connsiteY3" fmla="*/ 5365 h 11377"/>
              <a:gd name="connsiteX4" fmla="*/ 10250 w 11627"/>
              <a:gd name="connsiteY4" fmla="*/ 10757 h 11377"/>
              <a:gd name="connsiteX5" fmla="*/ 1532 w 11627"/>
              <a:gd name="connsiteY5" fmla="*/ 11377 h 11377"/>
              <a:gd name="connsiteX6" fmla="*/ 134 w 11627"/>
              <a:gd name="connsiteY6" fmla="*/ 7014 h 11377"/>
              <a:gd name="connsiteX7" fmla="*/ 40 w 11627"/>
              <a:gd name="connsiteY7" fmla="*/ 4649 h 11377"/>
              <a:gd name="connsiteX8" fmla="*/ 1440 w 11627"/>
              <a:gd name="connsiteY8" fmla="*/ 0 h 11377"/>
              <a:gd name="connsiteX0" fmla="*/ 1440 w 11627"/>
              <a:gd name="connsiteY0" fmla="*/ 0 h 11377"/>
              <a:gd name="connsiteX1" fmla="*/ 10250 w 11627"/>
              <a:gd name="connsiteY1" fmla="*/ 757 h 11377"/>
              <a:gd name="connsiteX2" fmla="*/ 11474 w 11627"/>
              <a:gd name="connsiteY2" fmla="*/ 2449 h 11377"/>
              <a:gd name="connsiteX3" fmla="*/ 9754 w 11627"/>
              <a:gd name="connsiteY3" fmla="*/ 5365 h 11377"/>
              <a:gd name="connsiteX4" fmla="*/ 10250 w 11627"/>
              <a:gd name="connsiteY4" fmla="*/ 10757 h 11377"/>
              <a:gd name="connsiteX5" fmla="*/ 1532 w 11627"/>
              <a:gd name="connsiteY5" fmla="*/ 11377 h 11377"/>
              <a:gd name="connsiteX6" fmla="*/ 134 w 11627"/>
              <a:gd name="connsiteY6" fmla="*/ 7014 h 11377"/>
              <a:gd name="connsiteX7" fmla="*/ 40 w 11627"/>
              <a:gd name="connsiteY7" fmla="*/ 4649 h 11377"/>
              <a:gd name="connsiteX8" fmla="*/ 1440 w 11627"/>
              <a:gd name="connsiteY8" fmla="*/ 0 h 11377"/>
              <a:gd name="connsiteX0" fmla="*/ 4465 w 11627"/>
              <a:gd name="connsiteY0" fmla="*/ 0 h 16799"/>
              <a:gd name="connsiteX1" fmla="*/ 10250 w 11627"/>
              <a:gd name="connsiteY1" fmla="*/ 6179 h 16799"/>
              <a:gd name="connsiteX2" fmla="*/ 11474 w 11627"/>
              <a:gd name="connsiteY2" fmla="*/ 7871 h 16799"/>
              <a:gd name="connsiteX3" fmla="*/ 9754 w 11627"/>
              <a:gd name="connsiteY3" fmla="*/ 10787 h 16799"/>
              <a:gd name="connsiteX4" fmla="*/ 10250 w 11627"/>
              <a:gd name="connsiteY4" fmla="*/ 16179 h 16799"/>
              <a:gd name="connsiteX5" fmla="*/ 1532 w 11627"/>
              <a:gd name="connsiteY5" fmla="*/ 16799 h 16799"/>
              <a:gd name="connsiteX6" fmla="*/ 134 w 11627"/>
              <a:gd name="connsiteY6" fmla="*/ 12436 h 16799"/>
              <a:gd name="connsiteX7" fmla="*/ 40 w 11627"/>
              <a:gd name="connsiteY7" fmla="*/ 10071 h 16799"/>
              <a:gd name="connsiteX8" fmla="*/ 4465 w 11627"/>
              <a:gd name="connsiteY8" fmla="*/ 0 h 16799"/>
              <a:gd name="connsiteX0" fmla="*/ 4594 w 11756"/>
              <a:gd name="connsiteY0" fmla="*/ 233 h 17032"/>
              <a:gd name="connsiteX1" fmla="*/ 10379 w 11756"/>
              <a:gd name="connsiteY1" fmla="*/ 6412 h 17032"/>
              <a:gd name="connsiteX2" fmla="*/ 11603 w 11756"/>
              <a:gd name="connsiteY2" fmla="*/ 8104 h 17032"/>
              <a:gd name="connsiteX3" fmla="*/ 9883 w 11756"/>
              <a:gd name="connsiteY3" fmla="*/ 11020 h 17032"/>
              <a:gd name="connsiteX4" fmla="*/ 10379 w 11756"/>
              <a:gd name="connsiteY4" fmla="*/ 16412 h 17032"/>
              <a:gd name="connsiteX5" fmla="*/ 1661 w 11756"/>
              <a:gd name="connsiteY5" fmla="*/ 17032 h 17032"/>
              <a:gd name="connsiteX6" fmla="*/ 263 w 11756"/>
              <a:gd name="connsiteY6" fmla="*/ 12669 h 17032"/>
              <a:gd name="connsiteX7" fmla="*/ 169 w 11756"/>
              <a:gd name="connsiteY7" fmla="*/ 10304 h 17032"/>
              <a:gd name="connsiteX8" fmla="*/ 737 w 11756"/>
              <a:gd name="connsiteY8" fmla="*/ 6471 h 17032"/>
              <a:gd name="connsiteX9" fmla="*/ 4594 w 11756"/>
              <a:gd name="connsiteY9" fmla="*/ 233 h 17032"/>
              <a:gd name="connsiteX0" fmla="*/ 4594 w 12223"/>
              <a:gd name="connsiteY0" fmla="*/ 233 h 17032"/>
              <a:gd name="connsiteX1" fmla="*/ 10379 w 12223"/>
              <a:gd name="connsiteY1" fmla="*/ 6412 h 17032"/>
              <a:gd name="connsiteX2" fmla="*/ 12019 w 12223"/>
              <a:gd name="connsiteY2" fmla="*/ 7697 h 17032"/>
              <a:gd name="connsiteX3" fmla="*/ 11603 w 12223"/>
              <a:gd name="connsiteY3" fmla="*/ 8104 h 17032"/>
              <a:gd name="connsiteX4" fmla="*/ 9883 w 12223"/>
              <a:gd name="connsiteY4" fmla="*/ 11020 h 17032"/>
              <a:gd name="connsiteX5" fmla="*/ 10379 w 12223"/>
              <a:gd name="connsiteY5" fmla="*/ 16412 h 17032"/>
              <a:gd name="connsiteX6" fmla="*/ 1661 w 12223"/>
              <a:gd name="connsiteY6" fmla="*/ 17032 h 17032"/>
              <a:gd name="connsiteX7" fmla="*/ 263 w 12223"/>
              <a:gd name="connsiteY7" fmla="*/ 12669 h 17032"/>
              <a:gd name="connsiteX8" fmla="*/ 169 w 12223"/>
              <a:gd name="connsiteY8" fmla="*/ 10304 h 17032"/>
              <a:gd name="connsiteX9" fmla="*/ 737 w 12223"/>
              <a:gd name="connsiteY9" fmla="*/ 6471 h 17032"/>
              <a:gd name="connsiteX10" fmla="*/ 4594 w 12223"/>
              <a:gd name="connsiteY10" fmla="*/ 233 h 17032"/>
              <a:gd name="connsiteX0" fmla="*/ 4594 w 12170"/>
              <a:gd name="connsiteY0" fmla="*/ 233 h 17032"/>
              <a:gd name="connsiteX1" fmla="*/ 10696 w 12170"/>
              <a:gd name="connsiteY1" fmla="*/ 6127 h 17032"/>
              <a:gd name="connsiteX2" fmla="*/ 12019 w 12170"/>
              <a:gd name="connsiteY2" fmla="*/ 7697 h 17032"/>
              <a:gd name="connsiteX3" fmla="*/ 11603 w 12170"/>
              <a:gd name="connsiteY3" fmla="*/ 8104 h 17032"/>
              <a:gd name="connsiteX4" fmla="*/ 9883 w 12170"/>
              <a:gd name="connsiteY4" fmla="*/ 11020 h 17032"/>
              <a:gd name="connsiteX5" fmla="*/ 10379 w 12170"/>
              <a:gd name="connsiteY5" fmla="*/ 16412 h 17032"/>
              <a:gd name="connsiteX6" fmla="*/ 1661 w 12170"/>
              <a:gd name="connsiteY6" fmla="*/ 17032 h 17032"/>
              <a:gd name="connsiteX7" fmla="*/ 263 w 12170"/>
              <a:gd name="connsiteY7" fmla="*/ 12669 h 17032"/>
              <a:gd name="connsiteX8" fmla="*/ 169 w 12170"/>
              <a:gd name="connsiteY8" fmla="*/ 10304 h 17032"/>
              <a:gd name="connsiteX9" fmla="*/ 737 w 12170"/>
              <a:gd name="connsiteY9" fmla="*/ 6471 h 17032"/>
              <a:gd name="connsiteX10" fmla="*/ 4594 w 12170"/>
              <a:gd name="connsiteY10" fmla="*/ 233 h 1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70" h="17032">
                <a:moveTo>
                  <a:pt x="4594" y="233"/>
                </a:moveTo>
                <a:lnTo>
                  <a:pt x="10696" y="6127"/>
                </a:lnTo>
                <a:cubicBezTo>
                  <a:pt x="11869" y="7333"/>
                  <a:pt x="11868" y="7368"/>
                  <a:pt x="12019" y="7697"/>
                </a:cubicBezTo>
                <a:cubicBezTo>
                  <a:pt x="12170" y="8027"/>
                  <a:pt x="11959" y="7550"/>
                  <a:pt x="11603" y="8104"/>
                </a:cubicBezTo>
                <a:cubicBezTo>
                  <a:pt x="11247" y="8658"/>
                  <a:pt x="10087" y="9635"/>
                  <a:pt x="9883" y="11020"/>
                </a:cubicBezTo>
                <a:cubicBezTo>
                  <a:pt x="9679" y="12405"/>
                  <a:pt x="9458" y="16412"/>
                  <a:pt x="10379" y="16412"/>
                </a:cubicBezTo>
                <a:lnTo>
                  <a:pt x="1661" y="17032"/>
                </a:lnTo>
                <a:cubicBezTo>
                  <a:pt x="862" y="17032"/>
                  <a:pt x="414" y="15023"/>
                  <a:pt x="263" y="12669"/>
                </a:cubicBezTo>
                <a:cubicBezTo>
                  <a:pt x="223" y="12045"/>
                  <a:pt x="129" y="10928"/>
                  <a:pt x="169" y="10304"/>
                </a:cubicBezTo>
                <a:cubicBezTo>
                  <a:pt x="433" y="9028"/>
                  <a:pt x="0" y="8149"/>
                  <a:pt x="737" y="6471"/>
                </a:cubicBezTo>
                <a:cubicBezTo>
                  <a:pt x="1474" y="4793"/>
                  <a:pt x="3172" y="0"/>
                  <a:pt x="4594" y="23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Decision 55"/>
          <p:cNvSpPr/>
          <p:nvPr/>
        </p:nvSpPr>
        <p:spPr>
          <a:xfrm>
            <a:off x="1752600" y="20574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V="1">
            <a:off x="1676400" y="2895600"/>
            <a:ext cx="3200400" cy="2286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191000" y="62484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629400" y="4114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438130" y="321219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267200" y="5715000"/>
            <a:ext cx="381000" cy="3118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4800600"/>
            <a:ext cx="280988" cy="280988"/>
          </a:xfrm>
          <a:prstGeom prst="rect">
            <a:avLst/>
          </a:prstGeom>
        </p:spPr>
      </p:pic>
      <p:sp>
        <p:nvSpPr>
          <p:cNvPr id="20" name="Hexagon 19"/>
          <p:cNvSpPr/>
          <p:nvPr/>
        </p:nvSpPr>
        <p:spPr>
          <a:xfrm>
            <a:off x="3810000" y="54864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No runners on base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Routine fly ball coverage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3600" y="4953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 has center to the left field foul line.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3600" y="57912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U2 has CF in and back all the way to the right field foul line.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reeform 40"/>
          <p:cNvSpPr/>
          <p:nvPr/>
        </p:nvSpPr>
        <p:spPr>
          <a:xfrm rot="8229203">
            <a:off x="3957806" y="-364279"/>
            <a:ext cx="3546040" cy="4589861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30 w 10000"/>
              <a:gd name="connsiteY5" fmla="*/ 5945 h 10000"/>
              <a:gd name="connsiteX6" fmla="*/ 30 w 10000"/>
              <a:gd name="connsiteY6" fmla="*/ 4055 h 10000"/>
              <a:gd name="connsiteX7" fmla="*/ 1667 w 10000"/>
              <a:gd name="connsiteY7" fmla="*/ 0 h 10000"/>
              <a:gd name="connsiteX0" fmla="*/ 1677 w 10010"/>
              <a:gd name="connsiteY0" fmla="*/ 0 h 17986"/>
              <a:gd name="connsiteX1" fmla="*/ 10010 w 10010"/>
              <a:gd name="connsiteY1" fmla="*/ 0 h 17986"/>
              <a:gd name="connsiteX2" fmla="*/ 8343 w 10010"/>
              <a:gd name="connsiteY2" fmla="*/ 5000 h 17986"/>
              <a:gd name="connsiteX3" fmla="*/ 10010 w 10010"/>
              <a:gd name="connsiteY3" fmla="*/ 10000 h 17986"/>
              <a:gd name="connsiteX4" fmla="*/ 5680 w 10010"/>
              <a:gd name="connsiteY4" fmla="*/ 17986 h 17986"/>
              <a:gd name="connsiteX5" fmla="*/ 40 w 10010"/>
              <a:gd name="connsiteY5" fmla="*/ 5945 h 17986"/>
              <a:gd name="connsiteX6" fmla="*/ 40 w 10010"/>
              <a:gd name="connsiteY6" fmla="*/ 4055 h 17986"/>
              <a:gd name="connsiteX7" fmla="*/ 1677 w 10010"/>
              <a:gd name="connsiteY7" fmla="*/ 0 h 17986"/>
              <a:gd name="connsiteX0" fmla="*/ 1677 w 10010"/>
              <a:gd name="connsiteY0" fmla="*/ 0 h 17777"/>
              <a:gd name="connsiteX1" fmla="*/ 10010 w 10010"/>
              <a:gd name="connsiteY1" fmla="*/ 0 h 17777"/>
              <a:gd name="connsiteX2" fmla="*/ 8343 w 10010"/>
              <a:gd name="connsiteY2" fmla="*/ 5000 h 17777"/>
              <a:gd name="connsiteX3" fmla="*/ 10010 w 10010"/>
              <a:gd name="connsiteY3" fmla="*/ 10000 h 17777"/>
              <a:gd name="connsiteX4" fmla="*/ 5481 w 10010"/>
              <a:gd name="connsiteY4" fmla="*/ 17777 h 17777"/>
              <a:gd name="connsiteX5" fmla="*/ 40 w 10010"/>
              <a:gd name="connsiteY5" fmla="*/ 5945 h 17777"/>
              <a:gd name="connsiteX6" fmla="*/ 40 w 10010"/>
              <a:gd name="connsiteY6" fmla="*/ 4055 h 17777"/>
              <a:gd name="connsiteX7" fmla="*/ 1677 w 10010"/>
              <a:gd name="connsiteY7" fmla="*/ 0 h 17777"/>
              <a:gd name="connsiteX0" fmla="*/ 1039 w 10010"/>
              <a:gd name="connsiteY0" fmla="*/ 0 h 18447"/>
              <a:gd name="connsiteX1" fmla="*/ 10010 w 10010"/>
              <a:gd name="connsiteY1" fmla="*/ 670 h 18447"/>
              <a:gd name="connsiteX2" fmla="*/ 8343 w 10010"/>
              <a:gd name="connsiteY2" fmla="*/ 5670 h 18447"/>
              <a:gd name="connsiteX3" fmla="*/ 10010 w 10010"/>
              <a:gd name="connsiteY3" fmla="*/ 10670 h 18447"/>
              <a:gd name="connsiteX4" fmla="*/ 5481 w 10010"/>
              <a:gd name="connsiteY4" fmla="*/ 18447 h 18447"/>
              <a:gd name="connsiteX5" fmla="*/ 40 w 10010"/>
              <a:gd name="connsiteY5" fmla="*/ 6615 h 18447"/>
              <a:gd name="connsiteX6" fmla="*/ 40 w 10010"/>
              <a:gd name="connsiteY6" fmla="*/ 4725 h 18447"/>
              <a:gd name="connsiteX7" fmla="*/ 1039 w 10010"/>
              <a:gd name="connsiteY7" fmla="*/ 0 h 18447"/>
              <a:gd name="connsiteX0" fmla="*/ 1039 w 11879"/>
              <a:gd name="connsiteY0" fmla="*/ 0 h 18447"/>
              <a:gd name="connsiteX1" fmla="*/ 10010 w 11879"/>
              <a:gd name="connsiteY1" fmla="*/ 670 h 18447"/>
              <a:gd name="connsiteX2" fmla="*/ 8343 w 11879"/>
              <a:gd name="connsiteY2" fmla="*/ 5670 h 18447"/>
              <a:gd name="connsiteX3" fmla="*/ 11879 w 11879"/>
              <a:gd name="connsiteY3" fmla="*/ 9290 h 18447"/>
              <a:gd name="connsiteX4" fmla="*/ 5481 w 11879"/>
              <a:gd name="connsiteY4" fmla="*/ 18447 h 18447"/>
              <a:gd name="connsiteX5" fmla="*/ 40 w 11879"/>
              <a:gd name="connsiteY5" fmla="*/ 6615 h 18447"/>
              <a:gd name="connsiteX6" fmla="*/ 40 w 11879"/>
              <a:gd name="connsiteY6" fmla="*/ 4725 h 18447"/>
              <a:gd name="connsiteX7" fmla="*/ 1039 w 11879"/>
              <a:gd name="connsiteY7" fmla="*/ 0 h 18447"/>
              <a:gd name="connsiteX0" fmla="*/ 1039 w 11879"/>
              <a:gd name="connsiteY0" fmla="*/ 0 h 18447"/>
              <a:gd name="connsiteX1" fmla="*/ 10010 w 11879"/>
              <a:gd name="connsiteY1" fmla="*/ 670 h 18447"/>
              <a:gd name="connsiteX2" fmla="*/ 9455 w 11879"/>
              <a:gd name="connsiteY2" fmla="*/ 5493 h 18447"/>
              <a:gd name="connsiteX3" fmla="*/ 11879 w 11879"/>
              <a:gd name="connsiteY3" fmla="*/ 9290 h 18447"/>
              <a:gd name="connsiteX4" fmla="*/ 5481 w 11879"/>
              <a:gd name="connsiteY4" fmla="*/ 18447 h 18447"/>
              <a:gd name="connsiteX5" fmla="*/ 40 w 11879"/>
              <a:gd name="connsiteY5" fmla="*/ 6615 h 18447"/>
              <a:gd name="connsiteX6" fmla="*/ 40 w 11879"/>
              <a:gd name="connsiteY6" fmla="*/ 4725 h 18447"/>
              <a:gd name="connsiteX7" fmla="*/ 1039 w 11879"/>
              <a:gd name="connsiteY7" fmla="*/ 0 h 18447"/>
              <a:gd name="connsiteX0" fmla="*/ 1569 w 12409"/>
              <a:gd name="connsiteY0" fmla="*/ 0 h 18447"/>
              <a:gd name="connsiteX1" fmla="*/ 10540 w 12409"/>
              <a:gd name="connsiteY1" fmla="*/ 670 h 18447"/>
              <a:gd name="connsiteX2" fmla="*/ 9985 w 12409"/>
              <a:gd name="connsiteY2" fmla="*/ 5493 h 18447"/>
              <a:gd name="connsiteX3" fmla="*/ 12409 w 12409"/>
              <a:gd name="connsiteY3" fmla="*/ 9290 h 18447"/>
              <a:gd name="connsiteX4" fmla="*/ 6011 w 12409"/>
              <a:gd name="connsiteY4" fmla="*/ 18447 h 18447"/>
              <a:gd name="connsiteX5" fmla="*/ 907 w 12409"/>
              <a:gd name="connsiteY5" fmla="*/ 8913 h 18447"/>
              <a:gd name="connsiteX6" fmla="*/ 570 w 12409"/>
              <a:gd name="connsiteY6" fmla="*/ 6615 h 18447"/>
              <a:gd name="connsiteX7" fmla="*/ 570 w 12409"/>
              <a:gd name="connsiteY7" fmla="*/ 4725 h 18447"/>
              <a:gd name="connsiteX8" fmla="*/ 1569 w 12409"/>
              <a:gd name="connsiteY8" fmla="*/ 0 h 18447"/>
              <a:gd name="connsiteX0" fmla="*/ 1569 w 12409"/>
              <a:gd name="connsiteY0" fmla="*/ 0 h 18447"/>
              <a:gd name="connsiteX1" fmla="*/ 10540 w 12409"/>
              <a:gd name="connsiteY1" fmla="*/ 670 h 18447"/>
              <a:gd name="connsiteX2" fmla="*/ 9985 w 12409"/>
              <a:gd name="connsiteY2" fmla="*/ 5493 h 18447"/>
              <a:gd name="connsiteX3" fmla="*/ 12409 w 12409"/>
              <a:gd name="connsiteY3" fmla="*/ 9290 h 18447"/>
              <a:gd name="connsiteX4" fmla="*/ 6011 w 12409"/>
              <a:gd name="connsiteY4" fmla="*/ 18447 h 18447"/>
              <a:gd name="connsiteX5" fmla="*/ 907 w 12409"/>
              <a:gd name="connsiteY5" fmla="*/ 8913 h 18447"/>
              <a:gd name="connsiteX6" fmla="*/ 570 w 12409"/>
              <a:gd name="connsiteY6" fmla="*/ 6615 h 18447"/>
              <a:gd name="connsiteX7" fmla="*/ 570 w 12409"/>
              <a:gd name="connsiteY7" fmla="*/ 4725 h 18447"/>
              <a:gd name="connsiteX8" fmla="*/ 1569 w 12409"/>
              <a:gd name="connsiteY8" fmla="*/ 0 h 18447"/>
              <a:gd name="connsiteX0" fmla="*/ 1753 w 12593"/>
              <a:gd name="connsiteY0" fmla="*/ 0 h 18447"/>
              <a:gd name="connsiteX1" fmla="*/ 10724 w 12593"/>
              <a:gd name="connsiteY1" fmla="*/ 670 h 18447"/>
              <a:gd name="connsiteX2" fmla="*/ 10169 w 12593"/>
              <a:gd name="connsiteY2" fmla="*/ 5493 h 18447"/>
              <a:gd name="connsiteX3" fmla="*/ 12593 w 12593"/>
              <a:gd name="connsiteY3" fmla="*/ 9290 h 18447"/>
              <a:gd name="connsiteX4" fmla="*/ 6195 w 12593"/>
              <a:gd name="connsiteY4" fmla="*/ 18447 h 18447"/>
              <a:gd name="connsiteX5" fmla="*/ 907 w 12593"/>
              <a:gd name="connsiteY5" fmla="*/ 9137 h 18447"/>
              <a:gd name="connsiteX6" fmla="*/ 754 w 12593"/>
              <a:gd name="connsiteY6" fmla="*/ 6615 h 18447"/>
              <a:gd name="connsiteX7" fmla="*/ 754 w 12593"/>
              <a:gd name="connsiteY7" fmla="*/ 4725 h 18447"/>
              <a:gd name="connsiteX8" fmla="*/ 1753 w 12593"/>
              <a:gd name="connsiteY8" fmla="*/ 0 h 18447"/>
              <a:gd name="connsiteX0" fmla="*/ 1753 w 12593"/>
              <a:gd name="connsiteY0" fmla="*/ 0 h 18447"/>
              <a:gd name="connsiteX1" fmla="*/ 10724 w 12593"/>
              <a:gd name="connsiteY1" fmla="*/ 670 h 18447"/>
              <a:gd name="connsiteX2" fmla="*/ 10169 w 12593"/>
              <a:gd name="connsiteY2" fmla="*/ 5493 h 18447"/>
              <a:gd name="connsiteX3" fmla="*/ 12593 w 12593"/>
              <a:gd name="connsiteY3" fmla="*/ 9290 h 18447"/>
              <a:gd name="connsiteX4" fmla="*/ 6195 w 12593"/>
              <a:gd name="connsiteY4" fmla="*/ 18447 h 18447"/>
              <a:gd name="connsiteX5" fmla="*/ 907 w 12593"/>
              <a:gd name="connsiteY5" fmla="*/ 9137 h 18447"/>
              <a:gd name="connsiteX6" fmla="*/ 754 w 12593"/>
              <a:gd name="connsiteY6" fmla="*/ 6615 h 18447"/>
              <a:gd name="connsiteX7" fmla="*/ 381 w 12593"/>
              <a:gd name="connsiteY7" fmla="*/ 4826 h 18447"/>
              <a:gd name="connsiteX8" fmla="*/ 1753 w 12593"/>
              <a:gd name="connsiteY8" fmla="*/ 0 h 18447"/>
              <a:gd name="connsiteX0" fmla="*/ 1753 w 12593"/>
              <a:gd name="connsiteY0" fmla="*/ 0 h 18447"/>
              <a:gd name="connsiteX1" fmla="*/ 10724 w 12593"/>
              <a:gd name="connsiteY1" fmla="*/ 670 h 18447"/>
              <a:gd name="connsiteX2" fmla="*/ 10169 w 12593"/>
              <a:gd name="connsiteY2" fmla="*/ 5493 h 18447"/>
              <a:gd name="connsiteX3" fmla="*/ 12593 w 12593"/>
              <a:gd name="connsiteY3" fmla="*/ 9290 h 18447"/>
              <a:gd name="connsiteX4" fmla="*/ 6195 w 12593"/>
              <a:gd name="connsiteY4" fmla="*/ 18447 h 18447"/>
              <a:gd name="connsiteX5" fmla="*/ 907 w 12593"/>
              <a:gd name="connsiteY5" fmla="*/ 9137 h 18447"/>
              <a:gd name="connsiteX6" fmla="*/ 453 w 12593"/>
              <a:gd name="connsiteY6" fmla="*/ 6990 h 18447"/>
              <a:gd name="connsiteX7" fmla="*/ 381 w 12593"/>
              <a:gd name="connsiteY7" fmla="*/ 4826 h 18447"/>
              <a:gd name="connsiteX8" fmla="*/ 1753 w 12593"/>
              <a:gd name="connsiteY8" fmla="*/ 0 h 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93" h="18447">
                <a:moveTo>
                  <a:pt x="1753" y="0"/>
                </a:moveTo>
                <a:lnTo>
                  <a:pt x="10724" y="670"/>
                </a:lnTo>
                <a:cubicBezTo>
                  <a:pt x="9803" y="670"/>
                  <a:pt x="9858" y="4056"/>
                  <a:pt x="10169" y="5493"/>
                </a:cubicBezTo>
                <a:cubicBezTo>
                  <a:pt x="10481" y="6930"/>
                  <a:pt x="11672" y="9290"/>
                  <a:pt x="12593" y="9290"/>
                </a:cubicBezTo>
                <a:lnTo>
                  <a:pt x="6195" y="18447"/>
                </a:lnTo>
                <a:cubicBezTo>
                  <a:pt x="4301" y="18356"/>
                  <a:pt x="1167" y="11535"/>
                  <a:pt x="907" y="9137"/>
                </a:cubicBezTo>
                <a:cubicBezTo>
                  <a:pt x="0" y="7165"/>
                  <a:pt x="532" y="7660"/>
                  <a:pt x="453" y="6990"/>
                </a:cubicBezTo>
                <a:cubicBezTo>
                  <a:pt x="413" y="6366"/>
                  <a:pt x="341" y="5450"/>
                  <a:pt x="381" y="4826"/>
                </a:cubicBezTo>
                <a:cubicBezTo>
                  <a:pt x="532" y="2472"/>
                  <a:pt x="954" y="0"/>
                  <a:pt x="175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 rot="2535615">
            <a:off x="1439512" y="-22857"/>
            <a:ext cx="3300880" cy="428183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30 w 10000"/>
              <a:gd name="connsiteY5" fmla="*/ 5945 h 10000"/>
              <a:gd name="connsiteX6" fmla="*/ 30 w 10000"/>
              <a:gd name="connsiteY6" fmla="*/ 4055 h 10000"/>
              <a:gd name="connsiteX7" fmla="*/ 1667 w 10000"/>
              <a:gd name="connsiteY7" fmla="*/ 0 h 10000"/>
              <a:gd name="connsiteX0" fmla="*/ 1677 w 10010"/>
              <a:gd name="connsiteY0" fmla="*/ 0 h 10396"/>
              <a:gd name="connsiteX1" fmla="*/ 10010 w 10010"/>
              <a:gd name="connsiteY1" fmla="*/ 0 h 10396"/>
              <a:gd name="connsiteX2" fmla="*/ 8343 w 10010"/>
              <a:gd name="connsiteY2" fmla="*/ 5000 h 10396"/>
              <a:gd name="connsiteX3" fmla="*/ 10010 w 10010"/>
              <a:gd name="connsiteY3" fmla="*/ 10000 h 10396"/>
              <a:gd name="connsiteX4" fmla="*/ 1103 w 10010"/>
              <a:gd name="connsiteY4" fmla="*/ 10396 h 10396"/>
              <a:gd name="connsiteX5" fmla="*/ 40 w 10010"/>
              <a:gd name="connsiteY5" fmla="*/ 5945 h 10396"/>
              <a:gd name="connsiteX6" fmla="*/ 40 w 10010"/>
              <a:gd name="connsiteY6" fmla="*/ 4055 h 10396"/>
              <a:gd name="connsiteX7" fmla="*/ 1677 w 10010"/>
              <a:gd name="connsiteY7" fmla="*/ 0 h 10396"/>
              <a:gd name="connsiteX0" fmla="*/ 1823 w 10156"/>
              <a:gd name="connsiteY0" fmla="*/ 0 h 10396"/>
              <a:gd name="connsiteX1" fmla="*/ 10156 w 10156"/>
              <a:gd name="connsiteY1" fmla="*/ 0 h 10396"/>
              <a:gd name="connsiteX2" fmla="*/ 8489 w 10156"/>
              <a:gd name="connsiteY2" fmla="*/ 5000 h 10396"/>
              <a:gd name="connsiteX3" fmla="*/ 10156 w 10156"/>
              <a:gd name="connsiteY3" fmla="*/ 10000 h 10396"/>
              <a:gd name="connsiteX4" fmla="*/ 1249 w 10156"/>
              <a:gd name="connsiteY4" fmla="*/ 10396 h 10396"/>
              <a:gd name="connsiteX5" fmla="*/ 40 w 10156"/>
              <a:gd name="connsiteY5" fmla="*/ 6257 h 10396"/>
              <a:gd name="connsiteX6" fmla="*/ 186 w 10156"/>
              <a:gd name="connsiteY6" fmla="*/ 4055 h 10396"/>
              <a:gd name="connsiteX7" fmla="*/ 1823 w 10156"/>
              <a:gd name="connsiteY7" fmla="*/ 0 h 10396"/>
              <a:gd name="connsiteX0" fmla="*/ 1917 w 10250"/>
              <a:gd name="connsiteY0" fmla="*/ 0 h 10396"/>
              <a:gd name="connsiteX1" fmla="*/ 10250 w 10250"/>
              <a:gd name="connsiteY1" fmla="*/ 0 h 10396"/>
              <a:gd name="connsiteX2" fmla="*/ 8583 w 10250"/>
              <a:gd name="connsiteY2" fmla="*/ 5000 h 10396"/>
              <a:gd name="connsiteX3" fmla="*/ 10250 w 10250"/>
              <a:gd name="connsiteY3" fmla="*/ 10000 h 10396"/>
              <a:gd name="connsiteX4" fmla="*/ 1343 w 10250"/>
              <a:gd name="connsiteY4" fmla="*/ 10396 h 10396"/>
              <a:gd name="connsiteX5" fmla="*/ 134 w 10250"/>
              <a:gd name="connsiteY5" fmla="*/ 6257 h 10396"/>
              <a:gd name="connsiteX6" fmla="*/ 40 w 10250"/>
              <a:gd name="connsiteY6" fmla="*/ 3892 h 10396"/>
              <a:gd name="connsiteX7" fmla="*/ 1917 w 10250"/>
              <a:gd name="connsiteY7" fmla="*/ 0 h 10396"/>
              <a:gd name="connsiteX0" fmla="*/ 1440 w 10250"/>
              <a:gd name="connsiteY0" fmla="*/ 0 h 11153"/>
              <a:gd name="connsiteX1" fmla="*/ 10250 w 10250"/>
              <a:gd name="connsiteY1" fmla="*/ 757 h 11153"/>
              <a:gd name="connsiteX2" fmla="*/ 8583 w 10250"/>
              <a:gd name="connsiteY2" fmla="*/ 5757 h 11153"/>
              <a:gd name="connsiteX3" fmla="*/ 10250 w 10250"/>
              <a:gd name="connsiteY3" fmla="*/ 10757 h 11153"/>
              <a:gd name="connsiteX4" fmla="*/ 1343 w 10250"/>
              <a:gd name="connsiteY4" fmla="*/ 11153 h 11153"/>
              <a:gd name="connsiteX5" fmla="*/ 134 w 10250"/>
              <a:gd name="connsiteY5" fmla="*/ 7014 h 11153"/>
              <a:gd name="connsiteX6" fmla="*/ 40 w 10250"/>
              <a:gd name="connsiteY6" fmla="*/ 4649 h 11153"/>
              <a:gd name="connsiteX7" fmla="*/ 1440 w 10250"/>
              <a:gd name="connsiteY7" fmla="*/ 0 h 11153"/>
              <a:gd name="connsiteX0" fmla="*/ 1440 w 10250"/>
              <a:gd name="connsiteY0" fmla="*/ 0 h 11153"/>
              <a:gd name="connsiteX1" fmla="*/ 10250 w 10250"/>
              <a:gd name="connsiteY1" fmla="*/ 757 h 11153"/>
              <a:gd name="connsiteX2" fmla="*/ 8583 w 10250"/>
              <a:gd name="connsiteY2" fmla="*/ 5757 h 11153"/>
              <a:gd name="connsiteX3" fmla="*/ 10250 w 10250"/>
              <a:gd name="connsiteY3" fmla="*/ 10757 h 11153"/>
              <a:gd name="connsiteX4" fmla="*/ 1343 w 10250"/>
              <a:gd name="connsiteY4" fmla="*/ 11153 h 11153"/>
              <a:gd name="connsiteX5" fmla="*/ 134 w 10250"/>
              <a:gd name="connsiteY5" fmla="*/ 7014 h 11153"/>
              <a:gd name="connsiteX6" fmla="*/ 40 w 10250"/>
              <a:gd name="connsiteY6" fmla="*/ 4649 h 11153"/>
              <a:gd name="connsiteX7" fmla="*/ 1440 w 10250"/>
              <a:gd name="connsiteY7" fmla="*/ 0 h 11153"/>
              <a:gd name="connsiteX0" fmla="*/ 1440 w 14610"/>
              <a:gd name="connsiteY0" fmla="*/ 0 h 11153"/>
              <a:gd name="connsiteX1" fmla="*/ 10250 w 14610"/>
              <a:gd name="connsiteY1" fmla="*/ 757 h 11153"/>
              <a:gd name="connsiteX2" fmla="*/ 8583 w 14610"/>
              <a:gd name="connsiteY2" fmla="*/ 5757 h 11153"/>
              <a:gd name="connsiteX3" fmla="*/ 10250 w 14610"/>
              <a:gd name="connsiteY3" fmla="*/ 10757 h 11153"/>
              <a:gd name="connsiteX4" fmla="*/ 1343 w 14610"/>
              <a:gd name="connsiteY4" fmla="*/ 11153 h 11153"/>
              <a:gd name="connsiteX5" fmla="*/ 134 w 14610"/>
              <a:gd name="connsiteY5" fmla="*/ 7014 h 11153"/>
              <a:gd name="connsiteX6" fmla="*/ 40 w 14610"/>
              <a:gd name="connsiteY6" fmla="*/ 4649 h 11153"/>
              <a:gd name="connsiteX7" fmla="*/ 1440 w 14610"/>
              <a:gd name="connsiteY7" fmla="*/ 0 h 11153"/>
              <a:gd name="connsiteX0" fmla="*/ 1440 w 14610"/>
              <a:gd name="connsiteY0" fmla="*/ 0 h 11153"/>
              <a:gd name="connsiteX1" fmla="*/ 10250 w 14610"/>
              <a:gd name="connsiteY1" fmla="*/ 757 h 11153"/>
              <a:gd name="connsiteX2" fmla="*/ 9149 w 14610"/>
              <a:gd name="connsiteY2" fmla="*/ 5548 h 11153"/>
              <a:gd name="connsiteX3" fmla="*/ 10250 w 14610"/>
              <a:gd name="connsiteY3" fmla="*/ 10757 h 11153"/>
              <a:gd name="connsiteX4" fmla="*/ 1343 w 14610"/>
              <a:gd name="connsiteY4" fmla="*/ 11153 h 11153"/>
              <a:gd name="connsiteX5" fmla="*/ 134 w 14610"/>
              <a:gd name="connsiteY5" fmla="*/ 7014 h 11153"/>
              <a:gd name="connsiteX6" fmla="*/ 40 w 14610"/>
              <a:gd name="connsiteY6" fmla="*/ 4649 h 11153"/>
              <a:gd name="connsiteX7" fmla="*/ 1440 w 14610"/>
              <a:gd name="connsiteY7" fmla="*/ 0 h 11153"/>
              <a:gd name="connsiteX0" fmla="*/ 1440 w 11627"/>
              <a:gd name="connsiteY0" fmla="*/ 0 h 11153"/>
              <a:gd name="connsiteX1" fmla="*/ 10250 w 11627"/>
              <a:gd name="connsiteY1" fmla="*/ 757 h 11153"/>
              <a:gd name="connsiteX2" fmla="*/ 9702 w 11627"/>
              <a:gd name="connsiteY2" fmla="*/ 4213 h 11153"/>
              <a:gd name="connsiteX3" fmla="*/ 9149 w 11627"/>
              <a:gd name="connsiteY3" fmla="*/ 5548 h 11153"/>
              <a:gd name="connsiteX4" fmla="*/ 10250 w 11627"/>
              <a:gd name="connsiteY4" fmla="*/ 10757 h 11153"/>
              <a:gd name="connsiteX5" fmla="*/ 1343 w 11627"/>
              <a:gd name="connsiteY5" fmla="*/ 11153 h 11153"/>
              <a:gd name="connsiteX6" fmla="*/ 134 w 11627"/>
              <a:gd name="connsiteY6" fmla="*/ 7014 h 11153"/>
              <a:gd name="connsiteX7" fmla="*/ 40 w 11627"/>
              <a:gd name="connsiteY7" fmla="*/ 4649 h 11153"/>
              <a:gd name="connsiteX8" fmla="*/ 1440 w 11627"/>
              <a:gd name="connsiteY8" fmla="*/ 0 h 11153"/>
              <a:gd name="connsiteX0" fmla="*/ 1440 w 11657"/>
              <a:gd name="connsiteY0" fmla="*/ 0 h 11153"/>
              <a:gd name="connsiteX1" fmla="*/ 10250 w 11657"/>
              <a:gd name="connsiteY1" fmla="*/ 757 h 11153"/>
              <a:gd name="connsiteX2" fmla="*/ 11474 w 11657"/>
              <a:gd name="connsiteY2" fmla="*/ 2449 h 11153"/>
              <a:gd name="connsiteX3" fmla="*/ 9149 w 11657"/>
              <a:gd name="connsiteY3" fmla="*/ 5548 h 11153"/>
              <a:gd name="connsiteX4" fmla="*/ 10250 w 11657"/>
              <a:gd name="connsiteY4" fmla="*/ 10757 h 11153"/>
              <a:gd name="connsiteX5" fmla="*/ 1343 w 11657"/>
              <a:gd name="connsiteY5" fmla="*/ 11153 h 11153"/>
              <a:gd name="connsiteX6" fmla="*/ 134 w 11657"/>
              <a:gd name="connsiteY6" fmla="*/ 7014 h 11153"/>
              <a:gd name="connsiteX7" fmla="*/ 40 w 11657"/>
              <a:gd name="connsiteY7" fmla="*/ 4649 h 11153"/>
              <a:gd name="connsiteX8" fmla="*/ 1440 w 11657"/>
              <a:gd name="connsiteY8" fmla="*/ 0 h 11153"/>
              <a:gd name="connsiteX0" fmla="*/ 1440 w 11627"/>
              <a:gd name="connsiteY0" fmla="*/ 0 h 11153"/>
              <a:gd name="connsiteX1" fmla="*/ 10250 w 11627"/>
              <a:gd name="connsiteY1" fmla="*/ 757 h 11153"/>
              <a:gd name="connsiteX2" fmla="*/ 11474 w 11627"/>
              <a:gd name="connsiteY2" fmla="*/ 2449 h 11153"/>
              <a:gd name="connsiteX3" fmla="*/ 9754 w 11627"/>
              <a:gd name="connsiteY3" fmla="*/ 5365 h 11153"/>
              <a:gd name="connsiteX4" fmla="*/ 10250 w 11627"/>
              <a:gd name="connsiteY4" fmla="*/ 10757 h 11153"/>
              <a:gd name="connsiteX5" fmla="*/ 1343 w 11627"/>
              <a:gd name="connsiteY5" fmla="*/ 11153 h 11153"/>
              <a:gd name="connsiteX6" fmla="*/ 134 w 11627"/>
              <a:gd name="connsiteY6" fmla="*/ 7014 h 11153"/>
              <a:gd name="connsiteX7" fmla="*/ 40 w 11627"/>
              <a:gd name="connsiteY7" fmla="*/ 4649 h 11153"/>
              <a:gd name="connsiteX8" fmla="*/ 1440 w 11627"/>
              <a:gd name="connsiteY8" fmla="*/ 0 h 11153"/>
              <a:gd name="connsiteX0" fmla="*/ 1440 w 11627"/>
              <a:gd name="connsiteY0" fmla="*/ 0 h 11377"/>
              <a:gd name="connsiteX1" fmla="*/ 10250 w 11627"/>
              <a:gd name="connsiteY1" fmla="*/ 757 h 11377"/>
              <a:gd name="connsiteX2" fmla="*/ 11474 w 11627"/>
              <a:gd name="connsiteY2" fmla="*/ 2449 h 11377"/>
              <a:gd name="connsiteX3" fmla="*/ 9754 w 11627"/>
              <a:gd name="connsiteY3" fmla="*/ 5365 h 11377"/>
              <a:gd name="connsiteX4" fmla="*/ 10250 w 11627"/>
              <a:gd name="connsiteY4" fmla="*/ 10757 h 11377"/>
              <a:gd name="connsiteX5" fmla="*/ 1532 w 11627"/>
              <a:gd name="connsiteY5" fmla="*/ 11377 h 11377"/>
              <a:gd name="connsiteX6" fmla="*/ 134 w 11627"/>
              <a:gd name="connsiteY6" fmla="*/ 7014 h 11377"/>
              <a:gd name="connsiteX7" fmla="*/ 40 w 11627"/>
              <a:gd name="connsiteY7" fmla="*/ 4649 h 11377"/>
              <a:gd name="connsiteX8" fmla="*/ 1440 w 11627"/>
              <a:gd name="connsiteY8" fmla="*/ 0 h 11377"/>
              <a:gd name="connsiteX0" fmla="*/ 1440 w 11627"/>
              <a:gd name="connsiteY0" fmla="*/ 0 h 11377"/>
              <a:gd name="connsiteX1" fmla="*/ 10250 w 11627"/>
              <a:gd name="connsiteY1" fmla="*/ 757 h 11377"/>
              <a:gd name="connsiteX2" fmla="*/ 11474 w 11627"/>
              <a:gd name="connsiteY2" fmla="*/ 2449 h 11377"/>
              <a:gd name="connsiteX3" fmla="*/ 9754 w 11627"/>
              <a:gd name="connsiteY3" fmla="*/ 5365 h 11377"/>
              <a:gd name="connsiteX4" fmla="*/ 10250 w 11627"/>
              <a:gd name="connsiteY4" fmla="*/ 10757 h 11377"/>
              <a:gd name="connsiteX5" fmla="*/ 1532 w 11627"/>
              <a:gd name="connsiteY5" fmla="*/ 11377 h 11377"/>
              <a:gd name="connsiteX6" fmla="*/ 134 w 11627"/>
              <a:gd name="connsiteY6" fmla="*/ 7014 h 11377"/>
              <a:gd name="connsiteX7" fmla="*/ 40 w 11627"/>
              <a:gd name="connsiteY7" fmla="*/ 4649 h 11377"/>
              <a:gd name="connsiteX8" fmla="*/ 1440 w 11627"/>
              <a:gd name="connsiteY8" fmla="*/ 0 h 11377"/>
              <a:gd name="connsiteX0" fmla="*/ 4465 w 11627"/>
              <a:gd name="connsiteY0" fmla="*/ 0 h 16799"/>
              <a:gd name="connsiteX1" fmla="*/ 10250 w 11627"/>
              <a:gd name="connsiteY1" fmla="*/ 6179 h 16799"/>
              <a:gd name="connsiteX2" fmla="*/ 11474 w 11627"/>
              <a:gd name="connsiteY2" fmla="*/ 7871 h 16799"/>
              <a:gd name="connsiteX3" fmla="*/ 9754 w 11627"/>
              <a:gd name="connsiteY3" fmla="*/ 10787 h 16799"/>
              <a:gd name="connsiteX4" fmla="*/ 10250 w 11627"/>
              <a:gd name="connsiteY4" fmla="*/ 16179 h 16799"/>
              <a:gd name="connsiteX5" fmla="*/ 1532 w 11627"/>
              <a:gd name="connsiteY5" fmla="*/ 16799 h 16799"/>
              <a:gd name="connsiteX6" fmla="*/ 134 w 11627"/>
              <a:gd name="connsiteY6" fmla="*/ 12436 h 16799"/>
              <a:gd name="connsiteX7" fmla="*/ 40 w 11627"/>
              <a:gd name="connsiteY7" fmla="*/ 10071 h 16799"/>
              <a:gd name="connsiteX8" fmla="*/ 4465 w 11627"/>
              <a:gd name="connsiteY8" fmla="*/ 0 h 16799"/>
              <a:gd name="connsiteX0" fmla="*/ 4594 w 11756"/>
              <a:gd name="connsiteY0" fmla="*/ 233 h 17032"/>
              <a:gd name="connsiteX1" fmla="*/ 10379 w 11756"/>
              <a:gd name="connsiteY1" fmla="*/ 6412 h 17032"/>
              <a:gd name="connsiteX2" fmla="*/ 11603 w 11756"/>
              <a:gd name="connsiteY2" fmla="*/ 8104 h 17032"/>
              <a:gd name="connsiteX3" fmla="*/ 9883 w 11756"/>
              <a:gd name="connsiteY3" fmla="*/ 11020 h 17032"/>
              <a:gd name="connsiteX4" fmla="*/ 10379 w 11756"/>
              <a:gd name="connsiteY4" fmla="*/ 16412 h 17032"/>
              <a:gd name="connsiteX5" fmla="*/ 1661 w 11756"/>
              <a:gd name="connsiteY5" fmla="*/ 17032 h 17032"/>
              <a:gd name="connsiteX6" fmla="*/ 263 w 11756"/>
              <a:gd name="connsiteY6" fmla="*/ 12669 h 17032"/>
              <a:gd name="connsiteX7" fmla="*/ 169 w 11756"/>
              <a:gd name="connsiteY7" fmla="*/ 10304 h 17032"/>
              <a:gd name="connsiteX8" fmla="*/ 737 w 11756"/>
              <a:gd name="connsiteY8" fmla="*/ 6471 h 17032"/>
              <a:gd name="connsiteX9" fmla="*/ 4594 w 11756"/>
              <a:gd name="connsiteY9" fmla="*/ 233 h 17032"/>
              <a:gd name="connsiteX0" fmla="*/ 4594 w 12223"/>
              <a:gd name="connsiteY0" fmla="*/ 233 h 17032"/>
              <a:gd name="connsiteX1" fmla="*/ 10379 w 12223"/>
              <a:gd name="connsiteY1" fmla="*/ 6412 h 17032"/>
              <a:gd name="connsiteX2" fmla="*/ 12019 w 12223"/>
              <a:gd name="connsiteY2" fmla="*/ 7697 h 17032"/>
              <a:gd name="connsiteX3" fmla="*/ 11603 w 12223"/>
              <a:gd name="connsiteY3" fmla="*/ 8104 h 17032"/>
              <a:gd name="connsiteX4" fmla="*/ 9883 w 12223"/>
              <a:gd name="connsiteY4" fmla="*/ 11020 h 17032"/>
              <a:gd name="connsiteX5" fmla="*/ 10379 w 12223"/>
              <a:gd name="connsiteY5" fmla="*/ 16412 h 17032"/>
              <a:gd name="connsiteX6" fmla="*/ 1661 w 12223"/>
              <a:gd name="connsiteY6" fmla="*/ 17032 h 17032"/>
              <a:gd name="connsiteX7" fmla="*/ 263 w 12223"/>
              <a:gd name="connsiteY7" fmla="*/ 12669 h 17032"/>
              <a:gd name="connsiteX8" fmla="*/ 169 w 12223"/>
              <a:gd name="connsiteY8" fmla="*/ 10304 h 17032"/>
              <a:gd name="connsiteX9" fmla="*/ 737 w 12223"/>
              <a:gd name="connsiteY9" fmla="*/ 6471 h 17032"/>
              <a:gd name="connsiteX10" fmla="*/ 4594 w 12223"/>
              <a:gd name="connsiteY10" fmla="*/ 233 h 17032"/>
              <a:gd name="connsiteX0" fmla="*/ 4594 w 12170"/>
              <a:gd name="connsiteY0" fmla="*/ 233 h 17032"/>
              <a:gd name="connsiteX1" fmla="*/ 10696 w 12170"/>
              <a:gd name="connsiteY1" fmla="*/ 6127 h 17032"/>
              <a:gd name="connsiteX2" fmla="*/ 12019 w 12170"/>
              <a:gd name="connsiteY2" fmla="*/ 7697 h 17032"/>
              <a:gd name="connsiteX3" fmla="*/ 11603 w 12170"/>
              <a:gd name="connsiteY3" fmla="*/ 8104 h 17032"/>
              <a:gd name="connsiteX4" fmla="*/ 9883 w 12170"/>
              <a:gd name="connsiteY4" fmla="*/ 11020 h 17032"/>
              <a:gd name="connsiteX5" fmla="*/ 10379 w 12170"/>
              <a:gd name="connsiteY5" fmla="*/ 16412 h 17032"/>
              <a:gd name="connsiteX6" fmla="*/ 1661 w 12170"/>
              <a:gd name="connsiteY6" fmla="*/ 17032 h 17032"/>
              <a:gd name="connsiteX7" fmla="*/ 263 w 12170"/>
              <a:gd name="connsiteY7" fmla="*/ 12669 h 17032"/>
              <a:gd name="connsiteX8" fmla="*/ 169 w 12170"/>
              <a:gd name="connsiteY8" fmla="*/ 10304 h 17032"/>
              <a:gd name="connsiteX9" fmla="*/ 737 w 12170"/>
              <a:gd name="connsiteY9" fmla="*/ 6471 h 17032"/>
              <a:gd name="connsiteX10" fmla="*/ 4594 w 12170"/>
              <a:gd name="connsiteY10" fmla="*/ 233 h 17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70" h="17032">
                <a:moveTo>
                  <a:pt x="4594" y="233"/>
                </a:moveTo>
                <a:lnTo>
                  <a:pt x="10696" y="6127"/>
                </a:lnTo>
                <a:cubicBezTo>
                  <a:pt x="11869" y="7333"/>
                  <a:pt x="11868" y="7368"/>
                  <a:pt x="12019" y="7697"/>
                </a:cubicBezTo>
                <a:cubicBezTo>
                  <a:pt x="12170" y="8027"/>
                  <a:pt x="11959" y="7550"/>
                  <a:pt x="11603" y="8104"/>
                </a:cubicBezTo>
                <a:cubicBezTo>
                  <a:pt x="11247" y="8658"/>
                  <a:pt x="10087" y="9635"/>
                  <a:pt x="9883" y="11020"/>
                </a:cubicBezTo>
                <a:cubicBezTo>
                  <a:pt x="9679" y="12405"/>
                  <a:pt x="9458" y="16412"/>
                  <a:pt x="10379" y="16412"/>
                </a:cubicBezTo>
                <a:lnTo>
                  <a:pt x="1661" y="17032"/>
                </a:lnTo>
                <a:cubicBezTo>
                  <a:pt x="862" y="17032"/>
                  <a:pt x="414" y="15023"/>
                  <a:pt x="263" y="12669"/>
                </a:cubicBezTo>
                <a:cubicBezTo>
                  <a:pt x="223" y="12045"/>
                  <a:pt x="129" y="10928"/>
                  <a:pt x="169" y="10304"/>
                </a:cubicBezTo>
                <a:cubicBezTo>
                  <a:pt x="433" y="9028"/>
                  <a:pt x="0" y="8149"/>
                  <a:pt x="737" y="6471"/>
                </a:cubicBezTo>
                <a:cubicBezTo>
                  <a:pt x="1474" y="4793"/>
                  <a:pt x="3172" y="0"/>
                  <a:pt x="4594" y="23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Decision 42"/>
          <p:cNvSpPr/>
          <p:nvPr/>
        </p:nvSpPr>
        <p:spPr>
          <a:xfrm rot="21310575">
            <a:off x="1990332" y="1999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lowchart: Decision 43"/>
          <p:cNvSpPr/>
          <p:nvPr/>
        </p:nvSpPr>
        <p:spPr>
          <a:xfrm rot="21310575">
            <a:off x="4276332" y="10848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lowchart: Decision 44"/>
          <p:cNvSpPr/>
          <p:nvPr/>
        </p:nvSpPr>
        <p:spPr>
          <a:xfrm rot="21310575">
            <a:off x="6638531" y="1999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Arrow Connector 46"/>
          <p:cNvCxnSpPr>
            <a:stCxn id="8" idx="0"/>
          </p:cNvCxnSpPr>
          <p:nvPr/>
        </p:nvCxnSpPr>
        <p:spPr>
          <a:xfrm rot="16200000" flipV="1">
            <a:off x="1504950" y="3295650"/>
            <a:ext cx="3886200" cy="20193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8" idx="0"/>
          </p:cNvCxnSpPr>
          <p:nvPr/>
        </p:nvCxnSpPr>
        <p:spPr>
          <a:xfrm rot="5400000" flipH="1" flipV="1">
            <a:off x="2114550" y="3867150"/>
            <a:ext cx="4724400" cy="381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V="1">
            <a:off x="5791200" y="3276600"/>
            <a:ext cx="1981200" cy="152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brl_field_full.gif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0"/>
            <a:ext cx="8382000" cy="6858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343400" y="61722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U1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733800" y="3733800"/>
            <a:ext cx="533400" cy="4572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U2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Decision 18"/>
          <p:cNvSpPr/>
          <p:nvPr/>
        </p:nvSpPr>
        <p:spPr>
          <a:xfrm rot="21310575">
            <a:off x="3514331" y="33708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lowchart: Decision 22"/>
          <p:cNvSpPr/>
          <p:nvPr/>
        </p:nvSpPr>
        <p:spPr>
          <a:xfrm rot="21310575">
            <a:off x="2828532" y="3904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lowchart: Decision 23"/>
          <p:cNvSpPr/>
          <p:nvPr/>
        </p:nvSpPr>
        <p:spPr>
          <a:xfrm>
            <a:off x="4276332" y="43614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owchart: Decision 26"/>
          <p:cNvSpPr/>
          <p:nvPr/>
        </p:nvSpPr>
        <p:spPr>
          <a:xfrm>
            <a:off x="4343400" y="5791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lowchart: Decision 28"/>
          <p:cNvSpPr/>
          <p:nvPr/>
        </p:nvSpPr>
        <p:spPr>
          <a:xfrm>
            <a:off x="5029200" y="32766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lowchart: Decision 29"/>
          <p:cNvSpPr/>
          <p:nvPr/>
        </p:nvSpPr>
        <p:spPr>
          <a:xfrm>
            <a:off x="5715000" y="3886200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" name="Picture 34" descr="baseball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4876800"/>
            <a:ext cx="228600" cy="228600"/>
          </a:xfrm>
          <a:prstGeom prst="rect">
            <a:avLst/>
          </a:prstGeom>
        </p:spPr>
      </p:pic>
      <p:sp>
        <p:nvSpPr>
          <p:cNvPr id="20" name="Hexagon 19"/>
          <p:cNvSpPr/>
          <p:nvPr/>
        </p:nvSpPr>
        <p:spPr>
          <a:xfrm>
            <a:off x="3810000" y="5486400"/>
            <a:ext cx="304800" cy="228600"/>
          </a:xfrm>
          <a:prstGeom prst="hexagon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0" y="57150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Any runner on base trouble fly ball coverage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1200" y="4953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U2 has LF to center and RF to center.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i="1" u="sng" dirty="0" smtClean="0">
                <a:latin typeface="Arial" pitchFamily="34" charset="0"/>
                <a:cs typeface="Arial" pitchFamily="34" charset="0"/>
              </a:rPr>
              <a:t>NEVER GO OUT!</a:t>
            </a:r>
            <a:endParaRPr lang="en-US" b="1" i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Freeform 40"/>
          <p:cNvSpPr/>
          <p:nvPr/>
        </p:nvSpPr>
        <p:spPr>
          <a:xfrm rot="5400000">
            <a:off x="2780004" y="-954069"/>
            <a:ext cx="3660297" cy="6019937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30 w 10000"/>
              <a:gd name="connsiteY5" fmla="*/ 5945 h 10000"/>
              <a:gd name="connsiteX6" fmla="*/ 30 w 10000"/>
              <a:gd name="connsiteY6" fmla="*/ 4055 h 10000"/>
              <a:gd name="connsiteX7" fmla="*/ 1667 w 10000"/>
              <a:gd name="connsiteY7" fmla="*/ 0 h 10000"/>
              <a:gd name="connsiteX0" fmla="*/ 1677 w 10724"/>
              <a:gd name="connsiteY0" fmla="*/ 0 h 10000"/>
              <a:gd name="connsiteX1" fmla="*/ 10010 w 10724"/>
              <a:gd name="connsiteY1" fmla="*/ 0 h 10000"/>
              <a:gd name="connsiteX2" fmla="*/ 8343 w 10724"/>
              <a:gd name="connsiteY2" fmla="*/ 5000 h 10000"/>
              <a:gd name="connsiteX3" fmla="*/ 10724 w 10724"/>
              <a:gd name="connsiteY3" fmla="*/ 8793 h 10000"/>
              <a:gd name="connsiteX4" fmla="*/ 1677 w 10724"/>
              <a:gd name="connsiteY4" fmla="*/ 10000 h 10000"/>
              <a:gd name="connsiteX5" fmla="*/ 40 w 10724"/>
              <a:gd name="connsiteY5" fmla="*/ 5945 h 10000"/>
              <a:gd name="connsiteX6" fmla="*/ 40 w 10724"/>
              <a:gd name="connsiteY6" fmla="*/ 4055 h 10000"/>
              <a:gd name="connsiteX7" fmla="*/ 1677 w 10724"/>
              <a:gd name="connsiteY7" fmla="*/ 0 h 10000"/>
              <a:gd name="connsiteX0" fmla="*/ 1677 w 10724"/>
              <a:gd name="connsiteY0" fmla="*/ 0 h 12069"/>
              <a:gd name="connsiteX1" fmla="*/ 10010 w 10724"/>
              <a:gd name="connsiteY1" fmla="*/ 0 h 12069"/>
              <a:gd name="connsiteX2" fmla="*/ 8343 w 10724"/>
              <a:gd name="connsiteY2" fmla="*/ 5000 h 12069"/>
              <a:gd name="connsiteX3" fmla="*/ 10724 w 10724"/>
              <a:gd name="connsiteY3" fmla="*/ 8793 h 12069"/>
              <a:gd name="connsiteX4" fmla="*/ 3820 w 10724"/>
              <a:gd name="connsiteY4" fmla="*/ 12069 h 12069"/>
              <a:gd name="connsiteX5" fmla="*/ 40 w 10724"/>
              <a:gd name="connsiteY5" fmla="*/ 5945 h 12069"/>
              <a:gd name="connsiteX6" fmla="*/ 40 w 10724"/>
              <a:gd name="connsiteY6" fmla="*/ 4055 h 12069"/>
              <a:gd name="connsiteX7" fmla="*/ 1677 w 10724"/>
              <a:gd name="connsiteY7" fmla="*/ 0 h 12069"/>
              <a:gd name="connsiteX0" fmla="*/ 1677 w 11200"/>
              <a:gd name="connsiteY0" fmla="*/ 0 h 12069"/>
              <a:gd name="connsiteX1" fmla="*/ 11200 w 11200"/>
              <a:gd name="connsiteY1" fmla="*/ 1552 h 12069"/>
              <a:gd name="connsiteX2" fmla="*/ 8343 w 11200"/>
              <a:gd name="connsiteY2" fmla="*/ 5000 h 12069"/>
              <a:gd name="connsiteX3" fmla="*/ 10724 w 11200"/>
              <a:gd name="connsiteY3" fmla="*/ 8793 h 12069"/>
              <a:gd name="connsiteX4" fmla="*/ 3820 w 11200"/>
              <a:gd name="connsiteY4" fmla="*/ 12069 h 12069"/>
              <a:gd name="connsiteX5" fmla="*/ 40 w 11200"/>
              <a:gd name="connsiteY5" fmla="*/ 5945 h 12069"/>
              <a:gd name="connsiteX6" fmla="*/ 40 w 11200"/>
              <a:gd name="connsiteY6" fmla="*/ 4055 h 12069"/>
              <a:gd name="connsiteX7" fmla="*/ 1677 w 11200"/>
              <a:gd name="connsiteY7" fmla="*/ 0 h 12069"/>
              <a:gd name="connsiteX0" fmla="*/ 3581 w 11200"/>
              <a:gd name="connsiteY0" fmla="*/ 0 h 13621"/>
              <a:gd name="connsiteX1" fmla="*/ 11200 w 11200"/>
              <a:gd name="connsiteY1" fmla="*/ 3104 h 13621"/>
              <a:gd name="connsiteX2" fmla="*/ 8343 w 11200"/>
              <a:gd name="connsiteY2" fmla="*/ 6552 h 13621"/>
              <a:gd name="connsiteX3" fmla="*/ 10724 w 11200"/>
              <a:gd name="connsiteY3" fmla="*/ 10345 h 13621"/>
              <a:gd name="connsiteX4" fmla="*/ 3820 w 11200"/>
              <a:gd name="connsiteY4" fmla="*/ 13621 h 13621"/>
              <a:gd name="connsiteX5" fmla="*/ 40 w 11200"/>
              <a:gd name="connsiteY5" fmla="*/ 7497 h 13621"/>
              <a:gd name="connsiteX6" fmla="*/ 40 w 11200"/>
              <a:gd name="connsiteY6" fmla="*/ 5607 h 13621"/>
              <a:gd name="connsiteX7" fmla="*/ 3581 w 11200"/>
              <a:gd name="connsiteY7" fmla="*/ 0 h 13621"/>
              <a:gd name="connsiteX0" fmla="*/ 3611 w 11230"/>
              <a:gd name="connsiteY0" fmla="*/ 0 h 13621"/>
              <a:gd name="connsiteX1" fmla="*/ 11230 w 11230"/>
              <a:gd name="connsiteY1" fmla="*/ 3104 h 13621"/>
              <a:gd name="connsiteX2" fmla="*/ 8373 w 11230"/>
              <a:gd name="connsiteY2" fmla="*/ 6552 h 13621"/>
              <a:gd name="connsiteX3" fmla="*/ 10754 w 11230"/>
              <a:gd name="connsiteY3" fmla="*/ 10345 h 13621"/>
              <a:gd name="connsiteX4" fmla="*/ 3850 w 11230"/>
              <a:gd name="connsiteY4" fmla="*/ 13621 h 13621"/>
              <a:gd name="connsiteX5" fmla="*/ 40 w 11230"/>
              <a:gd name="connsiteY5" fmla="*/ 7586 h 13621"/>
              <a:gd name="connsiteX6" fmla="*/ 70 w 11230"/>
              <a:gd name="connsiteY6" fmla="*/ 5607 h 13621"/>
              <a:gd name="connsiteX7" fmla="*/ 3611 w 11230"/>
              <a:gd name="connsiteY7" fmla="*/ 0 h 13621"/>
              <a:gd name="connsiteX0" fmla="*/ 3818 w 11437"/>
              <a:gd name="connsiteY0" fmla="*/ 0 h 13621"/>
              <a:gd name="connsiteX1" fmla="*/ 11437 w 11437"/>
              <a:gd name="connsiteY1" fmla="*/ 3104 h 13621"/>
              <a:gd name="connsiteX2" fmla="*/ 8580 w 11437"/>
              <a:gd name="connsiteY2" fmla="*/ 6552 h 13621"/>
              <a:gd name="connsiteX3" fmla="*/ 10961 w 11437"/>
              <a:gd name="connsiteY3" fmla="*/ 10345 h 13621"/>
              <a:gd name="connsiteX4" fmla="*/ 4057 w 11437"/>
              <a:gd name="connsiteY4" fmla="*/ 13621 h 13621"/>
              <a:gd name="connsiteX5" fmla="*/ 247 w 11437"/>
              <a:gd name="connsiteY5" fmla="*/ 7586 h 13621"/>
              <a:gd name="connsiteX6" fmla="*/ 277 w 11437"/>
              <a:gd name="connsiteY6" fmla="*/ 5607 h 13621"/>
              <a:gd name="connsiteX7" fmla="*/ 3818 w 11437"/>
              <a:gd name="connsiteY7" fmla="*/ 0 h 13621"/>
              <a:gd name="connsiteX0" fmla="*/ 3818 w 11437"/>
              <a:gd name="connsiteY0" fmla="*/ 0 h 13621"/>
              <a:gd name="connsiteX1" fmla="*/ 11437 w 11437"/>
              <a:gd name="connsiteY1" fmla="*/ 3104 h 13621"/>
              <a:gd name="connsiteX2" fmla="*/ 8580 w 11437"/>
              <a:gd name="connsiteY2" fmla="*/ 6552 h 13621"/>
              <a:gd name="connsiteX3" fmla="*/ 10961 w 11437"/>
              <a:gd name="connsiteY3" fmla="*/ 10345 h 13621"/>
              <a:gd name="connsiteX4" fmla="*/ 4057 w 11437"/>
              <a:gd name="connsiteY4" fmla="*/ 13621 h 13621"/>
              <a:gd name="connsiteX5" fmla="*/ 247 w 11437"/>
              <a:gd name="connsiteY5" fmla="*/ 7586 h 13621"/>
              <a:gd name="connsiteX6" fmla="*/ 277 w 11437"/>
              <a:gd name="connsiteY6" fmla="*/ 5607 h 13621"/>
              <a:gd name="connsiteX7" fmla="*/ 3818 w 11437"/>
              <a:gd name="connsiteY7" fmla="*/ 0 h 13621"/>
              <a:gd name="connsiteX0" fmla="*/ 3818 w 11437"/>
              <a:gd name="connsiteY0" fmla="*/ 0 h 13621"/>
              <a:gd name="connsiteX1" fmla="*/ 11437 w 11437"/>
              <a:gd name="connsiteY1" fmla="*/ 3104 h 13621"/>
              <a:gd name="connsiteX2" fmla="*/ 8580 w 11437"/>
              <a:gd name="connsiteY2" fmla="*/ 6552 h 13621"/>
              <a:gd name="connsiteX3" fmla="*/ 10961 w 11437"/>
              <a:gd name="connsiteY3" fmla="*/ 10345 h 13621"/>
              <a:gd name="connsiteX4" fmla="*/ 4057 w 11437"/>
              <a:gd name="connsiteY4" fmla="*/ 13621 h 13621"/>
              <a:gd name="connsiteX5" fmla="*/ 723 w 11437"/>
              <a:gd name="connsiteY5" fmla="*/ 9828 h 13621"/>
              <a:gd name="connsiteX6" fmla="*/ 247 w 11437"/>
              <a:gd name="connsiteY6" fmla="*/ 7586 h 13621"/>
              <a:gd name="connsiteX7" fmla="*/ 277 w 11437"/>
              <a:gd name="connsiteY7" fmla="*/ 5607 h 13621"/>
              <a:gd name="connsiteX8" fmla="*/ 3818 w 11437"/>
              <a:gd name="connsiteY8" fmla="*/ 0 h 13621"/>
              <a:gd name="connsiteX0" fmla="*/ 3818 w 11437"/>
              <a:gd name="connsiteY0" fmla="*/ 0 h 13621"/>
              <a:gd name="connsiteX1" fmla="*/ 11437 w 11437"/>
              <a:gd name="connsiteY1" fmla="*/ 3104 h 13621"/>
              <a:gd name="connsiteX2" fmla="*/ 8818 w 11437"/>
              <a:gd name="connsiteY2" fmla="*/ 6552 h 13621"/>
              <a:gd name="connsiteX3" fmla="*/ 10961 w 11437"/>
              <a:gd name="connsiteY3" fmla="*/ 10345 h 13621"/>
              <a:gd name="connsiteX4" fmla="*/ 4057 w 11437"/>
              <a:gd name="connsiteY4" fmla="*/ 13621 h 13621"/>
              <a:gd name="connsiteX5" fmla="*/ 723 w 11437"/>
              <a:gd name="connsiteY5" fmla="*/ 9828 h 13621"/>
              <a:gd name="connsiteX6" fmla="*/ 247 w 11437"/>
              <a:gd name="connsiteY6" fmla="*/ 7586 h 13621"/>
              <a:gd name="connsiteX7" fmla="*/ 277 w 11437"/>
              <a:gd name="connsiteY7" fmla="*/ 5607 h 13621"/>
              <a:gd name="connsiteX8" fmla="*/ 3818 w 11437"/>
              <a:gd name="connsiteY8" fmla="*/ 0 h 13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7" h="13621">
                <a:moveTo>
                  <a:pt x="3818" y="0"/>
                </a:moveTo>
                <a:lnTo>
                  <a:pt x="11437" y="3104"/>
                </a:lnTo>
                <a:cubicBezTo>
                  <a:pt x="10516" y="3104"/>
                  <a:pt x="8897" y="5345"/>
                  <a:pt x="8818" y="6552"/>
                </a:cubicBezTo>
                <a:cubicBezTo>
                  <a:pt x="8739" y="7759"/>
                  <a:pt x="10040" y="10345"/>
                  <a:pt x="10961" y="10345"/>
                </a:cubicBezTo>
                <a:lnTo>
                  <a:pt x="4057" y="13621"/>
                </a:lnTo>
                <a:cubicBezTo>
                  <a:pt x="2435" y="13591"/>
                  <a:pt x="1358" y="10834"/>
                  <a:pt x="723" y="9828"/>
                </a:cubicBezTo>
                <a:cubicBezTo>
                  <a:pt x="88" y="8822"/>
                  <a:pt x="406" y="8346"/>
                  <a:pt x="247" y="7586"/>
                </a:cubicBezTo>
                <a:cubicBezTo>
                  <a:pt x="0" y="6995"/>
                  <a:pt x="237" y="6231"/>
                  <a:pt x="277" y="5607"/>
                </a:cubicBezTo>
                <a:cubicBezTo>
                  <a:pt x="428" y="3253"/>
                  <a:pt x="3019" y="0"/>
                  <a:pt x="381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6278416" y="1415845"/>
            <a:ext cx="2172410" cy="2890684"/>
          </a:xfrm>
          <a:custGeom>
            <a:avLst/>
            <a:gdLst>
              <a:gd name="connsiteX0" fmla="*/ 196126 w 2172410"/>
              <a:gd name="connsiteY0" fmla="*/ 2890684 h 2890684"/>
              <a:gd name="connsiteX1" fmla="*/ 196126 w 2172410"/>
              <a:gd name="connsiteY1" fmla="*/ 2890684 h 2890684"/>
              <a:gd name="connsiteX2" fmla="*/ 122384 w 2172410"/>
              <a:gd name="connsiteY2" fmla="*/ 2684207 h 2890684"/>
              <a:gd name="connsiteX3" fmla="*/ 107636 w 2172410"/>
              <a:gd name="connsiteY3" fmla="*/ 2639961 h 2890684"/>
              <a:gd name="connsiteX4" fmla="*/ 78139 w 2172410"/>
              <a:gd name="connsiteY4" fmla="*/ 2595716 h 2890684"/>
              <a:gd name="connsiteX5" fmla="*/ 63390 w 2172410"/>
              <a:gd name="connsiteY5" fmla="*/ 2551471 h 2890684"/>
              <a:gd name="connsiteX6" fmla="*/ 33894 w 2172410"/>
              <a:gd name="connsiteY6" fmla="*/ 2507226 h 2890684"/>
              <a:gd name="connsiteX7" fmla="*/ 4397 w 2172410"/>
              <a:gd name="connsiteY7" fmla="*/ 2448232 h 2890684"/>
              <a:gd name="connsiteX8" fmla="*/ 1361249 w 2172410"/>
              <a:gd name="connsiteY8" fmla="*/ 0 h 2890684"/>
              <a:gd name="connsiteX9" fmla="*/ 1818449 w 2172410"/>
              <a:gd name="connsiteY9" fmla="*/ 575187 h 2890684"/>
              <a:gd name="connsiteX10" fmla="*/ 2172410 w 2172410"/>
              <a:gd name="connsiteY10" fmla="*/ 1283110 h 2890684"/>
              <a:gd name="connsiteX11" fmla="*/ 196126 w 2172410"/>
              <a:gd name="connsiteY11" fmla="*/ 2890684 h 2890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72410" h="2890684">
                <a:moveTo>
                  <a:pt x="196126" y="2890684"/>
                </a:moveTo>
                <a:lnTo>
                  <a:pt x="196126" y="2890684"/>
                </a:lnTo>
                <a:cubicBezTo>
                  <a:pt x="140974" y="2743611"/>
                  <a:pt x="165157" y="2812526"/>
                  <a:pt x="122384" y="2684207"/>
                </a:cubicBezTo>
                <a:cubicBezTo>
                  <a:pt x="117468" y="2669458"/>
                  <a:pt x="116260" y="2652896"/>
                  <a:pt x="107636" y="2639961"/>
                </a:cubicBezTo>
                <a:cubicBezTo>
                  <a:pt x="97804" y="2625213"/>
                  <a:pt x="86066" y="2611570"/>
                  <a:pt x="78139" y="2595716"/>
                </a:cubicBezTo>
                <a:cubicBezTo>
                  <a:pt x="71186" y="2581811"/>
                  <a:pt x="70342" y="2565376"/>
                  <a:pt x="63390" y="2551471"/>
                </a:cubicBezTo>
                <a:cubicBezTo>
                  <a:pt x="55463" y="2535617"/>
                  <a:pt x="41821" y="2523080"/>
                  <a:pt x="33894" y="2507226"/>
                </a:cubicBezTo>
                <a:cubicBezTo>
                  <a:pt x="0" y="2439438"/>
                  <a:pt x="37716" y="2481553"/>
                  <a:pt x="4397" y="2448232"/>
                </a:cubicBezTo>
                <a:lnTo>
                  <a:pt x="1361249" y="0"/>
                </a:lnTo>
                <a:lnTo>
                  <a:pt x="1818449" y="575187"/>
                </a:lnTo>
                <a:lnTo>
                  <a:pt x="2172410" y="1283110"/>
                </a:lnTo>
                <a:lnTo>
                  <a:pt x="196126" y="289068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781665" y="1533832"/>
            <a:ext cx="2241754" cy="2787445"/>
          </a:xfrm>
          <a:custGeom>
            <a:avLst/>
            <a:gdLst>
              <a:gd name="connsiteX0" fmla="*/ 1946787 w 2241754"/>
              <a:gd name="connsiteY0" fmla="*/ 2787445 h 2787445"/>
              <a:gd name="connsiteX1" fmla="*/ 1946787 w 2241754"/>
              <a:gd name="connsiteY1" fmla="*/ 2787445 h 2787445"/>
              <a:gd name="connsiteX2" fmla="*/ 1961535 w 2241754"/>
              <a:gd name="connsiteY2" fmla="*/ 2610465 h 2787445"/>
              <a:gd name="connsiteX3" fmla="*/ 2050025 w 2241754"/>
              <a:gd name="connsiteY3" fmla="*/ 2433484 h 2787445"/>
              <a:gd name="connsiteX4" fmla="*/ 2094270 w 2241754"/>
              <a:gd name="connsiteY4" fmla="*/ 2344994 h 2787445"/>
              <a:gd name="connsiteX5" fmla="*/ 2138516 w 2241754"/>
              <a:gd name="connsiteY5" fmla="*/ 2256503 h 2787445"/>
              <a:gd name="connsiteX6" fmla="*/ 2197509 w 2241754"/>
              <a:gd name="connsiteY6" fmla="*/ 2197510 h 2787445"/>
              <a:gd name="connsiteX7" fmla="*/ 2241754 w 2241754"/>
              <a:gd name="connsiteY7" fmla="*/ 2168013 h 2787445"/>
              <a:gd name="connsiteX8" fmla="*/ 781664 w 2241754"/>
              <a:gd name="connsiteY8" fmla="*/ 0 h 2787445"/>
              <a:gd name="connsiteX9" fmla="*/ 339212 w 2241754"/>
              <a:gd name="connsiteY9" fmla="*/ 589936 h 2787445"/>
              <a:gd name="connsiteX10" fmla="*/ 0 w 2241754"/>
              <a:gd name="connsiteY10" fmla="*/ 1253613 h 2787445"/>
              <a:gd name="connsiteX11" fmla="*/ 1946787 w 2241754"/>
              <a:gd name="connsiteY11" fmla="*/ 2787445 h 278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41754" h="2787445">
                <a:moveTo>
                  <a:pt x="1946787" y="2787445"/>
                </a:moveTo>
                <a:lnTo>
                  <a:pt x="1946787" y="2787445"/>
                </a:lnTo>
                <a:cubicBezTo>
                  <a:pt x="1951703" y="2728452"/>
                  <a:pt x="1951803" y="2668857"/>
                  <a:pt x="1961535" y="2610465"/>
                </a:cubicBezTo>
                <a:cubicBezTo>
                  <a:pt x="1994966" y="2409880"/>
                  <a:pt x="1982082" y="2637305"/>
                  <a:pt x="2050025" y="2433484"/>
                </a:cubicBezTo>
                <a:cubicBezTo>
                  <a:pt x="2087097" y="2322272"/>
                  <a:pt x="2037090" y="2459355"/>
                  <a:pt x="2094270" y="2344994"/>
                </a:cubicBezTo>
                <a:cubicBezTo>
                  <a:pt x="2155330" y="2222875"/>
                  <a:pt x="2053984" y="2383302"/>
                  <a:pt x="2138516" y="2256503"/>
                </a:cubicBezTo>
                <a:cubicBezTo>
                  <a:pt x="2162113" y="2185711"/>
                  <a:pt x="2134583" y="2228973"/>
                  <a:pt x="2197509" y="2197510"/>
                </a:cubicBezTo>
                <a:cubicBezTo>
                  <a:pt x="2213363" y="2189583"/>
                  <a:pt x="2241754" y="2168013"/>
                  <a:pt x="2241754" y="2168013"/>
                </a:cubicBezTo>
                <a:lnTo>
                  <a:pt x="781664" y="0"/>
                </a:lnTo>
                <a:lnTo>
                  <a:pt x="339212" y="589936"/>
                </a:lnTo>
                <a:lnTo>
                  <a:pt x="0" y="1253613"/>
                </a:lnTo>
                <a:lnTo>
                  <a:pt x="1946787" y="278744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3086100" y="2781300"/>
            <a:ext cx="21336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8" idx="1"/>
          </p:cNvCxnSpPr>
          <p:nvPr/>
        </p:nvCxnSpPr>
        <p:spPr>
          <a:xfrm rot="16200000" flipV="1">
            <a:off x="1758181" y="3575820"/>
            <a:ext cx="3038755" cy="22879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8" idx="7"/>
          </p:cNvCxnSpPr>
          <p:nvPr/>
        </p:nvCxnSpPr>
        <p:spPr>
          <a:xfrm rot="5400000" flipH="1" flipV="1">
            <a:off x="4423265" y="3423421"/>
            <a:ext cx="3191155" cy="24403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867400" y="58674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U1 has LF and RF right to the lines.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lowchart: Decision 21"/>
          <p:cNvSpPr/>
          <p:nvPr/>
        </p:nvSpPr>
        <p:spPr>
          <a:xfrm rot="21310575">
            <a:off x="1533131" y="25326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lowchart: Decision 27"/>
          <p:cNvSpPr/>
          <p:nvPr/>
        </p:nvSpPr>
        <p:spPr>
          <a:xfrm rot="21310575">
            <a:off x="4200132" y="12372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lowchart: Decision 30"/>
          <p:cNvSpPr/>
          <p:nvPr/>
        </p:nvSpPr>
        <p:spPr>
          <a:xfrm rot="21310575">
            <a:off x="7248131" y="2304038"/>
            <a:ext cx="438938" cy="23567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1" grpId="0" animBg="1"/>
      <p:bldP spid="44" grpId="0" animBg="1"/>
      <p:bldP spid="46" grpId="0" animBg="1"/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1696</Words>
  <Application>Microsoft Office PowerPoint</Application>
  <PresentationFormat>On-screen Show (4:3)</PresentationFormat>
  <Paragraphs>739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brtemp2</dc:creator>
  <cp:lastModifiedBy>brtemp2</cp:lastModifiedBy>
  <cp:revision>184</cp:revision>
  <dcterms:created xsi:type="dcterms:W3CDTF">2011-06-23T18:36:27Z</dcterms:created>
  <dcterms:modified xsi:type="dcterms:W3CDTF">2011-11-29T17:32:52Z</dcterms:modified>
</cp:coreProperties>
</file>