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7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4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1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2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8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1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3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8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8B6D-19C8-4AE6-88D2-F5B4BB59DB2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F624-EDD2-4781-BDE1-F9580B9C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4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://www.mountainrag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0" y="342594"/>
            <a:ext cx="8986120" cy="6515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8318"/>
            <a:ext cx="2005761" cy="1629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216">
            <a:off x="1727890" y="5387604"/>
            <a:ext cx="2487053" cy="1651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" y="127877"/>
            <a:ext cx="1727178" cy="1029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1377625">
            <a:off x="1787693" y="59609"/>
            <a:ext cx="2589476" cy="116955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Mountain RAGE is a non-profit organization.  (But not a charity.) All funds go towards enhancing the experience for our players.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1691913"/>
            <a:ext cx="3400294" cy="28319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675">
            <a:off x="6323679" y="5324416"/>
            <a:ext cx="3034944" cy="20157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188351">
            <a:off x="533133" y="3736621"/>
            <a:ext cx="3172465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Last season, our website generated over 3,000 views!  Sponsors are featured in ad spaces.</a:t>
            </a:r>
          </a:p>
          <a:p>
            <a:r>
              <a:rPr lang="en-US" sz="1400" dirty="0" smtClean="0">
                <a:latin typeface="Comic Sans MS" pitchFamily="66" charset="0"/>
                <a:hlinkClick r:id="rId9"/>
              </a:rPr>
              <a:t>www.mountainrage.com</a:t>
            </a:r>
            <a:r>
              <a:rPr lang="en-US" sz="1400" dirty="0" smtClean="0">
                <a:latin typeface="Comic Sans MS" pitchFamily="66" charset="0"/>
              </a:rPr>
              <a:t> 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162">
            <a:off x="3707339" y="5230042"/>
            <a:ext cx="2762125" cy="18423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361256">
            <a:off x="5243469" y="106200"/>
            <a:ext cx="2517479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We are a Junior Olympics club program organized under USA Volleyball.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40526">
            <a:off x="3143256" y="4757219"/>
            <a:ext cx="3812977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Sponsors make it possible for more girls to participate </a:t>
            </a:r>
            <a:r>
              <a:rPr lang="en-US" sz="1600" dirty="0" smtClean="0">
                <a:latin typeface="Comic Sans MS" pitchFamily="66" charset="0"/>
              </a:rPr>
              <a:t>than </a:t>
            </a:r>
            <a:r>
              <a:rPr lang="en-US" sz="1600" dirty="0" smtClean="0">
                <a:latin typeface="Comic Sans MS" pitchFamily="66" charset="0"/>
              </a:rPr>
              <a:t>could otherwise afford to do so.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1188351">
            <a:off x="3726737" y="1436772"/>
            <a:ext cx="2735631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Last season, Mountain Rage had 17 players, and this season over 50!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9723">
            <a:off x="5704604" y="2443422"/>
            <a:ext cx="3323745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Players come from 6 areas High Schools and 4 Middle Schools!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3124200"/>
            <a:ext cx="5206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We can’t do it without our SPONSORS!</a:t>
            </a:r>
          </a:p>
        </p:txBody>
      </p:sp>
    </p:spTree>
    <p:extLst>
      <p:ext uri="{BB962C8B-B14F-4D97-AF65-F5344CB8AC3E}">
        <p14:creationId xmlns:p14="http://schemas.microsoft.com/office/powerpoint/2010/main" val="12467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6</cp:revision>
  <cp:lastPrinted>2012-12-08T15:40:56Z</cp:lastPrinted>
  <dcterms:created xsi:type="dcterms:W3CDTF">2012-12-08T14:51:59Z</dcterms:created>
  <dcterms:modified xsi:type="dcterms:W3CDTF">2012-12-08T15:50:12Z</dcterms:modified>
</cp:coreProperties>
</file>