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9217E-C5C6-4C06-B025-33A1C7F314AA}" type="datetimeFigureOut">
              <a:rPr lang="en-US" smtClean="0"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A4F73-7902-4556-BE83-BD966DDB7D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20633392">
            <a:off x="381000" y="2995449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US" sz="8000" b="1" dirty="0" smtClean="0">
                <a:latin typeface="Highlight LET" pitchFamily="2" charset="0"/>
              </a:rPr>
              <a:t>Major </a:t>
            </a:r>
            <a:br>
              <a:rPr lang="en-US" sz="8000" b="1" dirty="0" smtClean="0">
                <a:latin typeface="Highlight LET" pitchFamily="2" charset="0"/>
              </a:rPr>
            </a:br>
            <a:r>
              <a:rPr lang="en-US" sz="8000" b="1" dirty="0" smtClean="0">
                <a:latin typeface="Highlight LET" pitchFamily="2" charset="0"/>
              </a:rPr>
              <a:t>Rule </a:t>
            </a:r>
            <a:br>
              <a:rPr lang="en-US" sz="8000" b="1" dirty="0" smtClean="0">
                <a:latin typeface="Highlight LET" pitchFamily="2" charset="0"/>
              </a:rPr>
            </a:br>
            <a:r>
              <a:rPr lang="en-US" sz="8000" b="1" dirty="0" smtClean="0">
                <a:latin typeface="Highlight LET" pitchFamily="2" charset="0"/>
              </a:rPr>
              <a:t>Changes</a:t>
            </a:r>
            <a:endParaRPr lang="en-US" sz="8000" b="1" dirty="0">
              <a:latin typeface="Highlight LE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736937"/>
            <a:ext cx="228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dirty="0" smtClean="0">
                <a:latin typeface="Bookman Old Style" pitchFamily="18" charset="0"/>
              </a:rPr>
              <a:t>2013</a:t>
            </a:r>
            <a:endParaRPr lang="en-US" sz="6000" u="sng" dirty="0">
              <a:latin typeface="Bookman Old Style" pitchFamily="18" charset="0"/>
            </a:endParaRPr>
          </a:p>
        </p:txBody>
      </p:sp>
      <p:pic>
        <p:nvPicPr>
          <p:cNvPr id="5" name="Picture 4" descr="newuss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9" y="152400"/>
            <a:ext cx="2545177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130425"/>
            <a:ext cx="8229600" cy="1470025"/>
          </a:xfrm>
        </p:spPr>
        <p:txBody>
          <a:bodyPr>
            <a:noAutofit/>
          </a:bodyPr>
          <a:lstStyle/>
          <a:p>
            <a:pPr algn="l"/>
            <a:r>
              <a:rPr lang="en-US" sz="3600" u="sng" dirty="0"/>
              <a:t>Rule 2.4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Allow </a:t>
            </a:r>
            <a:r>
              <a:rPr lang="en-US" sz="3200" dirty="0"/>
              <a:t>Metal Cleats for 13U/14U and above.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8305800" cy="1752600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</a:rPr>
              <a:t> The </a:t>
            </a:r>
            <a:r>
              <a:rPr lang="en-US" sz="2800" b="1" dirty="0">
                <a:solidFill>
                  <a:srgbClr val="FF0000"/>
                </a:solidFill>
              </a:rPr>
              <a:t>use of Metal Cleats had previously </a:t>
            </a:r>
            <a:r>
              <a:rPr lang="en-US" sz="2800" b="1" dirty="0" smtClean="0">
                <a:solidFill>
                  <a:srgbClr val="FF0000"/>
                </a:solidFill>
              </a:rPr>
              <a:t>been allowed </a:t>
            </a:r>
            <a:r>
              <a:rPr lang="en-US" sz="2800" b="1" dirty="0">
                <a:solidFill>
                  <a:srgbClr val="FF0000"/>
                </a:solidFill>
              </a:rPr>
              <a:t>for 15U and above.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This </a:t>
            </a:r>
            <a:r>
              <a:rPr lang="en-US" sz="2800" b="1" dirty="0">
                <a:solidFill>
                  <a:srgbClr val="FF0000"/>
                </a:solidFill>
              </a:rPr>
              <a:t>extends permission to </a:t>
            </a:r>
            <a:r>
              <a:rPr lang="en-US" sz="2800" b="1" dirty="0" smtClean="0">
                <a:solidFill>
                  <a:srgbClr val="FF0000"/>
                </a:solidFill>
              </a:rPr>
              <a:t>all High </a:t>
            </a:r>
            <a:r>
              <a:rPr lang="en-US" sz="2800" b="1" dirty="0">
                <a:solidFill>
                  <a:srgbClr val="FF0000"/>
                </a:solidFill>
              </a:rPr>
              <a:t>School Age players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47800" y="274638"/>
            <a:ext cx="64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ghlight LET" pitchFamily="2" charset="0"/>
                <a:ea typeface="+mj-ea"/>
                <a:cs typeface="+mj-cs"/>
              </a:rPr>
              <a:t>Major Rule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53400" cy="1984375"/>
          </a:xfrm>
          <a:noFill/>
        </p:spPr>
        <p:txBody>
          <a:bodyPr>
            <a:noAutofit/>
          </a:bodyPr>
          <a:lstStyle/>
          <a:p>
            <a:pPr algn="l"/>
            <a:r>
              <a:rPr lang="en-US" sz="3600" u="sng" dirty="0"/>
              <a:t>Rule 2.10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The </a:t>
            </a:r>
            <a:r>
              <a:rPr lang="en-US" sz="3200" dirty="0"/>
              <a:t>Official Bat: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800" b="1" dirty="0" smtClean="0"/>
              <a:t>The </a:t>
            </a:r>
            <a:r>
              <a:rPr lang="en-US" sz="2800" b="1" dirty="0"/>
              <a:t>new bat standards will go </a:t>
            </a:r>
            <a:r>
              <a:rPr lang="en-US" sz="2800" b="1" dirty="0" smtClean="0"/>
              <a:t>into effect </a:t>
            </a:r>
            <a:r>
              <a:rPr lang="en-US" sz="2800" b="1" dirty="0"/>
              <a:t>1/1/14 instead of 9/1/13.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ghlight LET" pitchFamily="2" charset="0"/>
                <a:ea typeface="+mj-ea"/>
                <a:cs typeface="+mj-cs"/>
              </a:rPr>
              <a:t>Major Rule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u="sng" dirty="0"/>
              <a:t>Rule 7.11; 8.4.D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Batter </a:t>
            </a:r>
            <a:r>
              <a:rPr lang="en-US" sz="3200" dirty="0"/>
              <a:t>does not have to make an effort to avoid being hit to be awarded first base.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66800" y="4267200"/>
            <a:ext cx="6858000" cy="17526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Remove provision where batter makes no effort to avoid being hit, the batter being hit is disregarded.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ghlight LET" pitchFamily="2" charset="0"/>
                <a:ea typeface="+mj-ea"/>
                <a:cs typeface="+mj-cs"/>
              </a:rPr>
              <a:t>Major Rule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Rule 7 Sec 11.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A </a:t>
            </a:r>
            <a:r>
              <a:rPr lang="en-US" b="1" dirty="0"/>
              <a:t>batter shall not </a:t>
            </a:r>
            <a:r>
              <a:rPr lang="en-US" b="1" strike="sngStrike" dirty="0"/>
              <a:t>permit a pitched ball to touch him </a:t>
            </a:r>
            <a:r>
              <a:rPr lang="en-US" b="1" dirty="0" smtClean="0"/>
              <a:t>intentionally </a:t>
            </a:r>
            <a:r>
              <a:rPr lang="en-US" b="1" dirty="0"/>
              <a:t>move to </a:t>
            </a:r>
            <a:r>
              <a:rPr lang="en-US" b="1" dirty="0" smtClean="0"/>
              <a:t>get hit </a:t>
            </a:r>
            <a:r>
              <a:rPr lang="en-US" b="1" dirty="0"/>
              <a:t>by the pitch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PENALTY: The batter remains at bat (pitch is </a:t>
            </a:r>
            <a:r>
              <a:rPr lang="en-US" b="1" dirty="0" smtClean="0"/>
              <a:t>a ball </a:t>
            </a:r>
            <a:r>
              <a:rPr lang="en-US" b="1" dirty="0"/>
              <a:t>or strike), unless pitch was a third strike </a:t>
            </a:r>
            <a:r>
              <a:rPr lang="en-US" b="1" dirty="0" smtClean="0"/>
              <a:t>or ball </a:t>
            </a:r>
            <a:r>
              <a:rPr lang="en-US" b="1" dirty="0"/>
              <a:t>four.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Rule 8 Sec 4.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b="1" dirty="0" smtClean="0"/>
              <a:t>A </a:t>
            </a:r>
            <a:r>
              <a:rPr lang="en-US" sz="4000" b="1" dirty="0"/>
              <a:t>batter becomes a batter runner … when: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332037"/>
            <a:ext cx="84582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/>
              <a:t>D. A pitched ball, legal or illegal, hits the batter’s person or clothing.</a:t>
            </a:r>
          </a:p>
          <a:p>
            <a:pPr>
              <a:buNone/>
            </a:pPr>
            <a:r>
              <a:rPr lang="en-US" dirty="0"/>
              <a:t>EFFECT: The ball is dead immediately.</a:t>
            </a:r>
          </a:p>
          <a:p>
            <a:pPr>
              <a:buNone/>
            </a:pPr>
            <a:r>
              <a:rPr lang="en-US" dirty="0"/>
              <a:t>EXCEPTION: </a:t>
            </a:r>
            <a:r>
              <a:rPr lang="en-US" strike="sngStrike" dirty="0"/>
              <a:t>If the batter makes no effort to avoid being hit</a:t>
            </a:r>
          </a:p>
          <a:p>
            <a:pPr>
              <a:buNone/>
            </a:pPr>
            <a:r>
              <a:rPr lang="en-US" dirty="0"/>
              <a:t>1. If the batter swings </a:t>
            </a:r>
            <a:r>
              <a:rPr lang="en-US" dirty="0" smtClean="0"/>
              <a:t>or If </a:t>
            </a:r>
            <a:r>
              <a:rPr lang="en-US" dirty="0"/>
              <a:t>the ball enters the strike zone or</a:t>
            </a:r>
          </a:p>
          <a:p>
            <a:pPr>
              <a:buNone/>
            </a:pPr>
            <a:r>
              <a:rPr lang="en-US" dirty="0"/>
              <a:t>If the batter prevents the ball from entering the strike zone,</a:t>
            </a:r>
          </a:p>
          <a:p>
            <a:pPr>
              <a:buNone/>
            </a:pPr>
            <a:r>
              <a:rPr lang="en-US" dirty="0"/>
              <a:t>a strike is called on the batter; and if it is the third strike, the batter is out</a:t>
            </a:r>
          </a:p>
          <a:p>
            <a:pPr>
              <a:buNone/>
            </a:pPr>
            <a:r>
              <a:rPr lang="en-US" dirty="0"/>
              <a:t>2. If the batter intentionally moves to get hit by the pitch, it is a strike or ball </a:t>
            </a:r>
            <a:r>
              <a:rPr lang="en-US" dirty="0" smtClean="0"/>
              <a:t>depending on </a:t>
            </a:r>
            <a:r>
              <a:rPr lang="en-US" dirty="0"/>
              <a:t>location of the pitch.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229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Major  Rule  Changes</vt:lpstr>
      <vt:lpstr>Rule 2.4  Allow Metal Cleats for 13U/14U and above.</vt:lpstr>
      <vt:lpstr>Rule 2.10  The Official Bat:   The new bat standards will go into effect 1/1/14 instead of 9/1/13.</vt:lpstr>
      <vt:lpstr>Rule 7.11; 8.4.D  Batter does not have to make an effort to avoid being hit to be awarded first base.</vt:lpstr>
      <vt:lpstr>Rule 7 Sec 11.</vt:lpstr>
      <vt:lpstr>Rule 8 Sec 4.  A batter becomes a batter runner … when: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Major  Rule  Changes</dc:title>
  <dc:creator>Keith</dc:creator>
  <cp:lastModifiedBy>Keith</cp:lastModifiedBy>
  <cp:revision>1</cp:revision>
  <dcterms:created xsi:type="dcterms:W3CDTF">2013-02-26T01:59:40Z</dcterms:created>
  <dcterms:modified xsi:type="dcterms:W3CDTF">2013-02-26T02:01:26Z</dcterms:modified>
</cp:coreProperties>
</file>