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4" r:id="rId3"/>
    <p:sldId id="275" r:id="rId4"/>
    <p:sldId id="273" r:id="rId5"/>
    <p:sldId id="272" r:id="rId6"/>
    <p:sldId id="264" r:id="rId7"/>
    <p:sldId id="265" r:id="rId8"/>
    <p:sldId id="263" r:id="rId9"/>
    <p:sldId id="261" r:id="rId10"/>
    <p:sldId id="262" r:id="rId11"/>
    <p:sldId id="260" r:id="rId12"/>
    <p:sldId id="271" r:id="rId13"/>
    <p:sldId id="270" r:id="rId14"/>
    <p:sldId id="269" r:id="rId15"/>
    <p:sldId id="268" r:id="rId16"/>
    <p:sldId id="267" r:id="rId17"/>
    <p:sldId id="259" r:id="rId18"/>
    <p:sldId id="258" r:id="rId19"/>
    <p:sldId id="256" r:id="rId2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53" d="100"/>
          <a:sy n="53" d="100"/>
        </p:scale>
        <p:origin x="2292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7EA-A535-45C5-BCE6-0E299646F3C0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F799F-2831-4EA4-9BA6-63468523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799F-2831-4EA4-9BA6-63468523CE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5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5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7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5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5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3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7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3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6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3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2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5B9E-19D8-4D0A-9E9A-80B674725BCB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E77E-7E03-43EA-8E01-037B31A425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amanbaseball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askerville Old Face" pitchFamily="18" charset="0"/>
              </a:rPr>
              <a:t>Naaman Forest Baseball</a:t>
            </a:r>
          </a:p>
          <a:p>
            <a:pPr algn="ctr"/>
            <a:r>
              <a:rPr lang="en-US" sz="5400" b="1" dirty="0" smtClean="0">
                <a:latin typeface="Baskerville Old Face" pitchFamily="18" charset="0"/>
              </a:rPr>
              <a:t>Program </a:t>
            </a:r>
          </a:p>
          <a:p>
            <a:pPr algn="ctr"/>
            <a:r>
              <a:rPr lang="en-US" sz="5400" b="1" dirty="0" smtClean="0">
                <a:latin typeface="Baskerville Old Face" pitchFamily="18" charset="0"/>
              </a:rPr>
              <a:t>Covers</a:t>
            </a:r>
            <a:endParaRPr lang="en-US" sz="5400" b="1" dirty="0">
              <a:latin typeface="Baskerville Old Fac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267200"/>
            <a:ext cx="332898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7848600"/>
            <a:ext cx="618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would like to keep adding all Program Covers to our Website</a:t>
            </a:r>
          </a:p>
          <a:p>
            <a:r>
              <a:rPr lang="en-US" dirty="0" smtClean="0"/>
              <a:t>Please email to </a:t>
            </a:r>
            <a:r>
              <a:rPr lang="en-US" dirty="0" smtClean="0">
                <a:hlinkClick r:id="rId3"/>
              </a:rPr>
              <a:t>naamanbaseball@gmail.com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"/>
            <a:ext cx="6910798" cy="913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6839712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084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7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686406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4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3460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312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4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9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6858000" cy="90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5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2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8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18"/>
            <a:ext cx="6858000" cy="87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18"/>
            <a:ext cx="6858000" cy="87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18"/>
            <a:ext cx="6858000" cy="87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8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690364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1847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1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"/>
            <a:ext cx="6974560" cy="913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7" y="0"/>
            <a:ext cx="693018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6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6978825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 descr="EDITED%20RIPPED%20RANGER%20RICK%20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6180"/>
            <a:ext cx="4601269" cy="390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-9525" y="7069137"/>
            <a:ext cx="2905125" cy="1846263"/>
            <a:chOff x="-9525" y="5867400"/>
            <a:chExt cx="3379787" cy="2151063"/>
          </a:xfrm>
        </p:grpSpPr>
        <p:grpSp>
          <p:nvGrpSpPr>
            <p:cNvPr id="21" name="Group 9"/>
            <p:cNvGrpSpPr>
              <a:grpSpLocks/>
            </p:cNvGrpSpPr>
            <p:nvPr/>
          </p:nvGrpSpPr>
          <p:grpSpPr bwMode="auto">
            <a:xfrm>
              <a:off x="-9525" y="5867400"/>
              <a:ext cx="3379787" cy="2151063"/>
              <a:chOff x="3315" y="79"/>
              <a:chExt cx="2129" cy="1355"/>
            </a:xfrm>
          </p:grpSpPr>
          <p:pic>
            <p:nvPicPr>
              <p:cNvPr id="22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4" y="79"/>
                <a:ext cx="2080" cy="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Oval 11"/>
              <p:cNvSpPr>
                <a:spLocks noChangeArrowheads="1"/>
              </p:cNvSpPr>
              <p:nvPr/>
            </p:nvSpPr>
            <p:spPr bwMode="auto">
              <a:xfrm>
                <a:off x="3315" y="442"/>
                <a:ext cx="170" cy="2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2"/>
              <p:cNvSpPr>
                <a:spLocks noChangeArrowheads="1"/>
              </p:cNvSpPr>
              <p:nvPr/>
            </p:nvSpPr>
            <p:spPr bwMode="auto">
              <a:xfrm>
                <a:off x="3340" y="1023"/>
                <a:ext cx="170" cy="2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4" y="6442364"/>
              <a:ext cx="309562" cy="50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7265844"/>
              <a:ext cx="390525" cy="50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71599" y="3688140"/>
            <a:ext cx="4677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3300"/>
                </a:solidFill>
                <a:latin typeface="Algerian" pitchFamily="82" charset="0"/>
              </a:rPr>
              <a:t>2010</a:t>
            </a:r>
            <a:endParaRPr lang="en-US" sz="9600" b="1" dirty="0">
              <a:solidFill>
                <a:srgbClr val="00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23</Words>
  <Application>Microsoft Office PowerPoint</Application>
  <PresentationFormat>On-screen Show (4:3)</PresentationFormat>
  <Paragraphs>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Algerian</vt:lpstr>
      <vt:lpstr>Arial</vt:lpstr>
      <vt:lpstr>Baskerville Old Face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PepsiCo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03195446</dc:creator>
  <cp:lastModifiedBy>CharmsByChristy</cp:lastModifiedBy>
  <cp:revision>22</cp:revision>
  <dcterms:created xsi:type="dcterms:W3CDTF">2013-04-21T03:52:24Z</dcterms:created>
  <dcterms:modified xsi:type="dcterms:W3CDTF">2017-05-05T18:25:19Z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966385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D5.1.5</vt:lpwstr>
  </property>
</Properties>
</file>