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3" r:id="rId3"/>
    <p:sldId id="269" r:id="rId4"/>
    <p:sldId id="268" r:id="rId5"/>
    <p:sldId id="258" r:id="rId6"/>
    <p:sldId id="257" r:id="rId7"/>
    <p:sldId id="261" r:id="rId8"/>
    <p:sldId id="262" r:id="rId9"/>
    <p:sldId id="260" r:id="rId10"/>
    <p:sldId id="265" r:id="rId11"/>
    <p:sldId id="266" r:id="rId12"/>
    <p:sldId id="267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0A6AF-393A-4CA9-A12C-5FAD080FB540}" type="datetimeFigureOut">
              <a:rPr lang="en-US" smtClean="0"/>
              <a:t>5/10/2017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D0DA-8951-408B-8FDF-B6870DE1EC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902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0A6AF-393A-4CA9-A12C-5FAD080FB540}" type="datetimeFigureOut">
              <a:rPr lang="en-US" smtClean="0"/>
              <a:t>5/10/2017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D0DA-8951-408B-8FDF-B6870DE1EC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473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0A6AF-393A-4CA9-A12C-5FAD080FB540}" type="datetimeFigureOut">
              <a:rPr lang="en-US" smtClean="0"/>
              <a:t>5/10/2017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D0DA-8951-408B-8FDF-B6870DE1EC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24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0A6AF-393A-4CA9-A12C-5FAD080FB540}" type="datetimeFigureOut">
              <a:rPr lang="en-US" smtClean="0"/>
              <a:t>5/10/2017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D0DA-8951-408B-8FDF-B6870DE1EC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066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0A6AF-393A-4CA9-A12C-5FAD080FB540}" type="datetimeFigureOut">
              <a:rPr lang="en-US" smtClean="0"/>
              <a:t>5/10/2017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D0DA-8951-408B-8FDF-B6870DE1EC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880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0A6AF-393A-4CA9-A12C-5FAD080FB540}" type="datetimeFigureOut">
              <a:rPr lang="en-US" smtClean="0"/>
              <a:t>5/10/2017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D0DA-8951-408B-8FDF-B6870DE1EC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850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0A6AF-393A-4CA9-A12C-5FAD080FB540}" type="datetimeFigureOut">
              <a:rPr lang="en-US" smtClean="0"/>
              <a:t>5/10/2017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D0DA-8951-408B-8FDF-B6870DE1EC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687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0A6AF-393A-4CA9-A12C-5FAD080FB540}" type="datetimeFigureOut">
              <a:rPr lang="en-US" smtClean="0"/>
              <a:t>5/10/2017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D0DA-8951-408B-8FDF-B6870DE1EC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487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0A6AF-393A-4CA9-A12C-5FAD080FB540}" type="datetimeFigureOut">
              <a:rPr lang="en-US" smtClean="0"/>
              <a:t>5/10/2017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D0DA-8951-408B-8FDF-B6870DE1EC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833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0A6AF-393A-4CA9-A12C-5FAD080FB540}" type="datetimeFigureOut">
              <a:rPr lang="en-US" smtClean="0"/>
              <a:t>5/10/2017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D0DA-8951-408B-8FDF-B6870DE1EC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915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0A6AF-393A-4CA9-A12C-5FAD080FB540}" type="datetimeFigureOut">
              <a:rPr lang="en-US" smtClean="0"/>
              <a:t>5/10/2017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D0DA-8951-408B-8FDF-B6870DE1EC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605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0A6AF-393A-4CA9-A12C-5FAD080FB540}" type="datetimeFigureOut">
              <a:rPr lang="en-US" smtClean="0"/>
              <a:t>5/10/2017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CD0DA-8951-408B-8FDF-B6870DE1EC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762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naamanbaseball@gmail.co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naamanbaseball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219200"/>
            <a:ext cx="86868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History of</a:t>
            </a:r>
          </a:p>
          <a:p>
            <a:pPr algn="ctr"/>
            <a:r>
              <a:rPr lang="en-US" sz="6000" b="1" dirty="0" smtClean="0"/>
              <a:t>Naaman Forest Baseball</a:t>
            </a:r>
          </a:p>
          <a:p>
            <a:pPr algn="ctr"/>
            <a:r>
              <a:rPr lang="en-US" sz="6000" b="1" dirty="0" smtClean="0"/>
              <a:t>Head Coaches </a:t>
            </a:r>
            <a:br>
              <a:rPr lang="en-US" sz="6000" b="1" dirty="0" smtClean="0"/>
            </a:br>
            <a:r>
              <a:rPr lang="en-US" sz="6000" b="1" dirty="0" smtClean="0"/>
              <a:t>&amp; </a:t>
            </a:r>
            <a:br>
              <a:rPr lang="en-US" sz="6000" b="1" dirty="0" smtClean="0"/>
            </a:br>
            <a:r>
              <a:rPr lang="en-US" sz="6000" b="1" dirty="0" smtClean="0"/>
              <a:t>Booster Club Boards</a:t>
            </a:r>
            <a:endParaRPr lang="en-US" sz="6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6477000"/>
            <a:ext cx="1671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Updated: May 2017</a:t>
            </a:r>
            <a:endParaRPr lang="en-US" sz="1400" i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76" y="152400"/>
            <a:ext cx="1339728" cy="1346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1596" y="152400"/>
            <a:ext cx="1339728" cy="134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3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8"/>
          <p:cNvSpPr>
            <a:spLocks noChangeArrowheads="1"/>
          </p:cNvSpPr>
          <p:nvPr/>
        </p:nvSpPr>
        <p:spPr bwMode="auto">
          <a:xfrm>
            <a:off x="228600" y="1219200"/>
            <a:ext cx="2819400" cy="403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050" dirty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u="sng" dirty="0" smtClean="0"/>
              <a:t>NF Booster Club Boards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3200400" y="1219200"/>
            <a:ext cx="2819400" cy="403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050" dirty="0"/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4202113" y="944563"/>
            <a:ext cx="979487" cy="350837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198" name="Text Box 10"/>
          <p:cNvSpPr txBox="1">
            <a:spLocks noChangeArrowheads="1"/>
          </p:cNvSpPr>
          <p:nvPr/>
        </p:nvSpPr>
        <p:spPr bwMode="auto">
          <a:xfrm>
            <a:off x="4267200" y="996462"/>
            <a:ext cx="8763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100" b="1" dirty="0" smtClean="0"/>
              <a:t>1997/1998</a:t>
            </a:r>
            <a:endParaRPr lang="en-US" sz="1100" b="1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6172200" y="1219200"/>
            <a:ext cx="2743200" cy="403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050" dirty="0"/>
          </a:p>
        </p:txBody>
      </p:sp>
      <p:sp>
        <p:nvSpPr>
          <p:cNvPr id="14" name="AutoShape 3"/>
          <p:cNvSpPr>
            <a:spLocks noChangeArrowheads="1"/>
          </p:cNvSpPr>
          <p:nvPr/>
        </p:nvSpPr>
        <p:spPr bwMode="auto">
          <a:xfrm>
            <a:off x="1230313" y="944563"/>
            <a:ext cx="979487" cy="350837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1333500" y="990600"/>
            <a:ext cx="8763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100" b="1" dirty="0" smtClean="0"/>
              <a:t>1996/1997</a:t>
            </a:r>
            <a:endParaRPr lang="en-US" sz="1100" b="1" dirty="0"/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7086600" y="944562"/>
            <a:ext cx="979487" cy="350837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7127080" y="989176"/>
            <a:ext cx="8763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100" b="1" dirty="0" smtClean="0"/>
              <a:t>1998/1999</a:t>
            </a:r>
            <a:endParaRPr lang="en-US" sz="1100" b="1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304800" y="1219200"/>
            <a:ext cx="4267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President </a:t>
            </a:r>
            <a:r>
              <a:rPr lang="en-US" sz="1200" b="1" dirty="0" smtClean="0"/>
              <a:t>-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VP – 	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Treasurer </a:t>
            </a:r>
            <a:r>
              <a:rPr lang="en-US" sz="1200" b="1" dirty="0" smtClean="0"/>
              <a:t>–         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Secretary –  </a:t>
            </a:r>
            <a:r>
              <a:rPr lang="en-US" sz="1200" b="1" dirty="0" smtClean="0"/>
              <a:t>        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Membership –   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Fundraising –    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Program –          </a:t>
            </a:r>
            <a:r>
              <a:rPr lang="en-US" sz="1200" b="1" dirty="0" smtClean="0"/>
              <a:t/>
            </a:r>
            <a:br>
              <a:rPr lang="en-US" sz="1200" b="1" dirty="0" smtClean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Concessions –  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Spirit –              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JV Rep –            </a:t>
            </a:r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6172200" y="1219200"/>
            <a:ext cx="4267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President </a:t>
            </a:r>
            <a:r>
              <a:rPr lang="en-US" sz="1200" b="1" dirty="0" smtClean="0"/>
              <a:t>– Mike Hubbard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VP – </a:t>
            </a:r>
            <a:r>
              <a:rPr lang="en-US" sz="1200" b="1" dirty="0" smtClean="0"/>
              <a:t>Jim Pulliam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 smtClean="0"/>
              <a:t>Asst. VP – Dean Jolliff</a:t>
            </a:r>
            <a:r>
              <a:rPr lang="en-US" sz="1200" b="1" dirty="0"/>
              <a:t>	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Treasurer </a:t>
            </a:r>
            <a:r>
              <a:rPr lang="en-US" sz="1200" b="1" dirty="0" smtClean="0"/>
              <a:t>–   Jeff Hamilton      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Secretary –  </a:t>
            </a:r>
            <a:r>
              <a:rPr lang="en-US" sz="1200" b="1" dirty="0" smtClean="0"/>
              <a:t> Lisa Pulliam       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Fundraising –  </a:t>
            </a:r>
            <a:r>
              <a:rPr lang="en-US" sz="1200" b="1" dirty="0" smtClean="0"/>
              <a:t>Theresa Hamilton  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Program – </a:t>
            </a:r>
            <a:r>
              <a:rPr lang="en-US" sz="1200" b="1" dirty="0" smtClean="0"/>
              <a:t> Cyndi Miller         </a:t>
            </a:r>
            <a:br>
              <a:rPr lang="en-US" sz="1200" b="1" dirty="0" smtClean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Concessions –  </a:t>
            </a:r>
            <a:r>
              <a:rPr lang="en-US" sz="1200" b="1" dirty="0" smtClean="0"/>
              <a:t>Billie Hubbard</a:t>
            </a:r>
            <a:br>
              <a:rPr lang="en-US" sz="1200" b="1" dirty="0" smtClean="0"/>
            </a:br>
            <a:r>
              <a:rPr lang="en-US" sz="1200" b="1" dirty="0" smtClean="0"/>
              <a:t>	           Mary Gibson           </a:t>
            </a:r>
            <a:endParaRPr lang="en-US" sz="1200" b="1" dirty="0"/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3276600" y="1219200"/>
            <a:ext cx="4267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President </a:t>
            </a:r>
            <a:r>
              <a:rPr lang="en-US" sz="1200" b="1" dirty="0" smtClean="0"/>
              <a:t>-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VP – 	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Treasurer </a:t>
            </a:r>
            <a:r>
              <a:rPr lang="en-US" sz="1200" b="1" dirty="0" smtClean="0"/>
              <a:t>–         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Secretary –  </a:t>
            </a:r>
            <a:r>
              <a:rPr lang="en-US" sz="1200" b="1" dirty="0" smtClean="0"/>
              <a:t>        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Membership –   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Fundraising –    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Program –          </a:t>
            </a:r>
            <a:r>
              <a:rPr lang="en-US" sz="1200" b="1" dirty="0" smtClean="0"/>
              <a:t/>
            </a:r>
            <a:br>
              <a:rPr lang="en-US" sz="1200" b="1" dirty="0" smtClean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Concessions –  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Spirit –              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JV Rep –            </a:t>
            </a:r>
          </a:p>
        </p:txBody>
      </p:sp>
    </p:spTree>
    <p:extLst>
      <p:ext uri="{BB962C8B-B14F-4D97-AF65-F5344CB8AC3E}">
        <p14:creationId xmlns:p14="http://schemas.microsoft.com/office/powerpoint/2010/main" val="141796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8"/>
          <p:cNvSpPr>
            <a:spLocks noChangeArrowheads="1"/>
          </p:cNvSpPr>
          <p:nvPr/>
        </p:nvSpPr>
        <p:spPr bwMode="auto">
          <a:xfrm>
            <a:off x="228600" y="1219200"/>
            <a:ext cx="2819400" cy="3733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u="sng" dirty="0" smtClean="0"/>
              <a:t>NF Booster Club Boards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3200400" y="1219200"/>
            <a:ext cx="2819400" cy="3733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4202113" y="944563"/>
            <a:ext cx="979487" cy="350837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198" name="Text Box 10"/>
          <p:cNvSpPr txBox="1">
            <a:spLocks noChangeArrowheads="1"/>
          </p:cNvSpPr>
          <p:nvPr/>
        </p:nvSpPr>
        <p:spPr bwMode="auto">
          <a:xfrm>
            <a:off x="4267200" y="996462"/>
            <a:ext cx="8763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100" b="1" dirty="0" smtClean="0"/>
              <a:t>1994/1995</a:t>
            </a:r>
            <a:endParaRPr lang="en-US" sz="1100" b="1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6172200" y="1219200"/>
            <a:ext cx="2743200" cy="3733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4" name="AutoShape 3"/>
          <p:cNvSpPr>
            <a:spLocks noChangeArrowheads="1"/>
          </p:cNvSpPr>
          <p:nvPr/>
        </p:nvSpPr>
        <p:spPr bwMode="auto">
          <a:xfrm>
            <a:off x="1230313" y="944563"/>
            <a:ext cx="979487" cy="350837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1333500" y="990600"/>
            <a:ext cx="8763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100" b="1" dirty="0" smtClean="0"/>
              <a:t>1993/1994</a:t>
            </a:r>
            <a:endParaRPr lang="en-US" sz="1100" b="1" dirty="0"/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7086600" y="944562"/>
            <a:ext cx="979487" cy="350837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7127080" y="989176"/>
            <a:ext cx="8763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100" b="1" dirty="0" smtClean="0"/>
              <a:t>1995/1996</a:t>
            </a:r>
            <a:endParaRPr lang="en-US" sz="1100" b="1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228600" y="1219200"/>
            <a:ext cx="4267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President </a:t>
            </a:r>
            <a:r>
              <a:rPr lang="en-US" sz="1200" b="1" dirty="0" smtClean="0"/>
              <a:t>-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VP – 	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Treasurer </a:t>
            </a:r>
            <a:r>
              <a:rPr lang="en-US" sz="1200" b="1" dirty="0" smtClean="0"/>
              <a:t>–         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Secretary –  </a:t>
            </a:r>
            <a:r>
              <a:rPr lang="en-US" sz="1200" b="1" dirty="0" smtClean="0"/>
              <a:t>        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Membership –   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Fundraising –    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Program –          </a:t>
            </a:r>
            <a:r>
              <a:rPr lang="en-US" sz="1200" b="1" dirty="0" smtClean="0"/>
              <a:t/>
            </a:r>
            <a:br>
              <a:rPr lang="en-US" sz="1200" b="1" dirty="0" smtClean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Concessions –  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Spirit –              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JV Rep –            </a:t>
            </a:r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6172200" y="1219200"/>
            <a:ext cx="4267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President </a:t>
            </a:r>
            <a:r>
              <a:rPr lang="en-US" sz="1200" b="1" dirty="0" smtClean="0"/>
              <a:t>-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VP – 	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Treasurer </a:t>
            </a:r>
            <a:r>
              <a:rPr lang="en-US" sz="1200" b="1" dirty="0" smtClean="0"/>
              <a:t>–         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Secretary –  </a:t>
            </a:r>
            <a:r>
              <a:rPr lang="en-US" sz="1200" b="1" dirty="0" smtClean="0"/>
              <a:t>        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Membership –   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Fundraising –    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Program –          </a:t>
            </a:r>
            <a:r>
              <a:rPr lang="en-US" sz="1200" b="1" dirty="0" smtClean="0"/>
              <a:t/>
            </a:r>
            <a:br>
              <a:rPr lang="en-US" sz="1200" b="1" dirty="0" smtClean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Concessions –  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Spirit –              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JV Rep –            </a:t>
            </a:r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3200400" y="1219200"/>
            <a:ext cx="4267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President </a:t>
            </a:r>
            <a:r>
              <a:rPr lang="en-US" sz="1200" b="1" dirty="0" smtClean="0"/>
              <a:t>-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VP – 	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Treasurer </a:t>
            </a:r>
            <a:r>
              <a:rPr lang="en-US" sz="1200" b="1" dirty="0" smtClean="0"/>
              <a:t>–         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Secretary –  </a:t>
            </a:r>
            <a:r>
              <a:rPr lang="en-US" sz="1200" b="1" dirty="0" smtClean="0"/>
              <a:t>        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Membership –   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Fundraising –    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Program –          </a:t>
            </a:r>
            <a:r>
              <a:rPr lang="en-US" sz="1200" b="1" dirty="0" smtClean="0"/>
              <a:t/>
            </a:r>
            <a:br>
              <a:rPr lang="en-US" sz="1200" b="1" dirty="0" smtClean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Concessions –  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Spirit –              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JV Rep –            </a:t>
            </a:r>
          </a:p>
        </p:txBody>
      </p:sp>
    </p:spTree>
    <p:extLst>
      <p:ext uri="{BB962C8B-B14F-4D97-AF65-F5344CB8AC3E}">
        <p14:creationId xmlns:p14="http://schemas.microsoft.com/office/powerpoint/2010/main" val="337653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u="sng" dirty="0" smtClean="0"/>
              <a:t>NF Booster Club Boards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752600" y="1219200"/>
            <a:ext cx="2819400" cy="3886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050" dirty="0"/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2754313" y="944563"/>
            <a:ext cx="979487" cy="350837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198" name="Text Box 10"/>
          <p:cNvSpPr txBox="1">
            <a:spLocks noChangeArrowheads="1"/>
          </p:cNvSpPr>
          <p:nvPr/>
        </p:nvSpPr>
        <p:spPr bwMode="auto">
          <a:xfrm>
            <a:off x="2819400" y="996462"/>
            <a:ext cx="9144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100" b="1" dirty="0" smtClean="0"/>
              <a:t>*1991/1992</a:t>
            </a:r>
            <a:endParaRPr lang="en-US" sz="1100" b="1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4724400" y="1219200"/>
            <a:ext cx="2743200" cy="3886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050" dirty="0"/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5638800" y="944562"/>
            <a:ext cx="979487" cy="350837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5679280" y="989176"/>
            <a:ext cx="8763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100" b="1" dirty="0" smtClean="0"/>
              <a:t>1992/1993</a:t>
            </a:r>
            <a:endParaRPr lang="en-US" sz="1100" b="1" dirty="0"/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4724400" y="1219200"/>
            <a:ext cx="4267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President </a:t>
            </a:r>
            <a:r>
              <a:rPr lang="en-US" sz="1200" b="1" dirty="0" smtClean="0"/>
              <a:t>-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VP – 	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Treasurer </a:t>
            </a:r>
            <a:r>
              <a:rPr lang="en-US" sz="1200" b="1" dirty="0" smtClean="0"/>
              <a:t>–         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Secretary –  </a:t>
            </a:r>
            <a:r>
              <a:rPr lang="en-US" sz="1200" b="1" dirty="0" smtClean="0"/>
              <a:t>        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Membership –   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Fundraising –    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Program –          </a:t>
            </a:r>
            <a:r>
              <a:rPr lang="en-US" sz="1200" b="1" dirty="0" smtClean="0"/>
              <a:t/>
            </a:r>
            <a:br>
              <a:rPr lang="en-US" sz="1200" b="1" dirty="0" smtClean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Concessions –  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Spirit –              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JV Rep –            </a:t>
            </a:r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1752600" y="1219200"/>
            <a:ext cx="4267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President </a:t>
            </a:r>
            <a:r>
              <a:rPr lang="en-US" sz="1200" b="1" dirty="0" smtClean="0"/>
              <a:t>-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VP – 	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Treasurer </a:t>
            </a:r>
            <a:r>
              <a:rPr lang="en-US" sz="1200" b="1" dirty="0" smtClean="0"/>
              <a:t>–         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Secretary –  </a:t>
            </a:r>
            <a:r>
              <a:rPr lang="en-US" sz="1200" b="1" dirty="0" smtClean="0"/>
              <a:t>        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Membership –   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Fundraising –    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Program –          </a:t>
            </a:r>
            <a:r>
              <a:rPr lang="en-US" sz="1200" b="1" dirty="0" smtClean="0"/>
              <a:t/>
            </a:r>
            <a:br>
              <a:rPr lang="en-US" sz="1200" b="1" dirty="0" smtClean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Concessions –  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Spirit –              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JV Rep –           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00200" y="5181600"/>
            <a:ext cx="631564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*Note: 91/92 Season was Naaman Forest Baseball’s official </a:t>
            </a:r>
            <a:br>
              <a:rPr lang="en-US" dirty="0" smtClean="0"/>
            </a:br>
            <a:r>
              <a:rPr lang="en-US" dirty="0" smtClean="0"/>
              <a:t>first Varsity squad that included Seniors.</a:t>
            </a:r>
          </a:p>
          <a:p>
            <a:r>
              <a:rPr lang="en-US" dirty="0" err="1" smtClean="0"/>
              <a:t>Naaman</a:t>
            </a:r>
            <a:r>
              <a:rPr lang="en-US" dirty="0" smtClean="0"/>
              <a:t> Baseball began with a JV squad in the fall of 1988 that </a:t>
            </a:r>
            <a:br>
              <a:rPr lang="en-US" dirty="0" smtClean="0"/>
            </a:br>
            <a:r>
              <a:rPr lang="en-US" dirty="0" smtClean="0"/>
              <a:t>consisted of 9</a:t>
            </a:r>
            <a:r>
              <a:rPr lang="en-US" baseline="30000" dirty="0" smtClean="0"/>
              <a:t>th</a:t>
            </a:r>
            <a:r>
              <a:rPr lang="en-US" dirty="0" smtClean="0"/>
              <a:t> grade only.  By the 1991/92 school year, </a:t>
            </a:r>
            <a:r>
              <a:rPr lang="en-US" dirty="0" err="1" smtClean="0"/>
              <a:t>Naaman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Baseball was a full program with Varsity and JV teams.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46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u="sng" dirty="0" smtClean="0"/>
              <a:t>NF Booster Club Founding Members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389797"/>
            <a:ext cx="7718517" cy="3881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38200" y="5257800"/>
            <a:ext cx="767703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Note: We would like to add others that served as NF Board Members.</a:t>
            </a:r>
            <a:br>
              <a:rPr lang="en-US" dirty="0" smtClean="0"/>
            </a:br>
            <a:r>
              <a:rPr lang="en-US" dirty="0" smtClean="0"/>
              <a:t>If you served on the Board, please email us with position and timeframe served.</a:t>
            </a:r>
          </a:p>
          <a:p>
            <a:r>
              <a:rPr lang="en-US" dirty="0" smtClean="0"/>
              <a:t>Email: </a:t>
            </a:r>
            <a:r>
              <a:rPr lang="en-US" dirty="0" smtClean="0">
                <a:hlinkClick r:id="rId3"/>
              </a:rPr>
              <a:t>naaman.baseball@gmail.com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52800" y="6248400"/>
            <a:ext cx="2773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/>
              </a:rPr>
              <a:t>www.naamanbaseball.com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21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763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 smtClean="0"/>
              <a:t>Naaman Forest </a:t>
            </a:r>
            <a:br>
              <a:rPr lang="en-US" sz="4800" b="1" u="sng" dirty="0" smtClean="0"/>
            </a:br>
            <a:r>
              <a:rPr lang="en-US" sz="4800" b="1" u="sng" dirty="0" smtClean="0"/>
              <a:t>Head Baseball Coaches:</a:t>
            </a:r>
          </a:p>
          <a:p>
            <a:pPr algn="ctr"/>
            <a:r>
              <a:rPr lang="en-US" sz="3200" b="1" dirty="0" smtClean="0">
                <a:solidFill>
                  <a:srgbClr val="00B050"/>
                </a:solidFill>
              </a:rPr>
              <a:t>Rick Largent 1988 – 1997</a:t>
            </a:r>
          </a:p>
          <a:p>
            <a:pPr algn="ctr"/>
            <a:r>
              <a:rPr lang="en-US" sz="3200" b="1" dirty="0" smtClean="0">
                <a:solidFill>
                  <a:srgbClr val="00B050"/>
                </a:solidFill>
              </a:rPr>
              <a:t>Jason Green 1998</a:t>
            </a:r>
            <a:br>
              <a:rPr lang="en-US" sz="3200" b="1" dirty="0" smtClean="0">
                <a:solidFill>
                  <a:srgbClr val="00B050"/>
                </a:solidFill>
              </a:rPr>
            </a:br>
            <a:r>
              <a:rPr lang="en-US" sz="3200" b="1" dirty="0" smtClean="0">
                <a:solidFill>
                  <a:srgbClr val="00B050"/>
                </a:solidFill>
              </a:rPr>
              <a:t>Jim Farley 1999 - 2005</a:t>
            </a:r>
          </a:p>
          <a:p>
            <a:pPr algn="ctr"/>
            <a:r>
              <a:rPr lang="en-US" sz="3200" b="1" dirty="0" smtClean="0">
                <a:solidFill>
                  <a:srgbClr val="00B050"/>
                </a:solidFill>
              </a:rPr>
              <a:t>Heath Andrews 2006 - 2009</a:t>
            </a:r>
          </a:p>
          <a:p>
            <a:pPr algn="ctr"/>
            <a:r>
              <a:rPr lang="en-US" sz="3200" b="1" dirty="0" smtClean="0">
                <a:solidFill>
                  <a:srgbClr val="00B050"/>
                </a:solidFill>
              </a:rPr>
              <a:t>Vance Washington 2010 - 2011</a:t>
            </a:r>
          </a:p>
          <a:p>
            <a:pPr algn="ctr"/>
            <a:r>
              <a:rPr lang="en-US" sz="3200" b="1" dirty="0" smtClean="0">
                <a:solidFill>
                  <a:srgbClr val="00B050"/>
                </a:solidFill>
              </a:rPr>
              <a:t>John Herrick 2012 – 2013</a:t>
            </a:r>
          </a:p>
          <a:p>
            <a:pPr algn="ctr"/>
            <a:r>
              <a:rPr lang="en-US" sz="3200" b="1" dirty="0" smtClean="0">
                <a:solidFill>
                  <a:srgbClr val="00B050"/>
                </a:solidFill>
              </a:rPr>
              <a:t>Tommy Sparks 2014, 2015 </a:t>
            </a:r>
          </a:p>
          <a:p>
            <a:pPr algn="ctr"/>
            <a:r>
              <a:rPr lang="en-US" sz="3200" b="1" dirty="0" smtClean="0">
                <a:solidFill>
                  <a:srgbClr val="00B050"/>
                </a:solidFill>
              </a:rPr>
              <a:t>Carey Willingham 2016, 2017 </a:t>
            </a:r>
          </a:p>
        </p:txBody>
      </p:sp>
    </p:spTree>
    <p:extLst>
      <p:ext uri="{BB962C8B-B14F-4D97-AF65-F5344CB8AC3E}">
        <p14:creationId xmlns:p14="http://schemas.microsoft.com/office/powerpoint/2010/main" val="340879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04800" y="1274762"/>
            <a:ext cx="2743200" cy="4211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243" name="AutoShape 3"/>
          <p:cNvSpPr>
            <a:spLocks noChangeArrowheads="1"/>
          </p:cNvSpPr>
          <p:nvPr/>
        </p:nvSpPr>
        <p:spPr bwMode="auto">
          <a:xfrm>
            <a:off x="1230313" y="1000125"/>
            <a:ext cx="979487" cy="350837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495300" y="-1428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b="1" u="sng" dirty="0" smtClean="0"/>
              <a:t>NF Booster Club Boards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3352800" y="1274762"/>
            <a:ext cx="2667000" cy="4211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1271588" y="1046162"/>
            <a:ext cx="9382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b="1" dirty="0" smtClean="0">
                <a:solidFill>
                  <a:prstClr val="black"/>
                </a:solidFill>
              </a:rPr>
              <a:t>2017/2018</a:t>
            </a:r>
            <a:endParaRPr lang="en-US" sz="1200" b="1" dirty="0">
              <a:solidFill>
                <a:prstClr val="black"/>
              </a:solidFill>
            </a:endParaRPr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>
            <a:off x="4202113" y="1000125"/>
            <a:ext cx="979487" cy="350837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4243388" y="1046162"/>
            <a:ext cx="9382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b="1" dirty="0" smtClean="0">
                <a:solidFill>
                  <a:prstClr val="black"/>
                </a:solidFill>
              </a:rPr>
              <a:t>2018/2019</a:t>
            </a:r>
            <a:endParaRPr lang="en-US" sz="1200" b="1" dirty="0">
              <a:solidFill>
                <a:prstClr val="black"/>
              </a:solidFill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6248400" y="1274762"/>
            <a:ext cx="2667000" cy="4211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6283325" y="1371600"/>
            <a:ext cx="2860675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President -    </a:t>
            </a:r>
            <a:r>
              <a:rPr lang="en-US" sz="1200" b="1" dirty="0" smtClean="0">
                <a:solidFill>
                  <a:prstClr val="black"/>
                </a:solidFill>
              </a:rPr>
              <a:t>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 smtClean="0">
                <a:solidFill>
                  <a:prstClr val="black"/>
                </a:solidFill>
              </a:rPr>
              <a:t>VP </a:t>
            </a:r>
            <a:r>
              <a:rPr lang="en-US" sz="1200" b="1" dirty="0">
                <a:solidFill>
                  <a:prstClr val="black"/>
                </a:solidFill>
              </a:rPr>
              <a:t>–	 </a:t>
            </a:r>
            <a:r>
              <a:rPr lang="en-US" sz="1200" b="1" dirty="0" smtClean="0">
                <a:solidFill>
                  <a:prstClr val="black"/>
                </a:solidFill>
              </a:rPr>
              <a:t>                </a:t>
            </a:r>
            <a:r>
              <a:rPr lang="en-US" sz="1200" b="1" dirty="0">
                <a:solidFill>
                  <a:prstClr val="black"/>
                </a:solidFill>
              </a:rPr>
              <a:t/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Treasurer </a:t>
            </a:r>
            <a:r>
              <a:rPr lang="en-US" sz="1200" b="1" dirty="0" smtClean="0">
                <a:solidFill>
                  <a:prstClr val="black"/>
                </a:solidFill>
              </a:rPr>
              <a:t>-</a:t>
            </a:r>
            <a:r>
              <a:rPr lang="en-US" sz="1200" b="1" dirty="0">
                <a:solidFill>
                  <a:prstClr val="black"/>
                </a:solidFill>
              </a:rPr>
              <a:t/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Secretary    </a:t>
            </a:r>
            <a:r>
              <a:rPr lang="en-US" sz="1200" b="1" dirty="0" smtClean="0">
                <a:solidFill>
                  <a:prstClr val="black"/>
                </a:solidFill>
              </a:rPr>
              <a:t>-</a:t>
            </a:r>
            <a:r>
              <a:rPr lang="en-US" sz="1200" b="1" dirty="0">
                <a:solidFill>
                  <a:prstClr val="black"/>
                </a:solidFill>
              </a:rPr>
              <a:t/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Membership – </a:t>
            </a:r>
            <a:r>
              <a:rPr lang="en-US" sz="1200" b="1" dirty="0" smtClean="0">
                <a:solidFill>
                  <a:prstClr val="black"/>
                </a:solidFill>
              </a:rPr>
              <a:t> </a:t>
            </a:r>
            <a:r>
              <a:rPr lang="en-US" sz="1200" b="1" dirty="0">
                <a:solidFill>
                  <a:prstClr val="black"/>
                </a:solidFill>
              </a:rPr>
              <a:t/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Fundraising – </a:t>
            </a:r>
            <a:r>
              <a:rPr lang="en-US" sz="1200" b="1" dirty="0" smtClean="0">
                <a:solidFill>
                  <a:prstClr val="black"/>
                </a:solidFill>
              </a:rPr>
              <a:t>    </a:t>
            </a:r>
            <a:r>
              <a:rPr lang="en-US" sz="1200" b="1" dirty="0">
                <a:solidFill>
                  <a:prstClr val="black"/>
                </a:solidFill>
              </a:rPr>
              <a:t/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Program –    </a:t>
            </a:r>
            <a:r>
              <a:rPr lang="en-US" sz="1200" b="1" dirty="0" smtClean="0">
                <a:solidFill>
                  <a:prstClr val="black"/>
                </a:solidFill>
              </a:rPr>
              <a:t>      </a:t>
            </a:r>
            <a:r>
              <a:rPr lang="en-US" sz="1200" b="1" dirty="0">
                <a:solidFill>
                  <a:prstClr val="black"/>
                </a:solidFill>
              </a:rPr>
              <a:t/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Concessions –   </a:t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Spirit –              </a:t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JV Rep –     </a:t>
            </a:r>
            <a:endParaRPr lang="en-US" sz="1200" b="1" dirty="0" smtClean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 smtClean="0">
                <a:solidFill>
                  <a:prstClr val="black"/>
                </a:solidFill>
              </a:rPr>
              <a:t>Voice of the Forest</a:t>
            </a:r>
            <a:br>
              <a:rPr lang="en-US" sz="1200" b="1" dirty="0" smtClean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7097713" y="1000125"/>
            <a:ext cx="979487" cy="350837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7138988" y="1046162"/>
            <a:ext cx="9382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b="1" dirty="0" smtClean="0">
                <a:solidFill>
                  <a:prstClr val="black"/>
                </a:solidFill>
              </a:rPr>
              <a:t>2019/2020</a:t>
            </a:r>
            <a:endParaRPr lang="en-US" sz="1200" b="1" dirty="0">
              <a:solidFill>
                <a:prstClr val="black"/>
              </a:solidFill>
            </a:endParaRP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3505200" y="1371595"/>
            <a:ext cx="2860675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President </a:t>
            </a:r>
            <a:r>
              <a:rPr lang="en-US" sz="1200" b="1" dirty="0" smtClean="0">
                <a:solidFill>
                  <a:prstClr val="black"/>
                </a:solidFill>
              </a:rPr>
              <a:t>-</a:t>
            </a:r>
            <a:r>
              <a:rPr lang="en-US" sz="1200" b="1" dirty="0">
                <a:solidFill>
                  <a:prstClr val="black"/>
                </a:solidFill>
              </a:rPr>
              <a:t/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VP –	</a:t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Treasurer </a:t>
            </a:r>
            <a:r>
              <a:rPr lang="en-US" sz="1200" b="1" dirty="0" smtClean="0">
                <a:solidFill>
                  <a:prstClr val="black"/>
                </a:solidFill>
              </a:rPr>
              <a:t>-</a:t>
            </a:r>
            <a:r>
              <a:rPr lang="en-US" sz="1200" b="1" dirty="0">
                <a:solidFill>
                  <a:prstClr val="black"/>
                </a:solidFill>
              </a:rPr>
              <a:t/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Secretary    </a:t>
            </a:r>
            <a:r>
              <a:rPr lang="en-US" sz="1200" b="1" dirty="0" smtClean="0">
                <a:solidFill>
                  <a:prstClr val="black"/>
                </a:solidFill>
              </a:rPr>
              <a:t>-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Membership –  </a:t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Fundraising – </a:t>
            </a:r>
            <a:r>
              <a:rPr lang="en-US" sz="1200" b="1" dirty="0" smtClean="0">
                <a:solidFill>
                  <a:prstClr val="black"/>
                </a:solidFill>
              </a:rPr>
              <a:t>  </a:t>
            </a:r>
            <a:r>
              <a:rPr lang="en-US" sz="1200" b="1" dirty="0">
                <a:solidFill>
                  <a:prstClr val="black"/>
                </a:solidFill>
              </a:rPr>
              <a:t/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Program –    </a:t>
            </a:r>
            <a:r>
              <a:rPr lang="en-US" sz="1200" b="1" dirty="0" smtClean="0">
                <a:solidFill>
                  <a:prstClr val="black"/>
                </a:solidFill>
              </a:rPr>
              <a:t>    </a:t>
            </a:r>
            <a:r>
              <a:rPr lang="en-US" sz="1200" b="1" dirty="0">
                <a:solidFill>
                  <a:prstClr val="black"/>
                </a:solidFill>
              </a:rPr>
              <a:t/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Concessions –   </a:t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Spirit –         </a:t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JV Rep –       </a:t>
            </a:r>
            <a:endParaRPr lang="en-US" sz="1200" b="1" dirty="0" smtClean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 smtClean="0">
                <a:solidFill>
                  <a:prstClr val="black"/>
                </a:solidFill>
              </a:rPr>
              <a:t>Voice of the Forest</a:t>
            </a:r>
            <a:br>
              <a:rPr lang="en-US" sz="1200" b="1" dirty="0" smtClean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381000" y="1371590"/>
            <a:ext cx="2860675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President -    </a:t>
            </a:r>
            <a:r>
              <a:rPr lang="en-US" sz="1200" b="1" dirty="0" smtClean="0">
                <a:solidFill>
                  <a:prstClr val="black"/>
                </a:solidFill>
              </a:rPr>
              <a:t>    Mike </a:t>
            </a:r>
            <a:r>
              <a:rPr lang="en-US" sz="1200" b="1" dirty="0" err="1" smtClean="0">
                <a:solidFill>
                  <a:prstClr val="black"/>
                </a:solidFill>
              </a:rPr>
              <a:t>Buettner</a:t>
            </a:r>
            <a:r>
              <a:rPr lang="en-US" sz="1200" b="1" dirty="0">
                <a:solidFill>
                  <a:prstClr val="black"/>
                </a:solidFill>
              </a:rPr>
              <a:t/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VP –	</a:t>
            </a:r>
            <a:r>
              <a:rPr lang="en-US" sz="1200" b="1" dirty="0" smtClean="0">
                <a:solidFill>
                  <a:prstClr val="black"/>
                </a:solidFill>
              </a:rPr>
              <a:t>           </a:t>
            </a:r>
            <a:r>
              <a:rPr lang="en-US" sz="1200" b="1" smtClean="0">
                <a:solidFill>
                  <a:prstClr val="black"/>
                </a:solidFill>
              </a:rPr>
              <a:t>Mitch Harding</a:t>
            </a:r>
            <a:r>
              <a:rPr lang="en-US" sz="1200" b="1" dirty="0">
                <a:solidFill>
                  <a:prstClr val="black"/>
                </a:solidFill>
              </a:rPr>
              <a:t/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Treasurer -       </a:t>
            </a:r>
            <a:r>
              <a:rPr lang="en-US" sz="1200" b="1" dirty="0" smtClean="0">
                <a:solidFill>
                  <a:prstClr val="black"/>
                </a:solidFill>
              </a:rPr>
              <a:t> Regina Harding</a:t>
            </a:r>
            <a:r>
              <a:rPr lang="en-US" sz="1200" b="1" dirty="0">
                <a:solidFill>
                  <a:prstClr val="black"/>
                </a:solidFill>
              </a:rPr>
              <a:t/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Secretary    - </a:t>
            </a:r>
            <a:r>
              <a:rPr lang="en-US" sz="1200" b="1" dirty="0" smtClean="0">
                <a:solidFill>
                  <a:prstClr val="black"/>
                </a:solidFill>
              </a:rPr>
              <a:t>    Tina Delgado</a:t>
            </a:r>
            <a:r>
              <a:rPr lang="en-US" sz="1200" b="1" dirty="0">
                <a:solidFill>
                  <a:prstClr val="black"/>
                </a:solidFill>
              </a:rPr>
              <a:t/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Membership – </a:t>
            </a:r>
            <a:r>
              <a:rPr lang="en-US" sz="1200" b="1" dirty="0" smtClean="0">
                <a:solidFill>
                  <a:prstClr val="black"/>
                </a:solidFill>
              </a:rPr>
              <a:t>Melinda Richardson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Fundraising – </a:t>
            </a:r>
            <a:r>
              <a:rPr lang="en-US" sz="1200" b="1" dirty="0" smtClean="0">
                <a:solidFill>
                  <a:prstClr val="black"/>
                </a:solidFill>
              </a:rPr>
              <a:t>    </a:t>
            </a:r>
            <a:r>
              <a:rPr lang="en-US" sz="1200" b="1" dirty="0">
                <a:solidFill>
                  <a:prstClr val="black"/>
                </a:solidFill>
              </a:rPr>
              <a:t/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Program –  </a:t>
            </a:r>
            <a:r>
              <a:rPr lang="en-US" sz="1200" b="1" dirty="0" smtClean="0">
                <a:solidFill>
                  <a:prstClr val="black"/>
                </a:solidFill>
              </a:rPr>
              <a:t>       Tina Delgado</a:t>
            </a:r>
            <a:r>
              <a:rPr lang="en-US" sz="1200" b="1" dirty="0">
                <a:solidFill>
                  <a:prstClr val="black"/>
                </a:solidFill>
              </a:rPr>
              <a:t/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Concessions –   </a:t>
            </a:r>
            <a:r>
              <a:rPr lang="en-US" sz="1200" b="1" dirty="0" err="1" smtClean="0">
                <a:solidFill>
                  <a:prstClr val="black"/>
                </a:solidFill>
              </a:rPr>
              <a:t>VanMaanen</a:t>
            </a:r>
            <a:r>
              <a:rPr lang="en-US" sz="1200" b="1" dirty="0" smtClean="0">
                <a:solidFill>
                  <a:prstClr val="black"/>
                </a:solidFill>
              </a:rPr>
              <a:t> &amp;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 </a:t>
            </a:r>
            <a:r>
              <a:rPr lang="en-US" sz="1200" b="1" dirty="0" smtClean="0">
                <a:solidFill>
                  <a:prstClr val="black"/>
                </a:solidFill>
              </a:rPr>
              <a:t>                                      Gutierrez</a:t>
            </a: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Spirit –    </a:t>
            </a:r>
            <a:r>
              <a:rPr lang="en-US" sz="1200" b="1" dirty="0" smtClean="0">
                <a:solidFill>
                  <a:prstClr val="black"/>
                </a:solidFill>
              </a:rPr>
              <a:t>           Michelle </a:t>
            </a:r>
            <a:r>
              <a:rPr lang="en-US" sz="1200" b="1" dirty="0" err="1" smtClean="0">
                <a:solidFill>
                  <a:prstClr val="black"/>
                </a:solidFill>
              </a:rPr>
              <a:t>Arant</a:t>
            </a:r>
            <a:r>
              <a:rPr lang="en-US" sz="1200" b="1" dirty="0" smtClean="0">
                <a:solidFill>
                  <a:prstClr val="black"/>
                </a:solidFill>
              </a:rPr>
              <a:t>          </a:t>
            </a:r>
            <a:r>
              <a:rPr lang="en-US" sz="1200" b="1" dirty="0">
                <a:solidFill>
                  <a:prstClr val="black"/>
                </a:solidFill>
              </a:rPr>
              <a:t/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JV Rep –   </a:t>
            </a:r>
            <a:r>
              <a:rPr lang="en-US" sz="1200" b="1" dirty="0" smtClean="0">
                <a:solidFill>
                  <a:prstClr val="black"/>
                </a:solidFill>
              </a:rPr>
              <a:t>        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 smtClean="0">
                <a:solidFill>
                  <a:prstClr val="black"/>
                </a:solidFill>
              </a:rPr>
              <a:t>Voice of the Forest</a:t>
            </a:r>
            <a:br>
              <a:rPr lang="en-US" sz="1200" b="1" dirty="0" smtClean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02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04800" y="1274762"/>
            <a:ext cx="2743200" cy="4211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243" name="AutoShape 3"/>
          <p:cNvSpPr>
            <a:spLocks noChangeArrowheads="1"/>
          </p:cNvSpPr>
          <p:nvPr/>
        </p:nvSpPr>
        <p:spPr bwMode="auto">
          <a:xfrm>
            <a:off x="1230313" y="1000125"/>
            <a:ext cx="979487" cy="350837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495300" y="-1428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b="1" u="sng" dirty="0" smtClean="0"/>
              <a:t>NF Booster Club Boards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3352800" y="1274762"/>
            <a:ext cx="2667000" cy="4211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1271588" y="1046162"/>
            <a:ext cx="9382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b="1" dirty="0" smtClean="0">
                <a:solidFill>
                  <a:prstClr val="black"/>
                </a:solidFill>
              </a:rPr>
              <a:t>2014/2015</a:t>
            </a:r>
            <a:endParaRPr lang="en-US" sz="1200" b="1" dirty="0">
              <a:solidFill>
                <a:prstClr val="black"/>
              </a:solidFill>
            </a:endParaRPr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>
            <a:off x="4202113" y="1000125"/>
            <a:ext cx="979487" cy="350837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4243388" y="1046162"/>
            <a:ext cx="9382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b="1" dirty="0" smtClean="0">
                <a:solidFill>
                  <a:prstClr val="black"/>
                </a:solidFill>
              </a:rPr>
              <a:t>2015/2016</a:t>
            </a:r>
            <a:endParaRPr lang="en-US" sz="1200" b="1" dirty="0">
              <a:solidFill>
                <a:prstClr val="black"/>
              </a:solidFill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6248400" y="1274762"/>
            <a:ext cx="2667000" cy="4211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6283325" y="1371600"/>
            <a:ext cx="2860675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President -    </a:t>
            </a:r>
            <a:r>
              <a:rPr lang="en-US" sz="1200" b="1" dirty="0" smtClean="0">
                <a:solidFill>
                  <a:prstClr val="black"/>
                </a:solidFill>
              </a:rPr>
              <a:t> Michael James   </a:t>
            </a:r>
            <a:r>
              <a:rPr lang="en-US" sz="1200" b="1" dirty="0">
                <a:solidFill>
                  <a:prstClr val="black"/>
                </a:solidFill>
              </a:rPr>
              <a:t/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VP –	 </a:t>
            </a:r>
            <a:r>
              <a:rPr lang="en-US" sz="1200" b="1" dirty="0" smtClean="0">
                <a:solidFill>
                  <a:prstClr val="black"/>
                </a:solidFill>
              </a:rPr>
              <a:t>        Mike </a:t>
            </a:r>
            <a:r>
              <a:rPr lang="en-US" sz="1200" b="1" dirty="0" err="1" smtClean="0">
                <a:solidFill>
                  <a:prstClr val="black"/>
                </a:solidFill>
              </a:rPr>
              <a:t>Buettner</a:t>
            </a:r>
            <a:r>
              <a:rPr lang="en-US" sz="1200" b="1" dirty="0" smtClean="0">
                <a:solidFill>
                  <a:prstClr val="black"/>
                </a:solidFill>
              </a:rPr>
              <a:t>        </a:t>
            </a:r>
            <a:r>
              <a:rPr lang="en-US" sz="1200" b="1" dirty="0">
                <a:solidFill>
                  <a:prstClr val="black"/>
                </a:solidFill>
              </a:rPr>
              <a:t/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Treasurer -      </a:t>
            </a:r>
            <a:r>
              <a:rPr lang="en-US" sz="1200" b="1" dirty="0" smtClean="0">
                <a:solidFill>
                  <a:prstClr val="black"/>
                </a:solidFill>
              </a:rPr>
              <a:t>Regina Harding</a:t>
            </a:r>
            <a:r>
              <a:rPr lang="en-US" sz="1200" b="1" dirty="0">
                <a:solidFill>
                  <a:prstClr val="black"/>
                </a:solidFill>
              </a:rPr>
              <a:t/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Secretary    - </a:t>
            </a:r>
            <a:r>
              <a:rPr lang="en-US" sz="1200" b="1" dirty="0" smtClean="0">
                <a:solidFill>
                  <a:prstClr val="black"/>
                </a:solidFill>
              </a:rPr>
              <a:t>   Tina Delgado</a:t>
            </a:r>
            <a:r>
              <a:rPr lang="en-US" sz="1200" b="1" dirty="0">
                <a:solidFill>
                  <a:prstClr val="black"/>
                </a:solidFill>
              </a:rPr>
              <a:t/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Membership – </a:t>
            </a:r>
            <a:r>
              <a:rPr lang="en-US" sz="1200" b="1" dirty="0" smtClean="0">
                <a:solidFill>
                  <a:prstClr val="black"/>
                </a:solidFill>
              </a:rPr>
              <a:t> Tammy </a:t>
            </a:r>
            <a:r>
              <a:rPr lang="en-US" sz="1200" b="1" dirty="0" err="1" smtClean="0">
                <a:solidFill>
                  <a:prstClr val="black"/>
                </a:solidFill>
              </a:rPr>
              <a:t>Oehlke</a:t>
            </a:r>
            <a:r>
              <a:rPr lang="en-US" sz="1200" b="1" dirty="0">
                <a:solidFill>
                  <a:prstClr val="black"/>
                </a:solidFill>
              </a:rPr>
              <a:t/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Fundraising – </a:t>
            </a:r>
            <a:r>
              <a:rPr lang="en-US" sz="1200" b="1" dirty="0" smtClean="0">
                <a:solidFill>
                  <a:prstClr val="black"/>
                </a:solidFill>
              </a:rPr>
              <a:t>    </a:t>
            </a:r>
            <a:r>
              <a:rPr lang="en-US" sz="1200" b="1" dirty="0" err="1" smtClean="0">
                <a:solidFill>
                  <a:prstClr val="black"/>
                </a:solidFill>
              </a:rPr>
              <a:t>Rhona</a:t>
            </a:r>
            <a:r>
              <a:rPr lang="en-US" sz="1200" b="1" dirty="0" smtClean="0">
                <a:solidFill>
                  <a:prstClr val="black"/>
                </a:solidFill>
              </a:rPr>
              <a:t> Hunter</a:t>
            </a:r>
            <a:r>
              <a:rPr lang="en-US" sz="1200" b="1" dirty="0">
                <a:solidFill>
                  <a:prstClr val="black"/>
                </a:solidFill>
              </a:rPr>
              <a:t/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Program –    </a:t>
            </a:r>
            <a:r>
              <a:rPr lang="en-US" sz="1200" b="1" dirty="0" smtClean="0">
                <a:solidFill>
                  <a:prstClr val="black"/>
                </a:solidFill>
              </a:rPr>
              <a:t>      Christy James</a:t>
            </a:r>
            <a:r>
              <a:rPr lang="en-US" sz="1200" b="1" dirty="0">
                <a:solidFill>
                  <a:prstClr val="black"/>
                </a:solidFill>
              </a:rPr>
              <a:t/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Concessions –   </a:t>
            </a:r>
            <a:r>
              <a:rPr lang="en-US" sz="1200" b="1" dirty="0" err="1" smtClean="0">
                <a:solidFill>
                  <a:prstClr val="black"/>
                </a:solidFill>
              </a:rPr>
              <a:t>VanMaanen</a:t>
            </a:r>
            <a:r>
              <a:rPr lang="en-US" sz="1200" b="1" dirty="0" smtClean="0">
                <a:solidFill>
                  <a:prstClr val="black"/>
                </a:solidFill>
              </a:rPr>
              <a:t> &amp;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 </a:t>
            </a:r>
            <a:r>
              <a:rPr lang="en-US" sz="1200" b="1" dirty="0" smtClean="0">
                <a:solidFill>
                  <a:prstClr val="black"/>
                </a:solidFill>
              </a:rPr>
              <a:t>                                    Gutierrez  </a:t>
            </a:r>
            <a:r>
              <a:rPr lang="en-US" sz="1200" b="1" dirty="0">
                <a:solidFill>
                  <a:prstClr val="black"/>
                </a:solidFill>
              </a:rPr>
              <a:t/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Spirit –              </a:t>
            </a:r>
            <a:r>
              <a:rPr lang="en-US" sz="1200" b="1" dirty="0" smtClean="0">
                <a:solidFill>
                  <a:prstClr val="black"/>
                </a:solidFill>
              </a:rPr>
              <a:t>Michelle </a:t>
            </a:r>
            <a:r>
              <a:rPr lang="en-US" sz="1200" b="1" dirty="0" err="1" smtClean="0">
                <a:solidFill>
                  <a:prstClr val="black"/>
                </a:solidFill>
              </a:rPr>
              <a:t>Arant</a:t>
            </a:r>
            <a:r>
              <a:rPr lang="en-US" sz="1200" b="1" dirty="0">
                <a:solidFill>
                  <a:prstClr val="black"/>
                </a:solidFill>
              </a:rPr>
              <a:t/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JV Rep –  </a:t>
            </a:r>
            <a:r>
              <a:rPr lang="en-US" sz="1200" b="1" dirty="0" smtClean="0">
                <a:solidFill>
                  <a:prstClr val="black"/>
                </a:solidFill>
              </a:rPr>
              <a:t>          Jonathan Kelly      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 smtClean="0">
                <a:solidFill>
                  <a:prstClr val="black"/>
                </a:solidFill>
              </a:rPr>
              <a:t>Voice of the Forest: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 </a:t>
            </a:r>
            <a:r>
              <a:rPr lang="en-US" sz="1200" b="1" dirty="0" smtClean="0">
                <a:solidFill>
                  <a:prstClr val="black"/>
                </a:solidFill>
              </a:rPr>
              <a:t>         Michael James</a:t>
            </a:r>
            <a:br>
              <a:rPr lang="en-US" sz="1200" b="1" dirty="0" smtClean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7097713" y="1000125"/>
            <a:ext cx="979487" cy="350837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7138988" y="1046162"/>
            <a:ext cx="9382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b="1" dirty="0" smtClean="0">
                <a:solidFill>
                  <a:prstClr val="black"/>
                </a:solidFill>
              </a:rPr>
              <a:t>2016/2017</a:t>
            </a:r>
            <a:endParaRPr lang="en-US" sz="1200" b="1" dirty="0">
              <a:solidFill>
                <a:prstClr val="black"/>
              </a:solidFill>
            </a:endParaRP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3505200" y="1371595"/>
            <a:ext cx="2860675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President -   </a:t>
            </a:r>
            <a:r>
              <a:rPr lang="en-US" sz="1200" b="1" dirty="0" smtClean="0">
                <a:solidFill>
                  <a:prstClr val="black"/>
                </a:solidFill>
              </a:rPr>
              <a:t> Eric </a:t>
            </a:r>
            <a:r>
              <a:rPr lang="en-US" sz="1200" b="1" dirty="0" err="1" smtClean="0">
                <a:solidFill>
                  <a:prstClr val="black"/>
                </a:solidFill>
              </a:rPr>
              <a:t>Beshires</a:t>
            </a:r>
            <a:r>
              <a:rPr lang="en-US" sz="1200" b="1" dirty="0" smtClean="0">
                <a:solidFill>
                  <a:prstClr val="black"/>
                </a:solidFill>
              </a:rPr>
              <a:t>      </a:t>
            </a:r>
            <a:r>
              <a:rPr lang="en-US" sz="1200" b="1" dirty="0">
                <a:solidFill>
                  <a:prstClr val="black"/>
                </a:solidFill>
              </a:rPr>
              <a:t/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VP –	 </a:t>
            </a:r>
            <a:r>
              <a:rPr lang="en-US" sz="1200" b="1" dirty="0" smtClean="0">
                <a:solidFill>
                  <a:prstClr val="black"/>
                </a:solidFill>
              </a:rPr>
              <a:t>      Michael James       </a:t>
            </a:r>
            <a:r>
              <a:rPr lang="en-US" sz="1200" b="1" dirty="0">
                <a:solidFill>
                  <a:prstClr val="black"/>
                </a:solidFill>
              </a:rPr>
              <a:t/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Treasurer -     </a:t>
            </a:r>
            <a:r>
              <a:rPr lang="en-US" sz="1200" b="1" dirty="0" smtClean="0">
                <a:solidFill>
                  <a:prstClr val="black"/>
                </a:solidFill>
              </a:rPr>
              <a:t>Laura Ballard</a:t>
            </a:r>
            <a:r>
              <a:rPr lang="en-US" sz="1200" b="1" dirty="0">
                <a:solidFill>
                  <a:prstClr val="black"/>
                </a:solidFill>
              </a:rPr>
              <a:t/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Secretary    - </a:t>
            </a:r>
            <a:r>
              <a:rPr lang="en-US" sz="1200" b="1" dirty="0" smtClean="0">
                <a:solidFill>
                  <a:prstClr val="black"/>
                </a:solidFill>
              </a:rPr>
              <a:t>  Carolyn Sturgeon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Membership –  </a:t>
            </a:r>
            <a:r>
              <a:rPr lang="en-US" sz="1200" b="1" dirty="0" smtClean="0">
                <a:solidFill>
                  <a:prstClr val="black"/>
                </a:solidFill>
              </a:rPr>
              <a:t>Tammy </a:t>
            </a:r>
            <a:r>
              <a:rPr lang="en-US" sz="1200" b="1" dirty="0" err="1" smtClean="0">
                <a:solidFill>
                  <a:prstClr val="black"/>
                </a:solidFill>
              </a:rPr>
              <a:t>Oehlke</a:t>
            </a:r>
            <a:r>
              <a:rPr lang="en-US" sz="1200" b="1" dirty="0">
                <a:solidFill>
                  <a:prstClr val="black"/>
                </a:solidFill>
              </a:rPr>
              <a:t/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Fundraising – </a:t>
            </a:r>
            <a:r>
              <a:rPr lang="en-US" sz="1200" b="1" dirty="0" smtClean="0">
                <a:solidFill>
                  <a:prstClr val="black"/>
                </a:solidFill>
              </a:rPr>
              <a:t>  </a:t>
            </a:r>
            <a:r>
              <a:rPr lang="en-US" sz="1200" b="1" dirty="0" err="1" smtClean="0">
                <a:solidFill>
                  <a:prstClr val="black"/>
                </a:solidFill>
              </a:rPr>
              <a:t>Rhona</a:t>
            </a:r>
            <a:r>
              <a:rPr lang="en-US" sz="1200" b="1" dirty="0" smtClean="0">
                <a:solidFill>
                  <a:prstClr val="black"/>
                </a:solidFill>
              </a:rPr>
              <a:t> Hunter</a:t>
            </a:r>
            <a:r>
              <a:rPr lang="en-US" sz="1200" b="1" dirty="0">
                <a:solidFill>
                  <a:prstClr val="black"/>
                </a:solidFill>
              </a:rPr>
              <a:t/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Program –    </a:t>
            </a:r>
            <a:r>
              <a:rPr lang="en-US" sz="1200" b="1" dirty="0" smtClean="0">
                <a:solidFill>
                  <a:prstClr val="black"/>
                </a:solidFill>
              </a:rPr>
              <a:t>    Christy James</a:t>
            </a:r>
            <a:r>
              <a:rPr lang="en-US" sz="1200" b="1" dirty="0">
                <a:solidFill>
                  <a:prstClr val="black"/>
                </a:solidFill>
              </a:rPr>
              <a:t/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Concessions –   </a:t>
            </a:r>
            <a:r>
              <a:rPr lang="en-US" sz="1200" b="1" dirty="0" smtClean="0">
                <a:solidFill>
                  <a:prstClr val="black"/>
                </a:solidFill>
              </a:rPr>
              <a:t>Cyndi Fidel</a:t>
            </a:r>
            <a:r>
              <a:rPr lang="en-US" sz="1200" b="1" dirty="0">
                <a:solidFill>
                  <a:prstClr val="black"/>
                </a:solidFill>
              </a:rPr>
              <a:t/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Spirit –         </a:t>
            </a:r>
            <a:r>
              <a:rPr lang="en-US" sz="1200" b="1" dirty="0" err="1" smtClean="0">
                <a:solidFill>
                  <a:prstClr val="black"/>
                </a:solidFill>
              </a:rPr>
              <a:t>Montra</a:t>
            </a:r>
            <a:r>
              <a:rPr lang="en-US" sz="1200" b="1" dirty="0" smtClean="0">
                <a:solidFill>
                  <a:prstClr val="black"/>
                </a:solidFill>
              </a:rPr>
              <a:t> Valle     </a:t>
            </a:r>
            <a:r>
              <a:rPr lang="en-US" sz="1200" b="1" dirty="0">
                <a:solidFill>
                  <a:prstClr val="black"/>
                </a:solidFill>
              </a:rPr>
              <a:t/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JV Rep –       </a:t>
            </a:r>
            <a:r>
              <a:rPr lang="en-US" sz="1200" b="1" dirty="0" smtClean="0">
                <a:solidFill>
                  <a:prstClr val="black"/>
                </a:solidFill>
              </a:rPr>
              <a:t>Ken Guthrie  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 smtClean="0">
                <a:solidFill>
                  <a:prstClr val="black"/>
                </a:solidFill>
              </a:rPr>
              <a:t>Voice of the Forest: 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 </a:t>
            </a:r>
            <a:r>
              <a:rPr lang="en-US" sz="1200" b="1" dirty="0" smtClean="0">
                <a:solidFill>
                  <a:prstClr val="black"/>
                </a:solidFill>
              </a:rPr>
              <a:t>         Michael James</a:t>
            </a:r>
            <a:br>
              <a:rPr lang="en-US" sz="1200" b="1" dirty="0" smtClean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381000" y="1371590"/>
            <a:ext cx="2860675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President -    </a:t>
            </a:r>
            <a:r>
              <a:rPr lang="en-US" sz="1200" b="1" dirty="0" smtClean="0">
                <a:solidFill>
                  <a:prstClr val="black"/>
                </a:solidFill>
              </a:rPr>
              <a:t>    Eric Beshires     </a:t>
            </a:r>
            <a:r>
              <a:rPr lang="en-US" sz="1200" b="1" dirty="0">
                <a:solidFill>
                  <a:prstClr val="black"/>
                </a:solidFill>
              </a:rPr>
              <a:t/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VP –	</a:t>
            </a:r>
            <a:r>
              <a:rPr lang="en-US" sz="1200" b="1" dirty="0" smtClean="0">
                <a:solidFill>
                  <a:prstClr val="black"/>
                </a:solidFill>
              </a:rPr>
              <a:t>           Michael James             </a:t>
            </a:r>
            <a:r>
              <a:rPr lang="en-US" sz="1200" b="1" dirty="0">
                <a:solidFill>
                  <a:prstClr val="black"/>
                </a:solidFill>
              </a:rPr>
              <a:t/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Treasurer -       </a:t>
            </a:r>
            <a:r>
              <a:rPr lang="en-US" sz="1200" b="1" dirty="0" smtClean="0">
                <a:solidFill>
                  <a:prstClr val="black"/>
                </a:solidFill>
              </a:rPr>
              <a:t> Laura Ballard  </a:t>
            </a:r>
            <a:r>
              <a:rPr lang="en-US" sz="1200" b="1" dirty="0">
                <a:solidFill>
                  <a:prstClr val="black"/>
                </a:solidFill>
              </a:rPr>
              <a:t/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Secretary    - </a:t>
            </a:r>
            <a:r>
              <a:rPr lang="en-US" sz="1200" b="1" dirty="0" smtClean="0">
                <a:solidFill>
                  <a:prstClr val="black"/>
                </a:solidFill>
              </a:rPr>
              <a:t>    Tammy </a:t>
            </a:r>
            <a:r>
              <a:rPr lang="en-US" sz="1200" b="1" dirty="0" err="1" smtClean="0">
                <a:solidFill>
                  <a:prstClr val="black"/>
                </a:solidFill>
              </a:rPr>
              <a:t>Oehlke</a:t>
            </a:r>
            <a:r>
              <a:rPr lang="en-US" sz="1200" b="1" dirty="0" smtClean="0">
                <a:solidFill>
                  <a:prstClr val="black"/>
                </a:solidFill>
              </a:rPr>
              <a:t>  </a:t>
            </a:r>
            <a:r>
              <a:rPr lang="en-US" sz="1200" b="1" dirty="0">
                <a:solidFill>
                  <a:prstClr val="black"/>
                </a:solidFill>
              </a:rPr>
              <a:t/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Membership –   </a:t>
            </a:r>
            <a:r>
              <a:rPr lang="en-US" sz="1200" b="1" dirty="0" smtClean="0">
                <a:solidFill>
                  <a:prstClr val="black"/>
                </a:solidFill>
              </a:rPr>
              <a:t>Gracie Moreno</a:t>
            </a:r>
            <a:r>
              <a:rPr lang="en-US" sz="1200" b="1" dirty="0">
                <a:solidFill>
                  <a:prstClr val="black"/>
                </a:solidFill>
              </a:rPr>
              <a:t/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Fundraising – </a:t>
            </a:r>
            <a:r>
              <a:rPr lang="en-US" sz="1200" b="1" dirty="0" smtClean="0">
                <a:solidFill>
                  <a:prstClr val="black"/>
                </a:solidFill>
              </a:rPr>
              <a:t>    Rhona Hunter</a:t>
            </a:r>
            <a:r>
              <a:rPr lang="en-US" sz="1200" b="1" dirty="0">
                <a:solidFill>
                  <a:prstClr val="black"/>
                </a:solidFill>
              </a:rPr>
              <a:t/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Program –  </a:t>
            </a:r>
            <a:r>
              <a:rPr lang="en-US" sz="1200" b="1" dirty="0" smtClean="0">
                <a:solidFill>
                  <a:prstClr val="black"/>
                </a:solidFill>
              </a:rPr>
              <a:t>       Carolyn Sturgeon</a:t>
            </a:r>
            <a:br>
              <a:rPr lang="en-US" sz="1200" b="1" dirty="0" smtClean="0">
                <a:solidFill>
                  <a:prstClr val="black"/>
                </a:solidFill>
              </a:rPr>
            </a:br>
            <a:r>
              <a:rPr lang="en-US" sz="1200" b="1" dirty="0" smtClean="0">
                <a:solidFill>
                  <a:prstClr val="black"/>
                </a:solidFill>
              </a:rPr>
              <a:t>                            Christy James        </a:t>
            </a:r>
            <a:r>
              <a:rPr lang="en-US" sz="1200" b="1" dirty="0">
                <a:solidFill>
                  <a:prstClr val="black"/>
                </a:solidFill>
              </a:rPr>
              <a:t/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Concessions –   </a:t>
            </a:r>
            <a:r>
              <a:rPr lang="en-US" sz="1200" b="1" dirty="0" smtClean="0">
                <a:solidFill>
                  <a:prstClr val="black"/>
                </a:solidFill>
              </a:rPr>
              <a:t>Cyndi Fidel</a:t>
            </a:r>
            <a:r>
              <a:rPr lang="en-US" sz="1200" b="1" dirty="0">
                <a:solidFill>
                  <a:prstClr val="black"/>
                </a:solidFill>
              </a:rPr>
              <a:t/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Spirit –    </a:t>
            </a:r>
            <a:r>
              <a:rPr lang="en-US" sz="1200" b="1" dirty="0" smtClean="0">
                <a:solidFill>
                  <a:prstClr val="black"/>
                </a:solidFill>
              </a:rPr>
              <a:t>           Montra Valle          </a:t>
            </a:r>
            <a:r>
              <a:rPr lang="en-US" sz="1200" b="1" dirty="0">
                <a:solidFill>
                  <a:prstClr val="black"/>
                </a:solidFill>
              </a:rPr>
              <a:t/>
            </a:r>
            <a:br>
              <a:rPr lang="en-US" sz="1200" b="1" dirty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>
                <a:solidFill>
                  <a:prstClr val="black"/>
                </a:solidFill>
              </a:rPr>
              <a:t>JV Rep –   </a:t>
            </a:r>
            <a:r>
              <a:rPr lang="en-US" sz="1200" b="1" dirty="0" smtClean="0">
                <a:solidFill>
                  <a:prstClr val="black"/>
                </a:solidFill>
              </a:rPr>
              <a:t>         Ken Guthrie        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200" b="1" dirty="0">
              <a:solidFill>
                <a:prstClr val="black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 smtClean="0">
                <a:solidFill>
                  <a:prstClr val="black"/>
                </a:solidFill>
              </a:rPr>
              <a:t>Voice of the Forest: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200" b="1" dirty="0" smtClean="0">
                <a:solidFill>
                  <a:prstClr val="black"/>
                </a:solidFill>
              </a:rPr>
              <a:t>          Eric </a:t>
            </a:r>
            <a:r>
              <a:rPr lang="en-US" sz="1200" b="1" dirty="0" err="1" smtClean="0">
                <a:solidFill>
                  <a:prstClr val="black"/>
                </a:solidFill>
              </a:rPr>
              <a:t>Beshires</a:t>
            </a:r>
            <a:r>
              <a:rPr lang="en-US" sz="1200" b="1" dirty="0" smtClean="0">
                <a:solidFill>
                  <a:prstClr val="black"/>
                </a:solidFill>
              </a:rPr>
              <a:t/>
            </a:r>
            <a:br>
              <a:rPr lang="en-US" sz="1200" b="1" dirty="0" smtClean="0">
                <a:solidFill>
                  <a:prstClr val="black"/>
                </a:solidFill>
              </a:rPr>
            </a:br>
            <a:endParaRPr lang="en-US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3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04800" y="1274762"/>
            <a:ext cx="2743200" cy="4211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43" name="AutoShape 3"/>
          <p:cNvSpPr>
            <a:spLocks noChangeArrowheads="1"/>
          </p:cNvSpPr>
          <p:nvPr/>
        </p:nvSpPr>
        <p:spPr bwMode="auto">
          <a:xfrm>
            <a:off x="1230313" y="1000125"/>
            <a:ext cx="979487" cy="350837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495300" y="-1428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b="1" u="sng" dirty="0" smtClean="0"/>
              <a:t>NF Booster Club Boards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3352800" y="1274762"/>
            <a:ext cx="2667000" cy="4211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1271588" y="1046162"/>
            <a:ext cx="9382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b="1" dirty="0"/>
              <a:t>2011/2012</a:t>
            </a:r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>
            <a:off x="4202113" y="1000125"/>
            <a:ext cx="979487" cy="350837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4243388" y="1046162"/>
            <a:ext cx="9382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b="1" dirty="0"/>
              <a:t>2012/2013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3387725" y="1371600"/>
            <a:ext cx="2860675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President -         Dave Rodgers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VP –	 </a:t>
            </a:r>
            <a:r>
              <a:rPr lang="en-US" sz="1200" b="1" dirty="0" smtClean="0"/>
              <a:t>            Eric </a:t>
            </a:r>
            <a:r>
              <a:rPr lang="en-US" sz="1200" b="1" dirty="0"/>
              <a:t>Beshires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Treasurer -       </a:t>
            </a:r>
            <a:r>
              <a:rPr lang="en-US" sz="1200" b="1" dirty="0" smtClean="0"/>
              <a:t>   </a:t>
            </a:r>
            <a:r>
              <a:rPr lang="en-US" sz="1200" b="1" dirty="0"/>
              <a:t>Lisa Anderson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Secretary    - </a:t>
            </a:r>
            <a:r>
              <a:rPr lang="en-US" sz="1200" b="1" dirty="0" smtClean="0"/>
              <a:t>      Erika </a:t>
            </a:r>
            <a:r>
              <a:rPr lang="en-US" sz="1200" b="1" dirty="0"/>
              <a:t>Herman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Membership –   Gracie </a:t>
            </a:r>
            <a:r>
              <a:rPr lang="en-US" sz="1200" b="1" dirty="0" smtClean="0"/>
              <a:t>Morano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Fundraising – </a:t>
            </a:r>
            <a:r>
              <a:rPr lang="en-US" sz="1200" b="1" dirty="0" smtClean="0"/>
              <a:t>    Joann Fernandez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Program –    </a:t>
            </a:r>
            <a:r>
              <a:rPr lang="en-US" sz="1200" b="1" dirty="0" smtClean="0"/>
              <a:t>      </a:t>
            </a:r>
            <a:r>
              <a:rPr lang="en-US" sz="1200" b="1" dirty="0"/>
              <a:t>Cindi </a:t>
            </a:r>
            <a:r>
              <a:rPr lang="en-US" sz="1200" b="1" dirty="0" smtClean="0"/>
              <a:t>Herrick  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Concessions –   Laura Ballard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Spirit –              Jane Anne Jarka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JV Rep –            </a:t>
            </a:r>
            <a:r>
              <a:rPr lang="en-US" sz="1200" b="1" dirty="0" smtClean="0"/>
              <a:t>Tommy Castleman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 smtClean="0"/>
              <a:t>Voice of the Forest</a:t>
            </a:r>
            <a:br>
              <a:rPr lang="en-US" sz="1200" b="1" dirty="0" smtClean="0"/>
            </a:br>
            <a:r>
              <a:rPr lang="en-US" sz="1200" b="1" dirty="0" smtClean="0"/>
              <a:t>Bill Jarka</a:t>
            </a:r>
            <a:endParaRPr lang="en-US" sz="1200" b="1" dirty="0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339725" y="1371600"/>
            <a:ext cx="2708275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President -       </a:t>
            </a:r>
            <a:r>
              <a:rPr lang="en-US" sz="1200" b="1" dirty="0" smtClean="0"/>
              <a:t>Dave </a:t>
            </a:r>
            <a:r>
              <a:rPr lang="en-US" sz="1200" b="1" dirty="0"/>
              <a:t>Rodgers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VP – 	          Tim Sherrod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Treasurer          Eric Beshires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Secretary           Lisa Sherrod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Membership –   Danielle Hull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Fundraising –    Lisa Anderson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Program –          Katrina Swallow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Concessions –  Erika Herman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Spirit –              Jane Anne Jarka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JV Rep –            Bill </a:t>
            </a:r>
            <a:r>
              <a:rPr lang="en-US" sz="1200" b="1" dirty="0" smtClean="0"/>
              <a:t>Jarka</a:t>
            </a: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 smtClean="0"/>
              <a:t>Voice of the Forest</a:t>
            </a:r>
            <a:br>
              <a:rPr lang="en-US" sz="1200" b="1" dirty="0" smtClean="0"/>
            </a:br>
            <a:r>
              <a:rPr lang="en-US" sz="1200" b="1" dirty="0" smtClean="0"/>
              <a:t>Bill Jarka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6248400" y="1274762"/>
            <a:ext cx="2667000" cy="4211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6283325" y="1371600"/>
            <a:ext cx="2860675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President -         Dave Rodgers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VP –	 </a:t>
            </a:r>
            <a:r>
              <a:rPr lang="en-US" sz="1200" b="1" dirty="0" smtClean="0"/>
              <a:t>            Eric </a:t>
            </a:r>
            <a:r>
              <a:rPr lang="en-US" sz="1200" b="1" dirty="0"/>
              <a:t>Beshires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Treasurer -       </a:t>
            </a:r>
            <a:r>
              <a:rPr lang="en-US" sz="1200" b="1" dirty="0" smtClean="0"/>
              <a:t>   Laura Ballard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Secretary    - </a:t>
            </a:r>
            <a:r>
              <a:rPr lang="en-US" sz="1200" b="1" dirty="0" smtClean="0"/>
              <a:t>      Erika </a:t>
            </a:r>
            <a:r>
              <a:rPr lang="en-US" sz="1200" b="1" dirty="0"/>
              <a:t>Herman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Membership –   Gracie </a:t>
            </a:r>
            <a:r>
              <a:rPr lang="en-US" sz="1200" b="1" dirty="0" smtClean="0"/>
              <a:t>Morano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Fundraising – </a:t>
            </a:r>
            <a:r>
              <a:rPr lang="en-US" sz="1200" b="1" dirty="0" smtClean="0"/>
              <a:t>    Amy Owens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Program –    </a:t>
            </a:r>
            <a:r>
              <a:rPr lang="en-US" sz="1200" b="1" dirty="0" smtClean="0"/>
              <a:t>      Carolyn Sturgeon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200" b="1" dirty="0"/>
              <a:t> </a:t>
            </a:r>
            <a:r>
              <a:rPr lang="en-US" sz="1200" b="1" dirty="0" smtClean="0"/>
              <a:t>                                     (Christy James) 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Concessions –   </a:t>
            </a:r>
            <a:r>
              <a:rPr lang="en-US" sz="1200" b="1" dirty="0" smtClean="0"/>
              <a:t>Cindy Fidel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Spirit –              </a:t>
            </a:r>
            <a:r>
              <a:rPr lang="en-US" sz="1200" b="1" dirty="0" smtClean="0"/>
              <a:t>Montra Valle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JV Rep –            </a:t>
            </a:r>
            <a:r>
              <a:rPr lang="en-US" sz="1200" b="1" dirty="0" smtClean="0"/>
              <a:t>Tommy Castleman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 smtClean="0"/>
              <a:t>Voice of the Forest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200" b="1" dirty="0" smtClean="0"/>
              <a:t>          Dave Rodgers/Eric </a:t>
            </a:r>
            <a:r>
              <a:rPr lang="en-US" sz="1200" b="1" dirty="0" err="1" smtClean="0"/>
              <a:t>Beshires</a:t>
            </a:r>
            <a:r>
              <a:rPr lang="en-US" sz="1200" b="1" dirty="0" smtClean="0"/>
              <a:t/>
            </a:r>
            <a:br>
              <a:rPr lang="en-US" sz="1200" b="1" dirty="0" smtClean="0"/>
            </a:br>
            <a:endParaRPr lang="en-US" sz="1200" b="1" dirty="0"/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7097713" y="1000125"/>
            <a:ext cx="979487" cy="350837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7138988" y="1046162"/>
            <a:ext cx="9382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b="1" dirty="0" smtClean="0"/>
              <a:t>2013/2014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94257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8"/>
          <p:cNvSpPr>
            <a:spLocks noChangeArrowheads="1"/>
          </p:cNvSpPr>
          <p:nvPr/>
        </p:nvSpPr>
        <p:spPr bwMode="auto">
          <a:xfrm>
            <a:off x="228600" y="1219200"/>
            <a:ext cx="2819400" cy="403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NF Booster Club Boards</a:t>
            </a:r>
          </a:p>
        </p:txBody>
      </p:sp>
      <p:sp>
        <p:nvSpPr>
          <p:cNvPr id="8202" name="Rectangle 17"/>
          <p:cNvSpPr>
            <a:spLocks noChangeArrowheads="1"/>
          </p:cNvSpPr>
          <p:nvPr/>
        </p:nvSpPr>
        <p:spPr bwMode="auto">
          <a:xfrm>
            <a:off x="3276600" y="1219200"/>
            <a:ext cx="4267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President -         </a:t>
            </a:r>
            <a:r>
              <a:rPr lang="en-US" sz="1200" b="1" dirty="0" smtClean="0"/>
              <a:t>Keith Fastle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VP – 	  </a:t>
            </a:r>
            <a:r>
              <a:rPr lang="en-US" sz="1200" b="1" dirty="0" smtClean="0"/>
              <a:t>          Walter Merkle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Treasurer </a:t>
            </a:r>
            <a:r>
              <a:rPr lang="en-US" sz="1200" b="1" dirty="0" smtClean="0"/>
              <a:t>–        Cyndi Fidel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Secretary –  </a:t>
            </a:r>
            <a:r>
              <a:rPr lang="en-US" sz="1200" b="1" dirty="0" smtClean="0"/>
              <a:t>      Diana Riley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Membership –   </a:t>
            </a:r>
            <a:r>
              <a:rPr lang="en-US" sz="1200" b="1" dirty="0" smtClean="0"/>
              <a:t>Tammy Averitt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Fundraising –    </a:t>
            </a:r>
            <a:r>
              <a:rPr lang="en-US" sz="1200" b="1" dirty="0" smtClean="0"/>
              <a:t>Dave &amp; Diane </a:t>
            </a:r>
            <a:br>
              <a:rPr lang="en-US" sz="1200" b="1" dirty="0" smtClean="0"/>
            </a:br>
            <a:r>
              <a:rPr lang="en-US" sz="1200" b="1" dirty="0" smtClean="0"/>
              <a:t>                             Rodgers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Program –          </a:t>
            </a:r>
            <a:r>
              <a:rPr lang="en-US" sz="1200" b="1" dirty="0" smtClean="0"/>
              <a:t>Paula Clowe</a:t>
            </a:r>
            <a:br>
              <a:rPr lang="en-US" sz="1200" b="1" dirty="0" smtClean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Concessions –  </a:t>
            </a:r>
            <a:r>
              <a:rPr lang="en-US" sz="1200" b="1" dirty="0" smtClean="0"/>
              <a:t>Tim &amp; Lisa Sherrod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Spirit –              </a:t>
            </a:r>
            <a:r>
              <a:rPr lang="en-US" sz="1200" b="1" dirty="0" smtClean="0"/>
              <a:t>Teri Merkle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JV Rep –           </a:t>
            </a:r>
            <a:r>
              <a:rPr lang="en-US" sz="1200" b="1" dirty="0" smtClean="0"/>
              <a:t> Bill Jarka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 smtClean="0"/>
              <a:t>Voice of the Forest</a:t>
            </a:r>
            <a:br>
              <a:rPr lang="en-US" sz="1200" b="1" dirty="0" smtClean="0"/>
            </a:br>
            <a:r>
              <a:rPr lang="en-US" sz="1200" b="1" dirty="0" smtClean="0"/>
              <a:t>Steve Clowe</a:t>
            </a:r>
            <a:endParaRPr lang="en-US" sz="1200" b="1" dirty="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3200400" y="1219200"/>
            <a:ext cx="2819400" cy="403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0" name="Rectangle 17"/>
          <p:cNvSpPr>
            <a:spLocks noChangeArrowheads="1"/>
          </p:cNvSpPr>
          <p:nvPr/>
        </p:nvSpPr>
        <p:spPr bwMode="auto">
          <a:xfrm>
            <a:off x="6248400" y="1219200"/>
            <a:ext cx="4267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President -         Dave Rodgers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VP – 	    </a:t>
            </a:r>
            <a:r>
              <a:rPr lang="en-US" sz="1200" b="1" dirty="0" smtClean="0"/>
              <a:t>        Tim </a:t>
            </a:r>
            <a:r>
              <a:rPr lang="en-US" sz="1200" b="1" dirty="0"/>
              <a:t>Sherrod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Treasurer </a:t>
            </a:r>
            <a:r>
              <a:rPr lang="en-US" sz="1200" b="1" dirty="0" smtClean="0"/>
              <a:t>–         Eric </a:t>
            </a:r>
            <a:r>
              <a:rPr lang="en-US" sz="1200" b="1" dirty="0"/>
              <a:t>Beshires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Secretary –  </a:t>
            </a:r>
            <a:r>
              <a:rPr lang="en-US" sz="1200" b="1" dirty="0" smtClean="0"/>
              <a:t>        Lisa </a:t>
            </a:r>
            <a:r>
              <a:rPr lang="en-US" sz="1200" b="1" dirty="0"/>
              <a:t>Sherrod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Membership –   </a:t>
            </a:r>
            <a:r>
              <a:rPr lang="en-US" sz="1200" b="1" dirty="0" smtClean="0"/>
              <a:t>Tammy Averitt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Fundraising –    </a:t>
            </a:r>
            <a:r>
              <a:rPr lang="en-US" sz="1200" b="1" dirty="0" smtClean="0"/>
              <a:t>Diane Rodgers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Program –          </a:t>
            </a:r>
            <a:r>
              <a:rPr lang="en-US" sz="1200" b="1" dirty="0" smtClean="0"/>
              <a:t>Paula Clowe</a:t>
            </a:r>
            <a:br>
              <a:rPr lang="en-US" sz="1200" b="1" dirty="0" smtClean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Concessions –  </a:t>
            </a:r>
            <a:r>
              <a:rPr lang="en-US" sz="1200" b="1" dirty="0" smtClean="0"/>
              <a:t>Danielle Hull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Spirit –              Jane Anne Jarka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JV Rep –            Bill </a:t>
            </a:r>
            <a:r>
              <a:rPr lang="en-US" sz="1200" b="1" dirty="0" smtClean="0"/>
              <a:t>Jarka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 smtClean="0"/>
              <a:t>Voice of the Forest</a:t>
            </a:r>
            <a:br>
              <a:rPr lang="en-US" sz="1200" b="1" dirty="0" smtClean="0"/>
            </a:br>
            <a:r>
              <a:rPr lang="en-US" sz="1200" b="1" dirty="0" smtClean="0"/>
              <a:t>Steve Clowe</a:t>
            </a:r>
            <a:endParaRPr lang="en-US" sz="1200" b="1" dirty="0"/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4202113" y="944563"/>
            <a:ext cx="979487" cy="350837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198" name="Text Box 10"/>
          <p:cNvSpPr txBox="1">
            <a:spLocks noChangeArrowheads="1"/>
          </p:cNvSpPr>
          <p:nvPr/>
        </p:nvSpPr>
        <p:spPr bwMode="auto">
          <a:xfrm>
            <a:off x="4267200" y="996462"/>
            <a:ext cx="8763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100" b="1" dirty="0" smtClean="0"/>
              <a:t>2009/2010</a:t>
            </a:r>
            <a:endParaRPr lang="en-US" sz="1100" b="1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6172200" y="1219200"/>
            <a:ext cx="2743200" cy="403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4" name="AutoShape 3"/>
          <p:cNvSpPr>
            <a:spLocks noChangeArrowheads="1"/>
          </p:cNvSpPr>
          <p:nvPr/>
        </p:nvSpPr>
        <p:spPr bwMode="auto">
          <a:xfrm>
            <a:off x="1230313" y="944563"/>
            <a:ext cx="979487" cy="350837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1333500" y="990600"/>
            <a:ext cx="8763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100" b="1" dirty="0" smtClean="0"/>
              <a:t>2008/2009</a:t>
            </a:r>
            <a:endParaRPr lang="en-US" sz="1100" b="1" dirty="0"/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7086600" y="944562"/>
            <a:ext cx="979487" cy="350837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7127080" y="989176"/>
            <a:ext cx="8763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100" b="1" dirty="0" smtClean="0"/>
              <a:t>2010/2011</a:t>
            </a:r>
            <a:endParaRPr lang="en-US" sz="1100" b="1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304800" y="1219200"/>
            <a:ext cx="4267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President -         </a:t>
            </a:r>
            <a:r>
              <a:rPr lang="en-US" sz="1200" b="1" dirty="0" smtClean="0"/>
              <a:t>Mark Onstot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 smtClean="0"/>
              <a:t>1</a:t>
            </a:r>
            <a:r>
              <a:rPr lang="en-US" sz="1200" b="1" baseline="30000" dirty="0" smtClean="0"/>
              <a:t>st</a:t>
            </a:r>
            <a:r>
              <a:rPr lang="en-US" sz="1200" b="1" dirty="0" smtClean="0"/>
              <a:t> VP </a:t>
            </a:r>
            <a:r>
              <a:rPr lang="en-US" sz="1200" b="1" dirty="0"/>
              <a:t>– 	  </a:t>
            </a:r>
            <a:r>
              <a:rPr lang="en-US" sz="1200" b="1" dirty="0" smtClean="0"/>
              <a:t>        David Fidel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 smtClean="0"/>
              <a:t>2</a:t>
            </a:r>
            <a:r>
              <a:rPr lang="en-US" sz="1200" b="1" baseline="30000" dirty="0" smtClean="0"/>
              <a:t>nd</a:t>
            </a:r>
            <a:r>
              <a:rPr lang="en-US" sz="1200" b="1" dirty="0" smtClean="0"/>
              <a:t> VP -               Keith Fastle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 smtClean="0"/>
              <a:t>Secretary/Treasurer –    Cyndi Fidel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Membership –   </a:t>
            </a:r>
            <a:r>
              <a:rPr lang="en-US" sz="1200" b="1" dirty="0" smtClean="0"/>
              <a:t>Tammy Averitt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Fundraising –    </a:t>
            </a:r>
            <a:r>
              <a:rPr lang="en-US" sz="1200" b="1" dirty="0" smtClean="0"/>
              <a:t>Katrina Onstot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Program –          </a:t>
            </a:r>
            <a:r>
              <a:rPr lang="en-US" sz="1200" b="1" dirty="0" smtClean="0"/>
              <a:t>Paula Clowe</a:t>
            </a:r>
            <a:br>
              <a:rPr lang="en-US" sz="1200" b="1" dirty="0" smtClean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Concessions –  </a:t>
            </a:r>
            <a:r>
              <a:rPr lang="en-US" sz="1200" b="1" dirty="0" smtClean="0"/>
              <a:t> Diana Riley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Spirit –              </a:t>
            </a:r>
            <a:r>
              <a:rPr lang="en-US" sz="1200" b="1" dirty="0" smtClean="0"/>
              <a:t>Teri Merkle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JV Rep –           </a:t>
            </a:r>
            <a:r>
              <a:rPr lang="en-US" sz="1200" b="1" dirty="0" smtClean="0"/>
              <a:t> Walter Merkle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 smtClean="0"/>
              <a:t>Voice of  the Forest</a:t>
            </a:r>
            <a:br>
              <a:rPr lang="en-US" sz="1200" b="1" dirty="0" smtClean="0"/>
            </a:br>
            <a:r>
              <a:rPr lang="en-US" sz="1200" b="1" dirty="0" smtClean="0"/>
              <a:t>Clive Donelan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28973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8"/>
          <p:cNvSpPr>
            <a:spLocks noChangeArrowheads="1"/>
          </p:cNvSpPr>
          <p:nvPr/>
        </p:nvSpPr>
        <p:spPr bwMode="auto">
          <a:xfrm>
            <a:off x="228600" y="1219200"/>
            <a:ext cx="2819400" cy="403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u="sng" dirty="0" smtClean="0"/>
              <a:t>NF Booster Club Boards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3200400" y="1219200"/>
            <a:ext cx="2819400" cy="403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4202113" y="944563"/>
            <a:ext cx="979487" cy="350837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198" name="Text Box 10"/>
          <p:cNvSpPr txBox="1">
            <a:spLocks noChangeArrowheads="1"/>
          </p:cNvSpPr>
          <p:nvPr/>
        </p:nvSpPr>
        <p:spPr bwMode="auto">
          <a:xfrm>
            <a:off x="4267200" y="996462"/>
            <a:ext cx="8763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100" b="1" dirty="0" smtClean="0"/>
              <a:t>2006/2007</a:t>
            </a:r>
            <a:endParaRPr lang="en-US" sz="1100" b="1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6172200" y="1219200"/>
            <a:ext cx="2743200" cy="403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4" name="AutoShape 3"/>
          <p:cNvSpPr>
            <a:spLocks noChangeArrowheads="1"/>
          </p:cNvSpPr>
          <p:nvPr/>
        </p:nvSpPr>
        <p:spPr bwMode="auto">
          <a:xfrm>
            <a:off x="1230313" y="944563"/>
            <a:ext cx="979487" cy="350837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1333500" y="990600"/>
            <a:ext cx="8763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100" b="1" dirty="0" smtClean="0"/>
              <a:t>2005/2006</a:t>
            </a:r>
            <a:endParaRPr lang="en-US" sz="1100" b="1" dirty="0"/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7086600" y="944562"/>
            <a:ext cx="979487" cy="350837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7127080" y="989176"/>
            <a:ext cx="8763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100" b="1" dirty="0" smtClean="0"/>
              <a:t>2007/2008</a:t>
            </a:r>
            <a:endParaRPr lang="en-US" sz="1100" b="1" dirty="0"/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304800" y="1219200"/>
            <a:ext cx="4267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President </a:t>
            </a:r>
            <a:r>
              <a:rPr lang="en-US" sz="1200" b="1" dirty="0" smtClean="0"/>
              <a:t>– Dave Castleman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VP – 	</a:t>
            </a:r>
            <a:r>
              <a:rPr lang="en-US" sz="1200" b="1" dirty="0" smtClean="0"/>
              <a:t>Rick Barker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 smtClean="0"/>
              <a:t>2</a:t>
            </a:r>
            <a:r>
              <a:rPr lang="en-US" sz="1200" b="1" baseline="30000" dirty="0" smtClean="0"/>
              <a:t>nd</a:t>
            </a:r>
            <a:r>
              <a:rPr lang="en-US" sz="1200" b="1" dirty="0" smtClean="0"/>
              <a:t> VP – Bill Green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Treasurer </a:t>
            </a:r>
            <a:r>
              <a:rPr lang="en-US" sz="1200" b="1" dirty="0" smtClean="0"/>
              <a:t>–   Cyndi Fidel      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Secretary –  </a:t>
            </a:r>
            <a:r>
              <a:rPr lang="en-US" sz="1200" b="1" dirty="0" smtClean="0"/>
              <a:t>  Barbara Graves      </a:t>
            </a:r>
            <a:r>
              <a:rPr lang="en-US" sz="1200" b="1" dirty="0"/>
              <a:t/>
            </a:r>
            <a:br>
              <a:rPr lang="en-US" sz="1200" b="1" dirty="0"/>
            </a:b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Fundraising –    Sandy McAlister</a:t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Program –          </a:t>
            </a:r>
            <a:r>
              <a:rPr lang="en-US" sz="1200" b="1" dirty="0" smtClean="0"/>
              <a:t>Debbie Smith</a:t>
            </a:r>
            <a:br>
              <a:rPr lang="en-US" sz="1200" b="1" dirty="0" smtClean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Concessions –  </a:t>
            </a:r>
            <a:r>
              <a:rPr lang="en-US" sz="1200" b="1" dirty="0" smtClean="0"/>
              <a:t>Mollie Prince &amp;</a:t>
            </a:r>
            <a:br>
              <a:rPr lang="en-US" sz="1200" b="1" dirty="0" smtClean="0"/>
            </a:br>
            <a:r>
              <a:rPr lang="en-US" sz="1200" b="1" dirty="0" smtClean="0"/>
              <a:t>                            Margaret Barker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Spirit –      </a:t>
            </a:r>
            <a:r>
              <a:rPr lang="en-US" sz="1200" b="1" dirty="0" smtClean="0"/>
              <a:t>Mollie Prince        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248400" y="1219200"/>
            <a:ext cx="4267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President -         </a:t>
            </a:r>
            <a:r>
              <a:rPr lang="en-US" sz="1200" b="1" dirty="0" smtClean="0"/>
              <a:t>Mark Onstot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 smtClean="0"/>
              <a:t>1</a:t>
            </a:r>
            <a:r>
              <a:rPr lang="en-US" sz="1200" b="1" baseline="30000" dirty="0" smtClean="0"/>
              <a:t>st</a:t>
            </a:r>
            <a:r>
              <a:rPr lang="en-US" sz="1200" b="1" dirty="0" smtClean="0"/>
              <a:t> VP </a:t>
            </a:r>
            <a:r>
              <a:rPr lang="en-US" sz="1200" b="1" dirty="0"/>
              <a:t>– 	  </a:t>
            </a:r>
            <a:r>
              <a:rPr lang="en-US" sz="1200" b="1" dirty="0" smtClean="0"/>
              <a:t>          David Fidel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 smtClean="0"/>
              <a:t>2</a:t>
            </a:r>
            <a:r>
              <a:rPr lang="en-US" sz="1200" b="1" baseline="30000" dirty="0" smtClean="0"/>
              <a:t>nd</a:t>
            </a:r>
            <a:r>
              <a:rPr lang="en-US" sz="1200" b="1" dirty="0" smtClean="0"/>
              <a:t> VP -               Bill Green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 smtClean="0"/>
              <a:t>Secretary/Treasurer –  Cyndi Fidel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Membership –   </a:t>
            </a:r>
            <a:r>
              <a:rPr lang="en-US" sz="1200" b="1" dirty="0" smtClean="0"/>
              <a:t>Tammy Averitt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Fundraising –    </a:t>
            </a:r>
            <a:r>
              <a:rPr lang="en-US" sz="1200" b="1" dirty="0" smtClean="0"/>
              <a:t>Sandy McAlister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Program –          </a:t>
            </a:r>
            <a:r>
              <a:rPr lang="en-US" sz="1200" b="1" dirty="0" smtClean="0"/>
              <a:t>Mollie Prince</a:t>
            </a:r>
            <a:br>
              <a:rPr lang="en-US" sz="1200" b="1" dirty="0" smtClean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Concessions –  </a:t>
            </a:r>
            <a:r>
              <a:rPr lang="en-US" sz="1200" b="1" dirty="0" smtClean="0"/>
              <a:t> Diana Riley &amp;</a:t>
            </a:r>
            <a:br>
              <a:rPr lang="en-US" sz="1200" b="1" dirty="0" smtClean="0"/>
            </a:br>
            <a:r>
              <a:rPr lang="en-US" sz="1200" b="1" dirty="0" smtClean="0"/>
              <a:t>                             Katrina Onstot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Spirit –              </a:t>
            </a:r>
            <a:r>
              <a:rPr lang="en-US" sz="1200" b="1" dirty="0" smtClean="0"/>
              <a:t>Carole Pruitt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JV Rep –           </a:t>
            </a:r>
            <a:r>
              <a:rPr lang="en-US" sz="1200" b="1" dirty="0" smtClean="0"/>
              <a:t> Keith Fastle</a:t>
            </a:r>
            <a:endParaRPr lang="en-US" sz="1200" b="1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3200400" y="1219200"/>
            <a:ext cx="4267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President -         </a:t>
            </a:r>
            <a:r>
              <a:rPr lang="en-US" sz="1200" b="1" dirty="0" smtClean="0"/>
              <a:t>Dave Castleman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 smtClean="0"/>
              <a:t>1</a:t>
            </a:r>
            <a:r>
              <a:rPr lang="en-US" sz="1200" b="1" baseline="30000" dirty="0" smtClean="0"/>
              <a:t>st</a:t>
            </a:r>
            <a:r>
              <a:rPr lang="en-US" sz="1200" b="1" dirty="0" smtClean="0"/>
              <a:t> VP </a:t>
            </a:r>
            <a:r>
              <a:rPr lang="en-US" sz="1200" b="1" dirty="0"/>
              <a:t>– 	  </a:t>
            </a:r>
            <a:r>
              <a:rPr lang="en-US" sz="1200" b="1" dirty="0" smtClean="0"/>
              <a:t>          Mark Onstot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 smtClean="0"/>
              <a:t>2</a:t>
            </a:r>
            <a:r>
              <a:rPr lang="en-US" sz="1200" b="1" baseline="30000" dirty="0" smtClean="0"/>
              <a:t>nd</a:t>
            </a:r>
            <a:r>
              <a:rPr lang="en-US" sz="1200" b="1" dirty="0" smtClean="0"/>
              <a:t> VP -               Bill Green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 smtClean="0"/>
              <a:t>Secretary/Treasurer –  Cyndi Fidel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Membership –   </a:t>
            </a:r>
            <a:r>
              <a:rPr lang="en-US" sz="1200" b="1" dirty="0" smtClean="0"/>
              <a:t>Tammy Averitt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Fundraising –    </a:t>
            </a:r>
            <a:r>
              <a:rPr lang="en-US" sz="1200" b="1" dirty="0" smtClean="0"/>
              <a:t>Sandy McAlister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Program –          </a:t>
            </a:r>
            <a:r>
              <a:rPr lang="en-US" sz="1200" b="1" dirty="0" smtClean="0"/>
              <a:t>Mollie Prince &amp;</a:t>
            </a:r>
            <a:br>
              <a:rPr lang="en-US" sz="1200" b="1" dirty="0" smtClean="0"/>
            </a:br>
            <a:r>
              <a:rPr lang="en-US" sz="1200" b="1" dirty="0" smtClean="0"/>
              <a:t>                             Helen Leroy</a:t>
            </a:r>
            <a:br>
              <a:rPr lang="en-US" sz="1200" b="1" dirty="0" smtClean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Concessions –  </a:t>
            </a:r>
            <a:r>
              <a:rPr lang="en-US" sz="1200" b="1" dirty="0" smtClean="0"/>
              <a:t> Diana Riley &amp;</a:t>
            </a:r>
            <a:br>
              <a:rPr lang="en-US" sz="1200" b="1" dirty="0" smtClean="0"/>
            </a:br>
            <a:r>
              <a:rPr lang="en-US" sz="1200" b="1" dirty="0" smtClean="0"/>
              <a:t>                            Katrina Onstot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Spirit –              </a:t>
            </a:r>
            <a:r>
              <a:rPr lang="en-US" sz="1200" b="1" dirty="0" smtClean="0"/>
              <a:t>Carole Pruitt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17259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8"/>
          <p:cNvSpPr>
            <a:spLocks noChangeArrowheads="1"/>
          </p:cNvSpPr>
          <p:nvPr/>
        </p:nvSpPr>
        <p:spPr bwMode="auto">
          <a:xfrm>
            <a:off x="228600" y="1219200"/>
            <a:ext cx="2819400" cy="403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050" dirty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u="sng" dirty="0" smtClean="0"/>
              <a:t>NF Booster Club Boards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3200400" y="1219200"/>
            <a:ext cx="2819400" cy="403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050" dirty="0"/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4202113" y="944563"/>
            <a:ext cx="979487" cy="350837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198" name="Text Box 10"/>
          <p:cNvSpPr txBox="1">
            <a:spLocks noChangeArrowheads="1"/>
          </p:cNvSpPr>
          <p:nvPr/>
        </p:nvSpPr>
        <p:spPr bwMode="auto">
          <a:xfrm>
            <a:off x="4267200" y="996462"/>
            <a:ext cx="8763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100" b="1" dirty="0" smtClean="0"/>
              <a:t>2003/2004</a:t>
            </a:r>
            <a:endParaRPr lang="en-US" sz="1100" b="1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6172200" y="1219200"/>
            <a:ext cx="2743200" cy="403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050" dirty="0"/>
          </a:p>
        </p:txBody>
      </p:sp>
      <p:sp>
        <p:nvSpPr>
          <p:cNvPr id="14" name="AutoShape 3"/>
          <p:cNvSpPr>
            <a:spLocks noChangeArrowheads="1"/>
          </p:cNvSpPr>
          <p:nvPr/>
        </p:nvSpPr>
        <p:spPr bwMode="auto">
          <a:xfrm>
            <a:off x="1230313" y="944563"/>
            <a:ext cx="979487" cy="350837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1333500" y="990600"/>
            <a:ext cx="8763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100" b="1" dirty="0" smtClean="0"/>
              <a:t>2002/2003</a:t>
            </a:r>
            <a:endParaRPr lang="en-US" sz="1100" b="1" dirty="0"/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7086600" y="944562"/>
            <a:ext cx="979487" cy="350837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7127080" y="989176"/>
            <a:ext cx="8763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100" b="1" dirty="0" smtClean="0"/>
              <a:t>2004/2005</a:t>
            </a:r>
            <a:endParaRPr lang="en-US" sz="1100" b="1" dirty="0"/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6172200" y="1219200"/>
            <a:ext cx="4267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President </a:t>
            </a:r>
            <a:r>
              <a:rPr lang="en-US" sz="1200" b="1" dirty="0" smtClean="0"/>
              <a:t>–           Jim Campbell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 smtClean="0"/>
              <a:t>1</a:t>
            </a:r>
            <a:r>
              <a:rPr lang="en-US" sz="1200" b="1" baseline="30000" dirty="0" smtClean="0"/>
              <a:t>st</a:t>
            </a:r>
            <a:r>
              <a:rPr lang="en-US" sz="1200" b="1" dirty="0" smtClean="0"/>
              <a:t> VP </a:t>
            </a:r>
            <a:r>
              <a:rPr lang="en-US" sz="1200" b="1" dirty="0"/>
              <a:t>– </a:t>
            </a:r>
            <a:r>
              <a:rPr lang="en-US" sz="1200" b="1" dirty="0" smtClean="0"/>
              <a:t>                 Brooks Haney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 smtClean="0"/>
              <a:t>2</a:t>
            </a:r>
            <a:r>
              <a:rPr lang="en-US" sz="1200" b="1" baseline="30000" dirty="0" smtClean="0"/>
              <a:t>nd</a:t>
            </a:r>
            <a:r>
              <a:rPr lang="en-US" sz="1200" b="1" dirty="0" smtClean="0"/>
              <a:t> VP - </a:t>
            </a:r>
            <a:r>
              <a:rPr lang="en-US" sz="1200" b="1" dirty="0"/>
              <a:t>	</a:t>
            </a:r>
            <a:r>
              <a:rPr lang="en-US" sz="1200" b="1" dirty="0" smtClean="0"/>
              <a:t>               Doug Willette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Treasurer </a:t>
            </a:r>
            <a:r>
              <a:rPr lang="en-US" sz="1200" b="1" dirty="0" smtClean="0"/>
              <a:t>–           Cyndi Fidel         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Secretary –  </a:t>
            </a:r>
            <a:r>
              <a:rPr lang="en-US" sz="1200" b="1" dirty="0" smtClean="0"/>
              <a:t>         Barbara Graves   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Fundraising –  </a:t>
            </a:r>
            <a:r>
              <a:rPr lang="en-US" sz="1200" b="1" dirty="0" smtClean="0"/>
              <a:t>      Jane Anne  Jarka</a:t>
            </a:r>
            <a:br>
              <a:rPr lang="en-US" sz="1200" b="1" dirty="0" smtClean="0"/>
            </a:br>
            <a:r>
              <a:rPr lang="en-US" sz="1200" b="1" dirty="0" smtClean="0"/>
              <a:t>                                Gena Evans  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Program –          </a:t>
            </a:r>
            <a:r>
              <a:rPr lang="en-US" sz="1200" b="1" dirty="0" smtClean="0"/>
              <a:t>   Denise Campbell</a:t>
            </a:r>
            <a:br>
              <a:rPr lang="en-US" sz="1200" b="1" dirty="0" smtClean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Concessions –  </a:t>
            </a:r>
            <a:r>
              <a:rPr lang="en-US" sz="1200" b="1" dirty="0" smtClean="0"/>
              <a:t>     Brynne Chisholm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JV Rep –             </a:t>
            </a:r>
            <a:r>
              <a:rPr lang="en-US" sz="1200" b="1" dirty="0" smtClean="0"/>
              <a:t>    Bill Green</a:t>
            </a:r>
            <a:endParaRPr lang="en-US" sz="1200" b="1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3200400" y="1219200"/>
            <a:ext cx="4267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President </a:t>
            </a:r>
            <a:r>
              <a:rPr lang="en-US" sz="1200" b="1" dirty="0" smtClean="0"/>
              <a:t>–           Jim Campbell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 smtClean="0"/>
              <a:t>1</a:t>
            </a:r>
            <a:r>
              <a:rPr lang="en-US" sz="1200" b="1" baseline="30000" dirty="0" smtClean="0"/>
              <a:t>st</a:t>
            </a:r>
            <a:r>
              <a:rPr lang="en-US" sz="1200" b="1" dirty="0" smtClean="0"/>
              <a:t> VP </a:t>
            </a:r>
            <a:r>
              <a:rPr lang="en-US" sz="1200" b="1" dirty="0"/>
              <a:t>– </a:t>
            </a:r>
            <a:r>
              <a:rPr lang="en-US" sz="1200" b="1" dirty="0" smtClean="0"/>
              <a:t>                 Doug Willette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 smtClean="0"/>
              <a:t>2</a:t>
            </a:r>
            <a:r>
              <a:rPr lang="en-US" sz="1200" b="1" baseline="30000" dirty="0" smtClean="0"/>
              <a:t>nd</a:t>
            </a:r>
            <a:r>
              <a:rPr lang="en-US" sz="1200" b="1" dirty="0" smtClean="0"/>
              <a:t> VP - </a:t>
            </a:r>
            <a:r>
              <a:rPr lang="en-US" sz="1200" b="1" dirty="0"/>
              <a:t>	</a:t>
            </a:r>
            <a:r>
              <a:rPr lang="en-US" sz="1200" b="1" dirty="0" smtClean="0"/>
              <a:t>               Dave Castleman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Treasurer </a:t>
            </a:r>
            <a:r>
              <a:rPr lang="en-US" sz="1200" b="1" dirty="0" smtClean="0"/>
              <a:t>–           Cyndi Fidel         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Secretary –  </a:t>
            </a:r>
            <a:r>
              <a:rPr lang="en-US" sz="1200" b="1" dirty="0" smtClean="0"/>
              <a:t>         Barbara Graves   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Fundraising –  </a:t>
            </a:r>
            <a:r>
              <a:rPr lang="en-US" sz="1200" b="1" dirty="0" smtClean="0"/>
              <a:t>      Jane Anne Jarka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Program –          </a:t>
            </a:r>
            <a:r>
              <a:rPr lang="en-US" sz="1200" b="1" dirty="0" smtClean="0"/>
              <a:t>   Denise Campbell</a:t>
            </a:r>
            <a:br>
              <a:rPr lang="en-US" sz="1200" b="1" dirty="0" smtClean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Concessions –  </a:t>
            </a:r>
            <a:r>
              <a:rPr lang="en-US" sz="1200" b="1" dirty="0" smtClean="0"/>
              <a:t>     Becky McDonald</a:t>
            </a:r>
            <a:br>
              <a:rPr lang="en-US" sz="1200" b="1" dirty="0" smtClean="0"/>
            </a:br>
            <a:r>
              <a:rPr lang="en-US" sz="1200" b="1" dirty="0" smtClean="0"/>
              <a:t>                                Debbie Hawley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JV Rep –             </a:t>
            </a:r>
            <a:r>
              <a:rPr lang="en-US" sz="1200" b="1" dirty="0" smtClean="0"/>
              <a:t>    Brooks Haney</a:t>
            </a:r>
            <a:endParaRPr lang="en-US" sz="1200" b="1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28600" y="1219200"/>
            <a:ext cx="4267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President </a:t>
            </a:r>
            <a:r>
              <a:rPr lang="en-US" sz="1200" b="1" dirty="0" smtClean="0"/>
              <a:t>–           Jim Campbell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 smtClean="0"/>
              <a:t>1</a:t>
            </a:r>
            <a:r>
              <a:rPr lang="en-US" sz="1200" b="1" baseline="30000" dirty="0" smtClean="0"/>
              <a:t>st</a:t>
            </a:r>
            <a:r>
              <a:rPr lang="en-US" sz="1200" b="1" dirty="0" smtClean="0"/>
              <a:t> VP </a:t>
            </a:r>
            <a:r>
              <a:rPr lang="en-US" sz="1200" b="1" dirty="0"/>
              <a:t>– </a:t>
            </a:r>
            <a:r>
              <a:rPr lang="en-US" sz="1200" b="1" dirty="0" smtClean="0"/>
              <a:t>                 Joe Diehl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 smtClean="0"/>
              <a:t>2</a:t>
            </a:r>
            <a:r>
              <a:rPr lang="en-US" sz="1200" b="1" baseline="30000" dirty="0" smtClean="0"/>
              <a:t>nd</a:t>
            </a:r>
            <a:r>
              <a:rPr lang="en-US" sz="1200" b="1" dirty="0" smtClean="0"/>
              <a:t> VP - </a:t>
            </a:r>
            <a:r>
              <a:rPr lang="en-US" sz="1200" b="1" dirty="0"/>
              <a:t>	</a:t>
            </a:r>
            <a:r>
              <a:rPr lang="en-US" sz="1200" b="1" dirty="0" smtClean="0"/>
              <a:t>               Darrell Alsup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Treasurer </a:t>
            </a:r>
            <a:r>
              <a:rPr lang="en-US" sz="1200" b="1" dirty="0" smtClean="0"/>
              <a:t>–           Vicki Eakin        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Secretary –  </a:t>
            </a:r>
            <a:r>
              <a:rPr lang="en-US" sz="1200" b="1" dirty="0" smtClean="0"/>
              <a:t>         Patti Diehl  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Fundraising –  </a:t>
            </a:r>
            <a:r>
              <a:rPr lang="en-US" sz="1200" b="1" dirty="0" smtClean="0"/>
              <a:t>      Jane Anne Jarka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Program –          </a:t>
            </a:r>
            <a:r>
              <a:rPr lang="en-US" sz="1200" b="1" dirty="0" smtClean="0"/>
              <a:t>   Michele Dalton</a:t>
            </a:r>
            <a:br>
              <a:rPr lang="en-US" sz="1200" b="1" dirty="0" smtClean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Concessions –  </a:t>
            </a:r>
            <a:r>
              <a:rPr lang="en-US" sz="1200" b="1" dirty="0" smtClean="0"/>
              <a:t>     Donnie Walter</a:t>
            </a:r>
            <a:br>
              <a:rPr lang="en-US" sz="1200" b="1" dirty="0" smtClean="0"/>
            </a:br>
            <a:r>
              <a:rPr lang="en-US" sz="1200" b="1" dirty="0" smtClean="0"/>
              <a:t>                                Stacey Bates</a:t>
            </a:r>
            <a:br>
              <a:rPr lang="en-US" sz="1200" b="1" dirty="0" smtClean="0"/>
            </a:br>
            <a:r>
              <a:rPr lang="en-US" sz="1200" b="1" dirty="0" smtClean="0"/>
              <a:t>                                Debbie Hawley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JV Rep –             </a:t>
            </a:r>
            <a:r>
              <a:rPr lang="en-US" sz="1200" b="1" dirty="0" smtClean="0"/>
              <a:t>    Doug Willette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00893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8"/>
          <p:cNvSpPr>
            <a:spLocks noChangeArrowheads="1"/>
          </p:cNvSpPr>
          <p:nvPr/>
        </p:nvSpPr>
        <p:spPr bwMode="auto">
          <a:xfrm>
            <a:off x="228600" y="1219200"/>
            <a:ext cx="2819400" cy="3886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u="sng" dirty="0" smtClean="0"/>
              <a:t>NF Booster Club Boards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3200400" y="1219200"/>
            <a:ext cx="2819400" cy="3886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4202113" y="944563"/>
            <a:ext cx="979487" cy="350837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198" name="Text Box 10"/>
          <p:cNvSpPr txBox="1">
            <a:spLocks noChangeArrowheads="1"/>
          </p:cNvSpPr>
          <p:nvPr/>
        </p:nvSpPr>
        <p:spPr bwMode="auto">
          <a:xfrm>
            <a:off x="4267200" y="996462"/>
            <a:ext cx="8763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100" b="1" dirty="0" smtClean="0"/>
              <a:t>2000/2001</a:t>
            </a:r>
            <a:endParaRPr lang="en-US" sz="1100" b="1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6172200" y="1219200"/>
            <a:ext cx="2743200" cy="3886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4" name="AutoShape 3"/>
          <p:cNvSpPr>
            <a:spLocks noChangeArrowheads="1"/>
          </p:cNvSpPr>
          <p:nvPr/>
        </p:nvSpPr>
        <p:spPr bwMode="auto">
          <a:xfrm>
            <a:off x="1230313" y="944563"/>
            <a:ext cx="979487" cy="350837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1333500" y="990600"/>
            <a:ext cx="8763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100" b="1" dirty="0" smtClean="0"/>
              <a:t>1999/2000</a:t>
            </a:r>
            <a:endParaRPr lang="en-US" sz="1100" b="1" dirty="0"/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7086600" y="944562"/>
            <a:ext cx="979487" cy="350837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7127080" y="989176"/>
            <a:ext cx="8763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100" b="1" dirty="0" smtClean="0"/>
              <a:t>2001/2002</a:t>
            </a:r>
            <a:endParaRPr lang="en-US" sz="1100" b="1" dirty="0"/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6172200" y="1219200"/>
            <a:ext cx="4267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President </a:t>
            </a:r>
            <a:r>
              <a:rPr lang="en-US" sz="1200" b="1" dirty="0" smtClean="0"/>
              <a:t>– Mark Stines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 smtClean="0"/>
              <a:t>1</a:t>
            </a:r>
            <a:r>
              <a:rPr lang="en-US" sz="1200" b="1" baseline="30000" dirty="0" smtClean="0"/>
              <a:t>st</a:t>
            </a:r>
            <a:r>
              <a:rPr lang="en-US" sz="1200" b="1" dirty="0" smtClean="0"/>
              <a:t> VP </a:t>
            </a:r>
            <a:r>
              <a:rPr lang="en-US" sz="1200" b="1" dirty="0"/>
              <a:t>– 	</a:t>
            </a:r>
            <a:r>
              <a:rPr lang="en-US" sz="1200" b="1" dirty="0" smtClean="0"/>
              <a:t>Joe Diehl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 smtClean="0"/>
              <a:t>2</a:t>
            </a:r>
            <a:r>
              <a:rPr lang="en-US" sz="1200" b="1" baseline="30000" dirty="0" smtClean="0"/>
              <a:t>nd</a:t>
            </a:r>
            <a:r>
              <a:rPr lang="en-US" sz="1200" b="1" dirty="0" smtClean="0"/>
              <a:t> VP – David Timbrell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Treasurer </a:t>
            </a:r>
            <a:r>
              <a:rPr lang="en-US" sz="1200" b="1" dirty="0" smtClean="0"/>
              <a:t>–     Vicki Eatin    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Secretary –  </a:t>
            </a:r>
            <a:r>
              <a:rPr lang="en-US" sz="1200" b="1" dirty="0" smtClean="0"/>
              <a:t>Patty Diehl         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Fundraising –  </a:t>
            </a:r>
            <a:r>
              <a:rPr lang="en-US" sz="1200" b="1" dirty="0" smtClean="0"/>
              <a:t>Lori Timrell</a:t>
            </a:r>
            <a:br>
              <a:rPr lang="en-US" sz="1200" b="1" dirty="0" smtClean="0"/>
            </a:br>
            <a:r>
              <a:rPr lang="en-US" sz="1200" b="1" dirty="0" smtClean="0"/>
              <a:t>	          Pam Gosline  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Program – </a:t>
            </a:r>
            <a:r>
              <a:rPr lang="en-US" sz="1200" b="1" dirty="0" smtClean="0"/>
              <a:t> Bobbie Stines         </a:t>
            </a:r>
            <a:br>
              <a:rPr lang="en-US" sz="1200" b="1" dirty="0" smtClean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Concessions – </a:t>
            </a:r>
            <a:r>
              <a:rPr lang="en-US" sz="1200" b="1" dirty="0" smtClean="0"/>
              <a:t> Bonnie Walter </a:t>
            </a:r>
            <a:br>
              <a:rPr lang="en-US" sz="1200" b="1" dirty="0" smtClean="0"/>
            </a:br>
            <a:r>
              <a:rPr lang="en-US" sz="1200" b="1" dirty="0" smtClean="0"/>
              <a:t>	Randy &amp; Tina Cleveland</a:t>
            </a:r>
            <a:r>
              <a:rPr lang="en-US" sz="1200" b="1" dirty="0"/>
              <a:t/>
            </a:r>
            <a:br>
              <a:rPr lang="en-US" sz="1200" b="1" dirty="0"/>
            </a:b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3276600" y="1219200"/>
            <a:ext cx="4267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President </a:t>
            </a:r>
            <a:r>
              <a:rPr lang="en-US" sz="1200" b="1" dirty="0" smtClean="0"/>
              <a:t>– Mark Stines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 smtClean="0"/>
              <a:t>1</a:t>
            </a:r>
            <a:r>
              <a:rPr lang="en-US" sz="1200" b="1" baseline="30000" dirty="0" smtClean="0"/>
              <a:t>st</a:t>
            </a:r>
            <a:r>
              <a:rPr lang="en-US" sz="1200" b="1" dirty="0" smtClean="0"/>
              <a:t> VP </a:t>
            </a:r>
            <a:r>
              <a:rPr lang="en-US" sz="1200" b="1" dirty="0"/>
              <a:t>– 	</a:t>
            </a:r>
            <a:r>
              <a:rPr lang="en-US" sz="1200" b="1" dirty="0" smtClean="0"/>
              <a:t>Joe Diehl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 smtClean="0"/>
              <a:t>2</a:t>
            </a:r>
            <a:r>
              <a:rPr lang="en-US" sz="1200" b="1" baseline="30000" dirty="0" smtClean="0"/>
              <a:t>nd</a:t>
            </a:r>
            <a:r>
              <a:rPr lang="en-US" sz="1200" b="1" dirty="0" smtClean="0"/>
              <a:t> VP – Jimmy Murphy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Treasurer </a:t>
            </a:r>
            <a:r>
              <a:rPr lang="en-US" sz="1200" b="1" dirty="0" smtClean="0"/>
              <a:t>–     Vicki Eatin    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Secretary –  </a:t>
            </a:r>
            <a:r>
              <a:rPr lang="en-US" sz="1200" b="1" dirty="0" smtClean="0"/>
              <a:t>Patty Diehl         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Fundraising –  </a:t>
            </a:r>
            <a:r>
              <a:rPr lang="en-US" sz="1200" b="1" dirty="0" smtClean="0"/>
              <a:t>Lori Timrell</a:t>
            </a:r>
            <a:br>
              <a:rPr lang="en-US" sz="1200" b="1" dirty="0" smtClean="0"/>
            </a:br>
            <a:r>
              <a:rPr lang="en-US" sz="1200" b="1" dirty="0" smtClean="0"/>
              <a:t>	          </a:t>
            </a: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Program – </a:t>
            </a:r>
            <a:r>
              <a:rPr lang="en-US" sz="1200" b="1" dirty="0" smtClean="0"/>
              <a:t> Bobbie Stines         </a:t>
            </a:r>
            <a:br>
              <a:rPr lang="en-US" sz="1200" b="1" dirty="0" smtClean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Concessions – </a:t>
            </a:r>
            <a:r>
              <a:rPr lang="en-US" sz="1200" b="1" dirty="0" smtClean="0"/>
              <a:t> Bonnie Walter </a:t>
            </a:r>
            <a:br>
              <a:rPr lang="en-US" sz="1200" b="1" dirty="0" smtClean="0"/>
            </a:br>
            <a:r>
              <a:rPr lang="en-US" sz="1200" b="1" dirty="0" smtClean="0"/>
              <a:t>	Randy &amp; Tina Cleveland</a:t>
            </a:r>
            <a:r>
              <a:rPr lang="en-US" sz="1200" b="1" dirty="0"/>
              <a:t/>
            </a:r>
            <a:br>
              <a:rPr lang="en-US" sz="1200" b="1" dirty="0"/>
            </a:b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304800" y="1219200"/>
            <a:ext cx="4267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President </a:t>
            </a:r>
            <a:r>
              <a:rPr lang="en-US" sz="1200" b="1" dirty="0" smtClean="0"/>
              <a:t>– Mark Stines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 smtClean="0"/>
              <a:t>1</a:t>
            </a:r>
            <a:r>
              <a:rPr lang="en-US" sz="1200" b="1" baseline="30000" dirty="0" smtClean="0"/>
              <a:t>st</a:t>
            </a:r>
            <a:r>
              <a:rPr lang="en-US" sz="1200" b="1" dirty="0" smtClean="0"/>
              <a:t> VP </a:t>
            </a:r>
            <a:r>
              <a:rPr lang="en-US" sz="1200" b="1" dirty="0"/>
              <a:t>– 	</a:t>
            </a:r>
            <a:endParaRPr lang="en-US" sz="1200" b="1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 smtClean="0"/>
              <a:t>2</a:t>
            </a:r>
            <a:r>
              <a:rPr lang="en-US" sz="1200" b="1" baseline="30000" dirty="0" smtClean="0"/>
              <a:t>nd</a:t>
            </a:r>
            <a:r>
              <a:rPr lang="en-US" sz="1200" b="1" dirty="0" smtClean="0"/>
              <a:t> VP – 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Treasurer </a:t>
            </a:r>
            <a:r>
              <a:rPr lang="en-US" sz="1200" b="1" dirty="0" smtClean="0"/>
              <a:t>–         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Secretary –  </a:t>
            </a:r>
            <a:r>
              <a:rPr lang="en-US" sz="1200" b="1" dirty="0" smtClean="0"/>
              <a:t>        </a:t>
            </a: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Fundraising –  </a:t>
            </a:r>
            <a:r>
              <a:rPr lang="en-US" sz="1200" b="1" dirty="0" smtClean="0"/>
              <a:t/>
            </a:r>
            <a:br>
              <a:rPr lang="en-US" sz="1200" b="1" dirty="0" smtClean="0"/>
            </a:br>
            <a:r>
              <a:rPr lang="en-US" sz="1200" b="1" dirty="0" smtClean="0"/>
              <a:t>	          </a:t>
            </a: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Program – </a:t>
            </a:r>
            <a:r>
              <a:rPr lang="en-US" sz="1200" b="1" dirty="0" smtClean="0"/>
              <a:t> Bobbie Stines         </a:t>
            </a:r>
            <a:br>
              <a:rPr lang="en-US" sz="1200" b="1" dirty="0" smtClean="0"/>
            </a:br>
            <a:endParaRPr lang="en-US" sz="12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200" b="1" dirty="0"/>
              <a:t>Concessions – </a:t>
            </a:r>
            <a:r>
              <a:rPr lang="en-US" sz="1200" b="1" dirty="0" smtClean="0"/>
              <a:t> </a:t>
            </a:r>
            <a:r>
              <a:rPr lang="en-US" sz="1200" b="1" dirty="0"/>
              <a:t/>
            </a:r>
            <a:br>
              <a:rPr lang="en-US" sz="1200" b="1" dirty="0"/>
            </a:br>
            <a:r>
              <a:rPr lang="en-US" sz="1200" b="1" dirty="0"/>
              <a:t/>
            </a:r>
            <a:br>
              <a:rPr lang="en-US" sz="1200" b="1" dirty="0"/>
            </a:b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17259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214</Words>
  <Application>Microsoft Office PowerPoint</Application>
  <PresentationFormat>On-screen Show (4:3)</PresentationFormat>
  <Paragraphs>409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NF Booster Club Boards</vt:lpstr>
      <vt:lpstr>NF Booster Club Boards</vt:lpstr>
      <vt:lpstr>NF Booster Club Boards</vt:lpstr>
      <vt:lpstr>NF Booster Club Boards</vt:lpstr>
      <vt:lpstr>NF Booster Club Boards</vt:lpstr>
      <vt:lpstr>NF Booster Club Boards</vt:lpstr>
      <vt:lpstr>NF Booster Club Boards</vt:lpstr>
      <vt:lpstr>NF Booster Club Boards</vt:lpstr>
      <vt:lpstr>NF Booster Club Boards</vt:lpstr>
      <vt:lpstr>NF Booster Club Boards</vt:lpstr>
      <vt:lpstr>PowerPoint Presentation</vt:lpstr>
    </vt:vector>
  </TitlesOfParts>
  <Company>PepsiCo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NF Booster Club Board</dc:title>
  <dc:creator>Dave Rodgers</dc:creator>
  <cp:lastModifiedBy>CharmsByChristy</cp:lastModifiedBy>
  <cp:revision>129</cp:revision>
  <dcterms:created xsi:type="dcterms:W3CDTF">2012-09-07T15:42:47Z</dcterms:created>
  <dcterms:modified xsi:type="dcterms:W3CDTF">2017-05-10T22:49:06Z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144245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D5.0.6</vt:lpwstr>
  </property>
</Properties>
</file>