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274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6477000" cy="882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44669"/>
            <a:ext cx="6629400" cy="889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144"/>
            <a:ext cx="6324600" cy="8870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12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6391324" cy="868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8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228600"/>
            <a:ext cx="6358759" cy="838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3</cp:revision>
  <dcterms:created xsi:type="dcterms:W3CDTF">2013-04-21T00:31:35Z</dcterms:created>
  <dcterms:modified xsi:type="dcterms:W3CDTF">2013-04-21T01:30:00Z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282133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