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53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3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7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4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2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05600" cy="892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199"/>
            <a:ext cx="6705600" cy="899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1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" y="152400"/>
            <a:ext cx="6676292" cy="9036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8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629400" cy="8863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1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6</cp:revision>
  <dcterms:created xsi:type="dcterms:W3CDTF">2013-04-21T00:31:35Z</dcterms:created>
  <dcterms:modified xsi:type="dcterms:W3CDTF">2013-04-25T13:56:58Z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318723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