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53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3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7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4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4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8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6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3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2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3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553200" cy="8959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477000" cy="8871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1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629400" cy="8983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8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6629400" cy="901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812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8</cp:revision>
  <dcterms:created xsi:type="dcterms:W3CDTF">2013-04-21T00:31:35Z</dcterms:created>
  <dcterms:modified xsi:type="dcterms:W3CDTF">2013-04-25T14:08:49Z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341006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