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"/>
            <a:ext cx="6629400" cy="9003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00800" cy="88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52400"/>
            <a:ext cx="6505575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553200" cy="8864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10</cp:revision>
  <dcterms:created xsi:type="dcterms:W3CDTF">2013-04-21T00:31:35Z</dcterms:created>
  <dcterms:modified xsi:type="dcterms:W3CDTF">2013-04-30T02:46:45Z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270517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