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3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6553200" cy="904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6629400" cy="8869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" y="76200"/>
            <a:ext cx="6746631" cy="9048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8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6629400" cy="891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1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10</cp:revision>
  <dcterms:created xsi:type="dcterms:W3CDTF">2013-04-21T00:31:35Z</dcterms:created>
  <dcterms:modified xsi:type="dcterms:W3CDTF">2013-04-25T14:52:24Z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317470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