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9" r:id="rId4"/>
    <p:sldId id="256" r:id="rId5"/>
    <p:sldId id="258" r:id="rId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532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37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172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4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14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85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85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06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3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29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125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44E2-617F-445A-A822-0BEB680EED97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3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1200"/>
            <a:ext cx="6858000" cy="4986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565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6553200" cy="8848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812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6705600" cy="8888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3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6629400" cy="8993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114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6629400" cy="8819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388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PepsiCo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03195446</dc:creator>
  <cp:lastModifiedBy>03195446</cp:lastModifiedBy>
  <cp:revision>14</cp:revision>
  <dcterms:created xsi:type="dcterms:W3CDTF">2013-04-21T00:31:35Z</dcterms:created>
  <dcterms:modified xsi:type="dcterms:W3CDTF">2013-05-07T15:52:55Z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318526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D5.0.6</vt:lpwstr>
  </property>
</Properties>
</file>