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3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553200" cy="891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5169"/>
            <a:ext cx="6629400" cy="88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6629400" cy="878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477000" cy="8866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1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12</cp:revision>
  <dcterms:created xsi:type="dcterms:W3CDTF">2013-04-21T00:31:35Z</dcterms:created>
  <dcterms:modified xsi:type="dcterms:W3CDTF">2013-04-25T15:10:56Z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349655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